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B74"/>
    <a:srgbClr val="034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>
        <p:scale>
          <a:sx n="66" d="100"/>
          <a:sy n="66" d="100"/>
        </p:scale>
        <p:origin x="171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86F8-6191-4A56-9CFF-98FC85FC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3BBC3-F3AE-40AF-9DE5-1C478B56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FE3A-1662-4C0F-BFC5-72315753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0A770-0077-4A61-8036-CCABA4D6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23E5-0656-4763-8301-620E9E8D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8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5E2D-01D1-4D79-96BD-ABA77F2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DE1F9-2709-4626-BA79-313C35E3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3792F-3257-4527-8168-87D3FB76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1B4FC-0537-49C5-8201-F7CE34CF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A0B4E-7222-499E-AAB5-4B1B6F15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D6E28-FD1B-42E3-9437-4A0E67D02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006FC-304B-4C71-8BF1-786F8B80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A51E9-7F96-4E52-8F2E-F12FDE5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E260-CCBD-4DC8-93AD-AE260F1F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6B450-2281-4AD3-9B0F-CD1FB5D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BA3A-1F20-47F0-99CD-E6C54B3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FD3F7-2595-411B-A1AE-439866B7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BC725-287F-4CD6-879F-3AC24F74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0861-8EB0-4005-ACCA-171D25D4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929E4-9B2F-40B3-9F95-3D5553EF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3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833-B865-4F31-9FE9-D6084DCC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59CAD-9AF2-47FB-8CFB-20DA796C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2E260-ECCE-4188-B201-BC6FD8D4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DE6A6-8C71-4CDB-A44A-27E31D5C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D1761-3D4C-40C9-A63B-C6058AA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8352E-8C49-4920-961A-06AB3E82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37FF5-28C7-4B5C-946F-7D638C026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34911-35C9-46F5-AEF3-EF8F132E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10663-9525-4782-9CA9-833C74BF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6C1E3-D9D0-4497-9BEB-7A7FFB0F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CAAFB-1518-4F2F-AE3D-D039D5E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4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6952F-2260-4297-ADAB-00E1094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4EA93-E180-41E3-B0AD-D9DCB832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C1816-0816-4A08-9ECA-0F65DEA0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02959-2B70-4EC2-B02C-FD54D27D3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C6C6AC-A0ED-48CD-AA4F-4981D8818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4B912-7AE2-4694-85DF-A6849549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A653B-4B52-4EE7-B44F-121A66A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3820C-BACB-4FB3-8CFC-E099BA6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8DA39-3521-426A-9643-5AEB0C4B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A5078-45D1-493D-AF53-90F5720D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DD448-5260-4825-B382-50F65F4E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DA39C5-CB8B-4C17-8F26-1B639C10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5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E65FC8-A1DE-40F5-A0BE-725DB51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5542F3-12FF-4B2F-B61B-FACC5E49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28470-9762-4C8C-94E3-0EE4251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F92F-F4D1-469B-AD3E-F618B371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89096-4657-4836-955D-F5495D03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2FBE9-D97D-49CB-AEDA-57384E14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F5F4-321E-417E-A325-283E28EA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6A04C-8F81-423C-AF9B-8CFA4307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E1687-D64E-457F-AB1C-98C211B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95D7-E9DF-4CA9-9B78-88AA20FC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9AE1D-8EDF-44DC-A994-D59F563D1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73F8C-16EC-4FED-AB9E-9656CF22E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8C574-DA80-4774-905E-050D7E5C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12E73-81DA-4F0D-B99E-EC4FCC60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B3B7E-B72A-4C97-BDB1-D9D9CF74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45563-C19C-484D-8B63-2811C0BF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7FE2A-BE25-422E-9790-8AF9C0E7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A443A-D2F5-4560-98F5-AEB0D567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82A5-45E4-46A5-AE69-282639F419C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87C7B-DCD3-47D2-B8A0-075D82C99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95B9-4125-4ED1-A226-27E8EE979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A884-3BC0-414B-BA16-9BA16E77B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53EBE16-0D1E-490D-BC4E-F8B0FE82B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12345" r="12046" b="12293"/>
          <a:stretch/>
        </p:blipFill>
        <p:spPr>
          <a:xfrm>
            <a:off x="7324248" y="2432459"/>
            <a:ext cx="1624774" cy="1251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1E7437-B212-4569-B04D-8017C9C2642F}"/>
              </a:ext>
            </a:extLst>
          </p:cNvPr>
          <p:cNvSpPr txBox="1"/>
          <p:nvPr/>
        </p:nvSpPr>
        <p:spPr>
          <a:xfrm>
            <a:off x="180324" y="449137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B0CB39-A266-40AC-860D-6A2EB9FAEEE3}"/>
              </a:ext>
            </a:extLst>
          </p:cNvPr>
          <p:cNvGrpSpPr/>
          <p:nvPr/>
        </p:nvGrpSpPr>
        <p:grpSpPr>
          <a:xfrm>
            <a:off x="10018150" y="1133712"/>
            <a:ext cx="2024072" cy="3212983"/>
            <a:chOff x="9670181" y="0"/>
            <a:chExt cx="2529491" cy="40608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6B60345-43E6-4793-9231-E1188B90A3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145" b="93855" l="4688" r="40000">
                          <a14:foregroundMark x1="22344" y1="40670" x2="19844" y2="62682"/>
                          <a14:foregroundMark x1="19844" y1="62682" x2="9453" y2="46592"/>
                          <a14:foregroundMark x1="9453" y1="46592" x2="10547" y2="32514"/>
                          <a14:foregroundMark x1="32734" y1="18994" x2="30156" y2="16872"/>
                          <a14:foregroundMark x1="21875" y1="31732" x2="17344" y2="10279"/>
                          <a14:foregroundMark x1="17344" y1="10279" x2="32578" y2="4469"/>
                          <a14:foregroundMark x1="32578" y1="4469" x2="41250" y2="23911"/>
                          <a14:foregroundMark x1="41250" y1="23911" x2="33828" y2="92067"/>
                          <a14:foregroundMark x1="33828" y1="92067" x2="18672" y2="92291"/>
                          <a14:foregroundMark x1="18672" y1="92291" x2="6328" y2="65251"/>
                          <a14:foregroundMark x1="6328" y1="65251" x2="6016" y2="48939"/>
                          <a14:foregroundMark x1="28203" y1="64916" x2="22031" y2="36983"/>
                          <a14:foregroundMark x1="22031" y1="36983" x2="27734" y2="17095"/>
                          <a14:foregroundMark x1="27734" y1="17095" x2="32813" y2="16872"/>
                          <a14:foregroundMark x1="33516" y1="24134" x2="32188" y2="31397"/>
                          <a14:foregroundMark x1="35938" y1="35754" x2="28281" y2="16872"/>
                          <a14:foregroundMark x1="28281" y1="16872" x2="39688" y2="19665"/>
                          <a14:foregroundMark x1="38438" y1="9162" x2="35391" y2="6704"/>
                          <a14:foregroundMark x1="38828" y1="8045" x2="40078" y2="22346"/>
                          <a14:foregroundMark x1="21797" y1="25475" x2="7891" y2="34860"/>
                          <a14:foregroundMark x1="7891" y1="34860" x2="7891" y2="36536"/>
                          <a14:foregroundMark x1="18828" y1="23911" x2="6484" y2="35754"/>
                          <a14:foregroundMark x1="6484" y1="35754" x2="18359" y2="22235"/>
                          <a14:foregroundMark x1="18359" y1="22235" x2="18438" y2="22011"/>
                          <a14:foregroundMark x1="7891" y1="73743" x2="19453" y2="87821"/>
                          <a14:foregroundMark x1="19453" y1="87821" x2="34375" y2="79330"/>
                          <a14:foregroundMark x1="34375" y1="79330" x2="34688" y2="72961"/>
                          <a14:foregroundMark x1="5391" y1="74860" x2="9922" y2="89497"/>
                          <a14:foregroundMark x1="7656" y1="86816" x2="7891" y2="84358"/>
                          <a14:foregroundMark x1="23750" y1="75978" x2="25391" y2="71397"/>
                          <a14:foregroundMark x1="29531" y1="78994" x2="23125" y2="79218"/>
                          <a14:foregroundMark x1="20938" y1="70503" x2="24063" y2="80335"/>
                          <a14:foregroundMark x1="38281" y1="77318" x2="35234" y2="92961"/>
                          <a14:foregroundMark x1="37891" y1="84916" x2="38281" y2="91061"/>
                          <a14:foregroundMark x1="37266" y1="90056" x2="5391" y2="93855"/>
                          <a14:foregroundMark x1="5391" y1="93855" x2="9609" y2="89497"/>
                          <a14:foregroundMark x1="4688" y1="75084" x2="7656" y2="81006"/>
                          <a14:foregroundMark x1="38828" y1="78436" x2="33672" y2="93743"/>
                          <a14:foregroundMark x1="19375" y1="16313" x2="32422" y2="6145"/>
                        </a14:backgroundRemoval>
                      </a14:imgEffect>
                    </a14:imgLayer>
                  </a14:imgProps>
                </a:ext>
              </a:extLst>
            </a:blip>
            <a:srcRect l="2584" r="56515" b="6093"/>
            <a:stretch/>
          </p:blipFill>
          <p:spPr>
            <a:xfrm>
              <a:off x="9670181" y="0"/>
              <a:ext cx="2529491" cy="406082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54347C9-0B24-4517-90E3-7BC9CD64E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211" y="157818"/>
              <a:ext cx="79840" cy="7984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FF27AE-9BCA-4885-B291-38F0E1A630D6}"/>
              </a:ext>
            </a:extLst>
          </p:cNvPr>
          <p:cNvGrpSpPr/>
          <p:nvPr/>
        </p:nvGrpSpPr>
        <p:grpSpPr>
          <a:xfrm>
            <a:off x="3877363" y="1388148"/>
            <a:ext cx="2024073" cy="2958547"/>
            <a:chOff x="4274462" y="207509"/>
            <a:chExt cx="2529490" cy="385331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FB98A4-E188-4CA9-9901-E525501DBCFA}"/>
                </a:ext>
              </a:extLst>
            </p:cNvPr>
            <p:cNvGrpSpPr/>
            <p:nvPr/>
          </p:nvGrpSpPr>
          <p:grpSpPr>
            <a:xfrm>
              <a:off x="4274462" y="207509"/>
              <a:ext cx="2529490" cy="3853313"/>
              <a:chOff x="4274462" y="207509"/>
              <a:chExt cx="2529490" cy="385331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E27393F-DECD-49FA-92F1-95D0DA9BB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462" b="99123" l="8009" r="99314">
                            <a14:foregroundMark x1="31808" y1="23977" x2="16247" y2="23684"/>
                            <a14:foregroundMark x1="53547" y1="22807" x2="55149" y2="23099"/>
                            <a14:foregroundMark x1="60870" y1="28070" x2="51487" y2="30848"/>
                            <a14:foregroundMark x1="41190" y1="22515" x2="63844" y2="2778"/>
                            <a14:foregroundMark x1="63844" y1="2778" x2="92449" y2="19006"/>
                            <a14:foregroundMark x1="92449" y1="19006" x2="77346" y2="67836"/>
                            <a14:foregroundMark x1="77346" y1="67836" x2="85355" y2="85819"/>
                            <a14:foregroundMark x1="90618" y1="18129" x2="84668" y2="89474"/>
                            <a14:foregroundMark x1="94737" y1="92251" x2="51157" y2="96638"/>
                            <a14:foregroundMark x1="20791" y1="94185" x2="10984" y2="75731"/>
                            <a14:foregroundMark x1="22036" y1="96528" x2="21044" y2="94661"/>
                            <a14:foregroundMark x1="10984" y1="75731" x2="12128" y2="24708"/>
                            <a14:foregroundMark x1="12128" y1="24708" x2="13501" y2="23099"/>
                            <a14:foregroundMark x1="43707" y1="15058" x2="76430" y2="2193"/>
                            <a14:foregroundMark x1="76430" y1="2193" x2="93364" y2="26316"/>
                            <a14:foregroundMark x1="93364" y1="26316" x2="88558" y2="74415"/>
                            <a14:foregroundMark x1="88558" y1="74415" x2="50801" y2="74269"/>
                            <a14:foregroundMark x1="50801" y1="74269" x2="41876" y2="46784"/>
                            <a14:foregroundMark x1="41876" y1="46784" x2="43707" y2="11988"/>
                            <a14:foregroundMark x1="69565" y1="23392" x2="51716" y2="19883"/>
                            <a14:foregroundMark x1="79176" y1="31140" x2="59954" y2="52924"/>
                            <a14:foregroundMark x1="59954" y1="52924" x2="47597" y2="30556"/>
                            <a14:foregroundMark x1="47597" y1="30556" x2="56522" y2="32456"/>
                            <a14:foregroundMark x1="43936" y1="14912" x2="80320" y2="4532"/>
                            <a14:foregroundMark x1="80320" y1="4532" x2="87643" y2="4532"/>
                            <a14:foregroundMark x1="72998" y1="2778" x2="89931" y2="1462"/>
                            <a14:foregroundMark x1="18078" y1="56140" x2="11670" y2="79678"/>
                            <a14:foregroundMark x1="11670" y1="79678" x2="31012" y2="96562"/>
                            <a14:foregroundMark x1="77938" y1="96739" x2="99108" y2="75151"/>
                            <a14:foregroundMark x1="13380" y1="96495" x2="8238" y2="86404"/>
                            <a14:foregroundMark x1="9153" y1="80848" x2="10297" y2="86257"/>
                            <a14:foregroundMark x1="8009" y1="82456" x2="8467" y2="86988"/>
                            <a14:backgroundMark x1="20366" y1="99123" x2="20366" y2="99123"/>
                            <a14:backgroundMark x1="13043" y1="99123" x2="90389" y2="99415"/>
                            <a14:backgroundMark x1="12128" y1="97953" x2="19222" y2="96784"/>
                            <a14:backgroundMark x1="98856" y1="48392" x2="99542" y2="75146"/>
                            <a14:backgroundMark x1="99542" y1="75146" x2="99542" y2="736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74462" y="207509"/>
                <a:ext cx="2529490" cy="385331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95F3148-1A45-4DA8-9E13-9407A0107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2811" y="237658"/>
                <a:ext cx="79840" cy="79840"/>
              </a:xfrm>
              <a:prstGeom prst="rect">
                <a:avLst/>
              </a:prstGeom>
            </p:spPr>
          </p:pic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E3C0F2-D07B-4B1C-AF40-1360BC8483B5}"/>
                </a:ext>
              </a:extLst>
            </p:cNvPr>
            <p:cNvSpPr/>
            <p:nvPr/>
          </p:nvSpPr>
          <p:spPr>
            <a:xfrm>
              <a:off x="4465979" y="2055304"/>
              <a:ext cx="1909654" cy="1929468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90A2FD-74D6-47AD-B6CB-8B9408AC78E9}"/>
              </a:ext>
            </a:extLst>
          </p:cNvPr>
          <p:cNvSpPr txBox="1"/>
          <p:nvPr/>
        </p:nvSpPr>
        <p:spPr>
          <a:xfrm>
            <a:off x="3542316" y="449137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카메라가 휠체어를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9B7C-9CD9-41EC-9A67-23200CE0CFD1}"/>
              </a:ext>
            </a:extLst>
          </p:cNvPr>
          <p:cNvSpPr txBox="1"/>
          <p:nvPr/>
        </p:nvSpPr>
        <p:spPr>
          <a:xfrm>
            <a:off x="6829995" y="4428108"/>
            <a:ext cx="244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휠체어를 탄 대상의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눈을 인식 및 거리 측정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8F7999-2391-4412-ADA8-2B3DB3D3F0A5}"/>
              </a:ext>
            </a:extLst>
          </p:cNvPr>
          <p:cNvSpPr txBox="1"/>
          <p:nvPr/>
        </p:nvSpPr>
        <p:spPr>
          <a:xfrm>
            <a:off x="9720170" y="4428108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측정된 눈의 거리에 따라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키오스크의 화면 조정 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6AFEBA5-7B9A-4CC7-88A3-7C4FE420B395}"/>
              </a:ext>
            </a:extLst>
          </p:cNvPr>
          <p:cNvSpPr/>
          <p:nvPr/>
        </p:nvSpPr>
        <p:spPr>
          <a:xfrm>
            <a:off x="2990682" y="3201009"/>
            <a:ext cx="422694" cy="327192"/>
          </a:xfrm>
          <a:prstGeom prst="rightArrow">
            <a:avLst/>
          </a:prstGeom>
          <a:solidFill>
            <a:srgbClr val="03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EA867A9-C7DB-46CB-891C-15DEFB997A8E}"/>
              </a:ext>
            </a:extLst>
          </p:cNvPr>
          <p:cNvSpPr/>
          <p:nvPr/>
        </p:nvSpPr>
        <p:spPr>
          <a:xfrm>
            <a:off x="6441806" y="3189813"/>
            <a:ext cx="422694" cy="327192"/>
          </a:xfrm>
          <a:prstGeom prst="rightArrow">
            <a:avLst/>
          </a:prstGeom>
          <a:solidFill>
            <a:srgbClr val="03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F5180C6-A6B3-4D1E-90C1-016F2174FB27}"/>
              </a:ext>
            </a:extLst>
          </p:cNvPr>
          <p:cNvSpPr/>
          <p:nvPr/>
        </p:nvSpPr>
        <p:spPr>
          <a:xfrm>
            <a:off x="9306824" y="3201009"/>
            <a:ext cx="422694" cy="327192"/>
          </a:xfrm>
          <a:prstGeom prst="rightArrow">
            <a:avLst/>
          </a:prstGeom>
          <a:solidFill>
            <a:srgbClr val="03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61F07-6C10-428E-BE3A-189F0EA54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7" y="1321752"/>
            <a:ext cx="1605598" cy="300780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472A80-91E5-49F1-A500-2ABD4CF1DDC7}"/>
              </a:ext>
            </a:extLst>
          </p:cNvPr>
          <p:cNvSpPr/>
          <p:nvPr/>
        </p:nvSpPr>
        <p:spPr>
          <a:xfrm>
            <a:off x="679094" y="2404295"/>
            <a:ext cx="964734" cy="856025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D5AF9B-C395-4CAF-992D-33B6B3F52509}"/>
              </a:ext>
            </a:extLst>
          </p:cNvPr>
          <p:cNvSpPr/>
          <p:nvPr/>
        </p:nvSpPr>
        <p:spPr>
          <a:xfrm>
            <a:off x="679094" y="1548270"/>
            <a:ext cx="964734" cy="856025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A1CB3C0-F34C-4094-9331-16D14F3E5695}"/>
              </a:ext>
            </a:extLst>
          </p:cNvPr>
          <p:cNvSpPr/>
          <p:nvPr/>
        </p:nvSpPr>
        <p:spPr>
          <a:xfrm rot="21443772">
            <a:off x="716754" y="1513206"/>
            <a:ext cx="913754" cy="607196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4C707D0-D83F-4140-BE79-BEA487E4DA70}"/>
              </a:ext>
            </a:extLst>
          </p:cNvPr>
          <p:cNvSpPr/>
          <p:nvPr/>
        </p:nvSpPr>
        <p:spPr>
          <a:xfrm>
            <a:off x="679093" y="1978711"/>
            <a:ext cx="913754" cy="607196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21927C3-A8E8-472D-9860-3781F9D09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17" y="1449050"/>
            <a:ext cx="63887" cy="613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D93F77-8B52-485E-A588-757F6BEF4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6" y="2155358"/>
            <a:ext cx="336056" cy="3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3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4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하은</dc:creator>
  <cp:lastModifiedBy>김 하은</cp:lastModifiedBy>
  <cp:revision>10</cp:revision>
  <dcterms:created xsi:type="dcterms:W3CDTF">2021-03-30T06:43:03Z</dcterms:created>
  <dcterms:modified xsi:type="dcterms:W3CDTF">2021-04-05T14:20:21Z</dcterms:modified>
</cp:coreProperties>
</file>