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4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3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73BEF6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00B0F0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791-4885-93E3-7AE4D0C6EB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2E2E31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791-4885-93E3-7AE4D0C6E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1276800"/>
        <c:axId val="1331275168"/>
      </c:lineChart>
      <c:catAx>
        <c:axId val="13312768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31275168"/>
        <c:crosses val="autoZero"/>
        <c:auto val="1"/>
        <c:lblAlgn val="ctr"/>
        <c:lblOffset val="100"/>
        <c:noMultiLvlLbl val="0"/>
      </c:catAx>
      <c:valAx>
        <c:axId val="1331275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3127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19661-7934-4281-A368-1164FE52E9F8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11C5B-05EF-4F64-A75B-C8AEFAFB8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3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03A-9071-40E6-9B36-4B5C9210A45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474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8E32-38BC-445A-A955-A984A9F16F6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44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2AD3C-FF31-4271-8937-3F277C97C6B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57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7EEF-5FDC-47DE-9512-291AE01E11A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3C28-997E-41CE-8369-80A45870547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6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5568E-2C31-4699-A249-A2A1B723AF7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9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B8152-2491-4DB5-AC5F-5A099989C32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3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4901-7796-4CF9-BB7D-93D3C6C89C9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1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B7DA-89FD-4BCC-A307-BC32A00B462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99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C6E9-CB6B-4D75-983A-13BAE278260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8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5026-5988-47A0-B62A-4E07333805A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98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3611-6A19-44C6-846A-142ED2970E7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6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FF0B1E86-8EED-4ABD-BE12-DB3F55496EB0}"/>
              </a:ext>
            </a:extLst>
          </p:cNvPr>
          <p:cNvSpPr/>
          <p:nvPr/>
        </p:nvSpPr>
        <p:spPr>
          <a:xfrm rot="5400000" flipV="1">
            <a:off x="7038635" y="1705319"/>
            <a:ext cx="6858686" cy="3448048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4"/>
              <a:gd name="connsiteY0" fmla="*/ 27000 h 35000"/>
              <a:gd name="connsiteX1" fmla="*/ 10014 w 10014"/>
              <a:gd name="connsiteY1" fmla="*/ 0 h 35000"/>
              <a:gd name="connsiteX2" fmla="*/ 10000 w 10014"/>
              <a:gd name="connsiteY2" fmla="*/ 35000 h 35000"/>
              <a:gd name="connsiteX3" fmla="*/ 0 w 10014"/>
              <a:gd name="connsiteY3" fmla="*/ 35000 h 35000"/>
              <a:gd name="connsiteX4" fmla="*/ 0 w 10014"/>
              <a:gd name="connsiteY4" fmla="*/ 27000 h 35000"/>
              <a:gd name="connsiteX0" fmla="*/ 0 w 10001"/>
              <a:gd name="connsiteY0" fmla="*/ 27395 h 35395"/>
              <a:gd name="connsiteX1" fmla="*/ 10000 w 10001"/>
              <a:gd name="connsiteY1" fmla="*/ 0 h 35395"/>
              <a:gd name="connsiteX2" fmla="*/ 10000 w 10001"/>
              <a:gd name="connsiteY2" fmla="*/ 35395 h 35395"/>
              <a:gd name="connsiteX3" fmla="*/ 0 w 10001"/>
              <a:gd name="connsiteY3" fmla="*/ 35395 h 35395"/>
              <a:gd name="connsiteX4" fmla="*/ 0 w 10001"/>
              <a:gd name="connsiteY4" fmla="*/ 27395 h 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" h="35395">
                <a:moveTo>
                  <a:pt x="0" y="27395"/>
                </a:moveTo>
                <a:lnTo>
                  <a:pt x="10000" y="0"/>
                </a:lnTo>
                <a:cubicBezTo>
                  <a:pt x="9995" y="11667"/>
                  <a:pt x="10005" y="23728"/>
                  <a:pt x="10000" y="35395"/>
                </a:cubicBezTo>
                <a:lnTo>
                  <a:pt x="0" y="35395"/>
                </a:lnTo>
                <a:lnTo>
                  <a:pt x="0" y="27395"/>
                </a:lnTo>
                <a:close/>
              </a:path>
            </a:pathLst>
          </a:custGeom>
          <a:solidFill>
            <a:srgbClr val="74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6CF24D-314C-4E08-AC41-BE6EADD5B415}"/>
              </a:ext>
            </a:extLst>
          </p:cNvPr>
          <p:cNvSpPr/>
          <p:nvPr/>
        </p:nvSpPr>
        <p:spPr>
          <a:xfrm>
            <a:off x="1219200" y="442912"/>
            <a:ext cx="9753600" cy="5972175"/>
          </a:xfrm>
          <a:prstGeom prst="roundRect">
            <a:avLst>
              <a:gd name="adj" fmla="val 470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2000">
                <a:schemeClr val="bg1"/>
              </a:gs>
              <a:gs pos="84000">
                <a:srgbClr val="9DD1FB"/>
              </a:gs>
            </a:gsLst>
            <a:lin ang="1260000" scaled="0"/>
          </a:gradFill>
          <a:ln>
            <a:noFill/>
          </a:ln>
          <a:effectLst>
            <a:outerShdw blurRad="2540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4400" b="1" i="1" kern="0" dirty="0" err="1">
                <a:solidFill>
                  <a:srgbClr val="44546A"/>
                </a:solidFill>
              </a:rPr>
              <a:t>크롤링을</a:t>
            </a:r>
            <a:r>
              <a:rPr lang="ko-KR" altLang="en-US" sz="4400" b="1" i="1" kern="0" dirty="0">
                <a:solidFill>
                  <a:srgbClr val="44546A"/>
                </a:solidFill>
              </a:rPr>
              <a:t> 활용한</a:t>
            </a:r>
            <a:endParaRPr lang="en-US" altLang="ko-KR" sz="4400" b="1" i="1" kern="0" dirty="0">
              <a:solidFill>
                <a:srgbClr val="44546A"/>
              </a:solidFill>
            </a:endParaRPr>
          </a:p>
          <a:p>
            <a:pPr algn="ctr" latinLnBrk="0">
              <a:defRPr/>
            </a:pPr>
            <a:r>
              <a:rPr lang="ko-KR" altLang="en-US" sz="4400" b="1" i="1" kern="0" dirty="0">
                <a:solidFill>
                  <a:srgbClr val="44546A"/>
                </a:solidFill>
              </a:rPr>
              <a:t>인기논문 수집 사이트</a:t>
            </a:r>
            <a:endParaRPr lang="en-US" altLang="ko-KR" sz="900" kern="0" dirty="0">
              <a:solidFill>
                <a:srgbClr val="44546A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42414D-A17C-45DC-8EC4-2B96BD5C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B7AC-74C4-477E-AB2B-9612A082C50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A8E1A6-2EC9-44DE-96F8-127E8FD4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28E7B-3838-43DD-A061-AA94E248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6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FF0B1E86-8EED-4ABD-BE12-DB3F55496EB0}"/>
              </a:ext>
            </a:extLst>
          </p:cNvPr>
          <p:cNvSpPr/>
          <p:nvPr/>
        </p:nvSpPr>
        <p:spPr>
          <a:xfrm rot="5400000" flipV="1">
            <a:off x="5631544" y="-5631544"/>
            <a:ext cx="928914" cy="12192002"/>
          </a:xfrm>
          <a:prstGeom prst="rect">
            <a:avLst/>
          </a:prstGeom>
          <a:solidFill>
            <a:srgbClr val="74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6CF24D-314C-4E08-AC41-BE6EADD5B415}"/>
              </a:ext>
            </a:extLst>
          </p:cNvPr>
          <p:cNvSpPr/>
          <p:nvPr/>
        </p:nvSpPr>
        <p:spPr>
          <a:xfrm>
            <a:off x="246743" y="214086"/>
            <a:ext cx="11698515" cy="6429829"/>
          </a:xfrm>
          <a:prstGeom prst="roundRect">
            <a:avLst>
              <a:gd name="adj" fmla="val 1617"/>
            </a:avLst>
          </a:prstGeom>
          <a:gradFill>
            <a:gsLst>
              <a:gs pos="10000">
                <a:srgbClr val="9DD1FB"/>
              </a:gs>
              <a:gs pos="12000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>
            <a:outerShdw blurRad="2540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C1F2DF-FF54-4B2B-A654-94369C265B9E}"/>
              </a:ext>
            </a:extLst>
          </p:cNvPr>
          <p:cNvGrpSpPr/>
          <p:nvPr/>
        </p:nvGrpSpPr>
        <p:grpSpPr>
          <a:xfrm>
            <a:off x="405866" y="423863"/>
            <a:ext cx="307354" cy="307354"/>
            <a:chOff x="1651388" y="2172798"/>
            <a:chExt cx="1083168" cy="108316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4BBDB7-4811-4C23-863B-F73156E4F5BB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  <a:effectLst>
              <a:outerShdw dist="254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72160A-48B5-429F-8DE5-06C04CB3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0ACF28BC-5BE2-40DB-8C37-76713296FEF7}"/>
              </a:ext>
            </a:extLst>
          </p:cNvPr>
          <p:cNvSpPr/>
          <p:nvPr/>
        </p:nvSpPr>
        <p:spPr>
          <a:xfrm>
            <a:off x="3581400" y="1577781"/>
            <a:ext cx="1455821" cy="1376567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AEE23A-9718-4AA7-ACE2-BF94B9D80945}"/>
              </a:ext>
            </a:extLst>
          </p:cNvPr>
          <p:cNvSpPr/>
          <p:nvPr/>
        </p:nvSpPr>
        <p:spPr>
          <a:xfrm>
            <a:off x="5409105" y="165769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2C8EE-9DD7-44F1-BCF4-7F6644E5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5F9E-2BDE-4E84-B246-F39637D576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EE9B66-EB6A-4505-988F-1B7D25B2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614CFE-CEF7-40CE-A80C-1426E204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4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FF0B1E86-8EED-4ABD-BE12-DB3F55496EB0}"/>
              </a:ext>
            </a:extLst>
          </p:cNvPr>
          <p:cNvSpPr/>
          <p:nvPr/>
        </p:nvSpPr>
        <p:spPr>
          <a:xfrm rot="5400000" flipV="1">
            <a:off x="5631544" y="-5631544"/>
            <a:ext cx="928914" cy="12192002"/>
          </a:xfrm>
          <a:prstGeom prst="rect">
            <a:avLst/>
          </a:prstGeom>
          <a:solidFill>
            <a:srgbClr val="74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6CF24D-314C-4E08-AC41-BE6EADD5B415}"/>
              </a:ext>
            </a:extLst>
          </p:cNvPr>
          <p:cNvSpPr/>
          <p:nvPr/>
        </p:nvSpPr>
        <p:spPr>
          <a:xfrm>
            <a:off x="246743" y="214086"/>
            <a:ext cx="11698515" cy="6429829"/>
          </a:xfrm>
          <a:prstGeom prst="roundRect">
            <a:avLst>
              <a:gd name="adj" fmla="val 1617"/>
            </a:avLst>
          </a:prstGeom>
          <a:gradFill>
            <a:gsLst>
              <a:gs pos="10000">
                <a:srgbClr val="9DD1FB"/>
              </a:gs>
              <a:gs pos="12000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>
            <a:outerShdw blurRad="2540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C1F2DF-FF54-4B2B-A654-94369C265B9E}"/>
              </a:ext>
            </a:extLst>
          </p:cNvPr>
          <p:cNvGrpSpPr/>
          <p:nvPr/>
        </p:nvGrpSpPr>
        <p:grpSpPr>
          <a:xfrm>
            <a:off x="405866" y="423863"/>
            <a:ext cx="307354" cy="307354"/>
            <a:chOff x="1651388" y="2172798"/>
            <a:chExt cx="1083168" cy="108316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4BBDB7-4811-4C23-863B-F73156E4F5BB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  <a:effectLst>
              <a:outerShdw dist="254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72160A-48B5-429F-8DE5-06C04CB3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0ACF28BC-5BE2-40DB-8C37-76713296FEF7}"/>
              </a:ext>
            </a:extLst>
          </p:cNvPr>
          <p:cNvSpPr/>
          <p:nvPr/>
        </p:nvSpPr>
        <p:spPr>
          <a:xfrm>
            <a:off x="2556427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F9988247-4758-4DC6-98A0-9A0E84961B09}"/>
              </a:ext>
            </a:extLst>
          </p:cNvPr>
          <p:cNvSpPr/>
          <p:nvPr/>
        </p:nvSpPr>
        <p:spPr>
          <a:xfrm>
            <a:off x="2351602" y="1800353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rgbClr val="00B0F0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D16D4BF4-AB4D-4DE2-A8BF-DEC9BD69D4BE}"/>
              </a:ext>
            </a:extLst>
          </p:cNvPr>
          <p:cNvSpPr/>
          <p:nvPr/>
        </p:nvSpPr>
        <p:spPr>
          <a:xfrm>
            <a:off x="2351602" y="18003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00B0F0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CD10AFA8-5840-443E-9385-006600E92A81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00B0F0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7ADC29-F928-4D79-BD3D-42DF054D2040}"/>
              </a:ext>
            </a:extLst>
          </p:cNvPr>
          <p:cNvSpPr/>
          <p:nvPr/>
        </p:nvSpPr>
        <p:spPr>
          <a:xfrm>
            <a:off x="5010359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11A06739-1601-45C0-8F9C-8E798DA9D58E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rgbClr val="00B0F0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C0684617-3D62-4DB8-BCE2-403C25AD1ED0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00B0F0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22A3B976-0F55-404B-BB97-2951D2949573}"/>
              </a:ext>
            </a:extLst>
          </p:cNvPr>
          <p:cNvSpPr/>
          <p:nvPr/>
        </p:nvSpPr>
        <p:spPr>
          <a:xfrm>
            <a:off x="7259466" y="18003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00B0F0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830D333-1582-466A-8604-13613076B222}"/>
              </a:ext>
            </a:extLst>
          </p:cNvPr>
          <p:cNvSpPr/>
          <p:nvPr/>
        </p:nvSpPr>
        <p:spPr>
          <a:xfrm>
            <a:off x="7464291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dist="889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E03136C3-43DA-41F2-81E1-A8093A7E7368}"/>
              </a:ext>
            </a:extLst>
          </p:cNvPr>
          <p:cNvSpPr/>
          <p:nvPr/>
        </p:nvSpPr>
        <p:spPr>
          <a:xfrm>
            <a:off x="7259466" y="1800353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rgbClr val="00B0F0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C3A387-7BBF-4A54-A663-07D928B66C69}"/>
              </a:ext>
            </a:extLst>
          </p:cNvPr>
          <p:cNvGrpSpPr/>
          <p:nvPr/>
        </p:nvGrpSpPr>
        <p:grpSpPr>
          <a:xfrm>
            <a:off x="3469031" y="1690815"/>
            <a:ext cx="219075" cy="219075"/>
            <a:chOff x="8105775" y="1819275"/>
            <a:chExt cx="219075" cy="21907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D6D04F0-7A1D-4D5F-A3FB-36F72AD160B5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0899AD4-AC8B-418B-8BBF-13FE141C7108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D3F13E-6358-4C4F-AE5C-4D53785D361D}"/>
              </a:ext>
            </a:extLst>
          </p:cNvPr>
          <p:cNvGrpSpPr/>
          <p:nvPr/>
        </p:nvGrpSpPr>
        <p:grpSpPr>
          <a:xfrm>
            <a:off x="4938921" y="3662490"/>
            <a:ext cx="219075" cy="219075"/>
            <a:chOff x="8105775" y="1819275"/>
            <a:chExt cx="219075" cy="219075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855B0B1-6DD5-40A7-A976-8C3D802BFDAA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2109B32-E10B-44CF-B7D5-AEBFD366E1D7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AA9554F-000F-41AD-8BAB-7F55462B1275}"/>
              </a:ext>
            </a:extLst>
          </p:cNvPr>
          <p:cNvGrpSpPr/>
          <p:nvPr/>
        </p:nvGrpSpPr>
        <p:grpSpPr>
          <a:xfrm>
            <a:off x="8376894" y="4144747"/>
            <a:ext cx="219075" cy="219075"/>
            <a:chOff x="8105775" y="1819275"/>
            <a:chExt cx="219075" cy="219075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701E5C4-7957-4F2F-A0E6-5A1492B833B5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004F06F-5BB6-4563-AF32-AE3E65CC9004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0B0F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AEE23A-9718-4AA7-ACE2-BF94B9D80945}"/>
              </a:ext>
            </a:extLst>
          </p:cNvPr>
          <p:cNvSpPr/>
          <p:nvPr/>
        </p:nvSpPr>
        <p:spPr>
          <a:xfrm>
            <a:off x="893689" y="451735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AEE23A-9718-4AA7-ACE2-BF94B9D80945}"/>
              </a:ext>
            </a:extLst>
          </p:cNvPr>
          <p:cNvSpPr/>
          <p:nvPr/>
        </p:nvSpPr>
        <p:spPr>
          <a:xfrm>
            <a:off x="8376894" y="451735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2AEE23A-9718-4AA7-ACE2-BF94B9D80945}"/>
              </a:ext>
            </a:extLst>
          </p:cNvPr>
          <p:cNvSpPr/>
          <p:nvPr/>
        </p:nvSpPr>
        <p:spPr>
          <a:xfrm>
            <a:off x="4638087" y="4468371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7D09E3-6950-40DD-833B-90236FB2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322C-1BEA-48F3-99F2-ECC1867B194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4705C1-D251-4B7E-A348-EFAA5EA4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77DBBA-C924-4A0C-BB4D-444BE4B42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6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FF0B1E86-8EED-4ABD-BE12-DB3F55496EB0}"/>
              </a:ext>
            </a:extLst>
          </p:cNvPr>
          <p:cNvSpPr/>
          <p:nvPr/>
        </p:nvSpPr>
        <p:spPr>
          <a:xfrm rot="5400000" flipV="1">
            <a:off x="5631544" y="-5631544"/>
            <a:ext cx="928914" cy="12192002"/>
          </a:xfrm>
          <a:prstGeom prst="rect">
            <a:avLst/>
          </a:prstGeom>
          <a:solidFill>
            <a:srgbClr val="74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6CF24D-314C-4E08-AC41-BE6EADD5B415}"/>
              </a:ext>
            </a:extLst>
          </p:cNvPr>
          <p:cNvSpPr/>
          <p:nvPr/>
        </p:nvSpPr>
        <p:spPr>
          <a:xfrm>
            <a:off x="246743" y="214086"/>
            <a:ext cx="11698515" cy="6429829"/>
          </a:xfrm>
          <a:prstGeom prst="roundRect">
            <a:avLst>
              <a:gd name="adj" fmla="val 1617"/>
            </a:avLst>
          </a:prstGeom>
          <a:gradFill>
            <a:gsLst>
              <a:gs pos="10000">
                <a:srgbClr val="9DD1FB"/>
              </a:gs>
              <a:gs pos="12000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>
            <a:outerShdw blurRad="2540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C1F2DF-FF54-4B2B-A654-94369C265B9E}"/>
              </a:ext>
            </a:extLst>
          </p:cNvPr>
          <p:cNvGrpSpPr/>
          <p:nvPr/>
        </p:nvGrpSpPr>
        <p:grpSpPr>
          <a:xfrm>
            <a:off x="405866" y="423863"/>
            <a:ext cx="307354" cy="307354"/>
            <a:chOff x="1651388" y="2172798"/>
            <a:chExt cx="1083168" cy="108316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4BBDB7-4811-4C23-863B-F73156E4F5BB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  <a:effectLst>
              <a:outerShdw dist="254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72160A-48B5-429F-8DE5-06C04CB3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1359243" y="2907732"/>
            <a:ext cx="2241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5" name="그룹 54"/>
          <p:cNvGrpSpPr/>
          <p:nvPr/>
        </p:nvGrpSpPr>
        <p:grpSpPr>
          <a:xfrm>
            <a:off x="3998845" y="2472405"/>
            <a:ext cx="4095451" cy="2462406"/>
            <a:chOff x="1628277" y="1203807"/>
            <a:chExt cx="5306828" cy="3190751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0484DE4-5860-418C-9EB7-CD77C7C8E9AB}"/>
                </a:ext>
              </a:extLst>
            </p:cNvPr>
            <p:cNvGrpSpPr/>
            <p:nvPr/>
          </p:nvGrpSpPr>
          <p:grpSpPr>
            <a:xfrm>
              <a:off x="1628277" y="1451457"/>
              <a:ext cx="2635104" cy="2943101"/>
              <a:chOff x="563635" y="1895599"/>
              <a:chExt cx="2635104" cy="2943101"/>
            </a:xfrm>
          </p:grpSpPr>
          <p:sp>
            <p:nvSpPr>
              <p:cNvPr id="63" name="사각형: 둥근 모서리 4">
                <a:extLst>
                  <a:ext uri="{FF2B5EF4-FFF2-40B4-BE49-F238E27FC236}">
                    <a16:creationId xmlns:a16="http://schemas.microsoft.com/office/drawing/2014/main" id="{94D904D1-7FA3-460B-AAD9-621DBD47A584}"/>
                  </a:ext>
                </a:extLst>
              </p:cNvPr>
              <p:cNvSpPr/>
              <p:nvPr/>
            </p:nvSpPr>
            <p:spPr>
              <a:xfrm>
                <a:off x="563635" y="1895599"/>
                <a:ext cx="2428874" cy="2695451"/>
              </a:xfrm>
              <a:prstGeom prst="roundRect">
                <a:avLst>
                  <a:gd name="adj" fmla="val 19289"/>
                </a:avLst>
              </a:prstGeom>
              <a:solidFill>
                <a:schemeClr val="bg1"/>
              </a:solidFill>
              <a:ln w="66675">
                <a:solidFill>
                  <a:srgbClr val="73BE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사각형: 둥근 모서리 6">
                <a:extLst>
                  <a:ext uri="{FF2B5EF4-FFF2-40B4-BE49-F238E27FC236}">
                    <a16:creationId xmlns:a16="http://schemas.microsoft.com/office/drawing/2014/main" id="{959D46A7-E5CB-4604-950E-6FABD6C9648B}"/>
                  </a:ext>
                </a:extLst>
              </p:cNvPr>
              <p:cNvSpPr/>
              <p:nvPr/>
            </p:nvSpPr>
            <p:spPr>
              <a:xfrm>
                <a:off x="2297185" y="2257550"/>
                <a:ext cx="798439" cy="258115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5DC62F41-1575-4902-BB03-6A0FBEC273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459" y="2228850"/>
                <a:ext cx="225280" cy="949325"/>
              </a:xfrm>
              <a:prstGeom prst="line">
                <a:avLst/>
              </a:prstGeom>
              <a:ln w="66675">
                <a:solidFill>
                  <a:srgbClr val="73BE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6538CCF9-3D5D-4153-92FE-FE2E7860A686}"/>
                </a:ext>
              </a:extLst>
            </p:cNvPr>
            <p:cNvGrpSpPr/>
            <p:nvPr/>
          </p:nvGrpSpPr>
          <p:grpSpPr>
            <a:xfrm flipH="1" flipV="1">
              <a:off x="4300001" y="1203807"/>
              <a:ext cx="2635104" cy="2943101"/>
              <a:chOff x="563635" y="1895599"/>
              <a:chExt cx="2635104" cy="2943101"/>
            </a:xfrm>
          </p:grpSpPr>
          <p:sp>
            <p:nvSpPr>
              <p:cNvPr id="60" name="사각형: 둥근 모서리 23">
                <a:extLst>
                  <a:ext uri="{FF2B5EF4-FFF2-40B4-BE49-F238E27FC236}">
                    <a16:creationId xmlns:a16="http://schemas.microsoft.com/office/drawing/2014/main" id="{26D5E1FC-8493-4C17-86FE-B1C7DD616C0F}"/>
                  </a:ext>
                </a:extLst>
              </p:cNvPr>
              <p:cNvSpPr/>
              <p:nvPr/>
            </p:nvSpPr>
            <p:spPr>
              <a:xfrm>
                <a:off x="563635" y="1895599"/>
                <a:ext cx="2428874" cy="2695451"/>
              </a:xfrm>
              <a:prstGeom prst="roundRect">
                <a:avLst>
                  <a:gd name="adj" fmla="val 19289"/>
                </a:avLst>
              </a:prstGeom>
              <a:solidFill>
                <a:schemeClr val="bg1"/>
              </a:solidFill>
              <a:ln w="666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사각형: 둥근 모서리 24">
                <a:extLst>
                  <a:ext uri="{FF2B5EF4-FFF2-40B4-BE49-F238E27FC236}">
                    <a16:creationId xmlns:a16="http://schemas.microsoft.com/office/drawing/2014/main" id="{B58E4162-D501-42DB-A805-DDB5BA45862F}"/>
                  </a:ext>
                </a:extLst>
              </p:cNvPr>
              <p:cNvSpPr/>
              <p:nvPr/>
            </p:nvSpPr>
            <p:spPr>
              <a:xfrm>
                <a:off x="2457018" y="2257550"/>
                <a:ext cx="638606" cy="258115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666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6EDF2F4E-4867-46E6-97FB-F6C9F3608C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3459" y="2228850"/>
                <a:ext cx="225280" cy="949325"/>
              </a:xfrm>
              <a:prstGeom prst="line">
                <a:avLst/>
              </a:prstGeom>
              <a:ln w="666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71BFEB7-7D7F-445C-A37E-C9180A04E352}"/>
                </a:ext>
              </a:extLst>
            </p:cNvPr>
            <p:cNvSpPr/>
            <p:nvPr/>
          </p:nvSpPr>
          <p:spPr>
            <a:xfrm>
              <a:off x="3361827" y="4056908"/>
              <a:ext cx="180000" cy="180000"/>
            </a:xfrm>
            <a:prstGeom prst="ellipse">
              <a:avLst/>
            </a:prstGeom>
            <a:solidFill>
              <a:schemeClr val="bg1"/>
            </a:solidFill>
            <a:ln w="66675">
              <a:solidFill>
                <a:srgbClr val="73BE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685309A-A414-4202-B240-9FB3172989F7}"/>
                </a:ext>
              </a:extLst>
            </p:cNvPr>
            <p:cNvSpPr/>
            <p:nvPr/>
          </p:nvSpPr>
          <p:spPr>
            <a:xfrm>
              <a:off x="5041722" y="1361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666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FEC52E6-E0E1-427E-87A8-FEE2AAF979A8}"/>
              </a:ext>
            </a:extLst>
          </p:cNvPr>
          <p:cNvSpPr/>
          <p:nvPr/>
        </p:nvSpPr>
        <p:spPr>
          <a:xfrm>
            <a:off x="8357427" y="2871567"/>
            <a:ext cx="22471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339E56A-620E-4329-B7EE-B4BD6B4D541A}"/>
              </a:ext>
            </a:extLst>
          </p:cNvPr>
          <p:cNvSpPr/>
          <p:nvPr/>
        </p:nvSpPr>
        <p:spPr>
          <a:xfrm>
            <a:off x="4936065" y="4994037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srgbClr val="73BEF6"/>
                </a:solidFill>
              </a:rPr>
              <a:t>63</a:t>
            </a:r>
            <a:r>
              <a:rPr lang="en-US" altLang="ko-KR" sz="2800" dirty="0">
                <a:solidFill>
                  <a:srgbClr val="73BEF6"/>
                </a:solidFill>
              </a:rPr>
              <a:t>%</a:t>
            </a:r>
            <a:endParaRPr lang="en-US" altLang="ko-KR" sz="2400" b="1" dirty="0">
              <a:solidFill>
                <a:srgbClr val="73BEF6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339E56A-620E-4329-B7EE-B4BD6B4D541A}"/>
              </a:ext>
            </a:extLst>
          </p:cNvPr>
          <p:cNvSpPr/>
          <p:nvPr/>
        </p:nvSpPr>
        <p:spPr>
          <a:xfrm>
            <a:off x="6202796" y="1607404"/>
            <a:ext cx="113845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63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2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CD81FEF-CA58-44A2-91C9-C7F74B4B1DD8}"/>
              </a:ext>
            </a:extLst>
          </p:cNvPr>
          <p:cNvGrpSpPr/>
          <p:nvPr/>
        </p:nvGrpSpPr>
        <p:grpSpPr>
          <a:xfrm>
            <a:off x="6896242" y="3377648"/>
            <a:ext cx="645757" cy="651918"/>
            <a:chOff x="9397467" y="1647402"/>
            <a:chExt cx="1213018" cy="121301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60A28FE-2387-4C00-8463-31275B2FD7FF}"/>
                </a:ext>
              </a:extLst>
            </p:cNvPr>
            <p:cNvSpPr/>
            <p:nvPr/>
          </p:nvSpPr>
          <p:spPr>
            <a:xfrm>
              <a:off x="9397467" y="164740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C1AC5B33-9F4F-4F26-82EB-6B5740ADD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440" y="1841375"/>
              <a:ext cx="825071" cy="825071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E405468-AD75-4F4B-B49F-F4AE4F111DD9}"/>
              </a:ext>
            </a:extLst>
          </p:cNvPr>
          <p:cNvGrpSpPr/>
          <p:nvPr/>
        </p:nvGrpSpPr>
        <p:grpSpPr>
          <a:xfrm>
            <a:off x="4552013" y="3416655"/>
            <a:ext cx="645757" cy="645757"/>
            <a:chOff x="6444315" y="1406771"/>
            <a:chExt cx="1213018" cy="1213018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DF9D710-A985-46A3-824A-13A0F8463F9A}"/>
                </a:ext>
              </a:extLst>
            </p:cNvPr>
            <p:cNvSpPr/>
            <p:nvPr/>
          </p:nvSpPr>
          <p:spPr>
            <a:xfrm>
              <a:off x="6444315" y="1406771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56218433-C24A-4C25-B94E-D7800BD0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419" y="1572875"/>
              <a:ext cx="880809" cy="880809"/>
            </a:xfrm>
            <a:prstGeom prst="rect">
              <a:avLst/>
            </a:prstGeom>
          </p:spPr>
        </p:pic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66076C-7592-483A-8ADB-D0D083F9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E923E-E2EE-4CA0-899A-A0897D2789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5F5DE4-C5B7-42D3-924A-21EB18B4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C4F05D-9664-4D04-9CAA-820823BF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8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FF0B1E86-8EED-4ABD-BE12-DB3F55496EB0}"/>
              </a:ext>
            </a:extLst>
          </p:cNvPr>
          <p:cNvSpPr/>
          <p:nvPr/>
        </p:nvSpPr>
        <p:spPr>
          <a:xfrm rot="5400000" flipV="1">
            <a:off x="5631544" y="-5631544"/>
            <a:ext cx="928914" cy="12192002"/>
          </a:xfrm>
          <a:prstGeom prst="rect">
            <a:avLst/>
          </a:prstGeom>
          <a:solidFill>
            <a:srgbClr val="74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6CF24D-314C-4E08-AC41-BE6EADD5B415}"/>
              </a:ext>
            </a:extLst>
          </p:cNvPr>
          <p:cNvSpPr/>
          <p:nvPr/>
        </p:nvSpPr>
        <p:spPr>
          <a:xfrm>
            <a:off x="246743" y="214086"/>
            <a:ext cx="11698515" cy="6429829"/>
          </a:xfrm>
          <a:prstGeom prst="roundRect">
            <a:avLst>
              <a:gd name="adj" fmla="val 1617"/>
            </a:avLst>
          </a:prstGeom>
          <a:gradFill>
            <a:gsLst>
              <a:gs pos="10000">
                <a:srgbClr val="9DD1FB"/>
              </a:gs>
              <a:gs pos="12000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>
            <a:outerShdw blurRad="2540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C1F2DF-FF54-4B2B-A654-94369C265B9E}"/>
              </a:ext>
            </a:extLst>
          </p:cNvPr>
          <p:cNvGrpSpPr/>
          <p:nvPr/>
        </p:nvGrpSpPr>
        <p:grpSpPr>
          <a:xfrm>
            <a:off x="405866" y="423863"/>
            <a:ext cx="307354" cy="307354"/>
            <a:chOff x="1651388" y="2172798"/>
            <a:chExt cx="1083168" cy="108316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4BBDB7-4811-4C23-863B-F73156E4F5BB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  <a:effectLst>
              <a:outerShdw dist="254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72160A-48B5-429F-8DE5-06C04CB3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3ABFB365-5A06-4541-B46F-E5B56CDB0795}"/>
              </a:ext>
            </a:extLst>
          </p:cNvPr>
          <p:cNvGraphicFramePr/>
          <p:nvPr/>
        </p:nvGraphicFramePr>
        <p:xfrm>
          <a:off x="1149178" y="1260389"/>
          <a:ext cx="9783821" cy="3396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타원 28">
            <a:extLst>
              <a:ext uri="{FF2B5EF4-FFF2-40B4-BE49-F238E27FC236}">
                <a16:creationId xmlns:a16="http://schemas.microsoft.com/office/drawing/2014/main" id="{5B843B8B-EF82-4603-AA91-970E032E287C}"/>
              </a:ext>
            </a:extLst>
          </p:cNvPr>
          <p:cNvSpPr/>
          <p:nvPr/>
        </p:nvSpPr>
        <p:spPr>
          <a:xfrm>
            <a:off x="5319759" y="2861695"/>
            <a:ext cx="678779" cy="678779"/>
          </a:xfrm>
          <a:prstGeom prst="ellipse">
            <a:avLst/>
          </a:prstGeom>
          <a:solidFill>
            <a:schemeClr val="bg1">
              <a:alpha val="49000"/>
            </a:schemeClr>
          </a:solidFill>
          <a:ln w="19050">
            <a:solidFill>
              <a:srgbClr val="73BEF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256AC5E-8A78-4657-8B25-E08B7CAB722B}"/>
              </a:ext>
            </a:extLst>
          </p:cNvPr>
          <p:cNvSpPr/>
          <p:nvPr/>
        </p:nvSpPr>
        <p:spPr>
          <a:xfrm>
            <a:off x="5587148" y="2789695"/>
            <a:ext cx="144000" cy="144000"/>
          </a:xfrm>
          <a:prstGeom prst="ellipse">
            <a:avLst/>
          </a:prstGeom>
          <a:solidFill>
            <a:srgbClr val="00B0F0"/>
          </a:solidFill>
          <a:ln w="28575" cmpd="dbl">
            <a:solidFill>
              <a:srgbClr val="73BE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A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4AE46D-06F7-4EF4-A0ED-F62BC5323E56}"/>
              </a:ext>
            </a:extLst>
          </p:cNvPr>
          <p:cNvSpPr/>
          <p:nvPr/>
        </p:nvSpPr>
        <p:spPr>
          <a:xfrm>
            <a:off x="5889728" y="4773557"/>
            <a:ext cx="4706625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73BEF6"/>
                </a:solidFill>
              </a:rPr>
              <a:t>CONTENTS A</a:t>
            </a:r>
            <a:endParaRPr lang="en-US" altLang="ko-KR" sz="1100" dirty="0">
              <a:solidFill>
                <a:srgbClr val="73BEF6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cxnSp>
        <p:nvCxnSpPr>
          <p:cNvPr id="32" name="연결선: 구부러짐 40">
            <a:extLst>
              <a:ext uri="{FF2B5EF4-FFF2-40B4-BE49-F238E27FC236}">
                <a16:creationId xmlns:a16="http://schemas.microsoft.com/office/drawing/2014/main" id="{0BC88FCB-2313-4077-87AD-3F94802A3AFE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rot="16200000" flipH="1">
            <a:off x="6334554" y="2865069"/>
            <a:ext cx="1233083" cy="2583892"/>
          </a:xfrm>
          <a:prstGeom prst="curvedConnector3">
            <a:avLst>
              <a:gd name="adj1" fmla="val 50000"/>
            </a:avLst>
          </a:prstGeom>
          <a:ln w="15875">
            <a:solidFill>
              <a:srgbClr val="73BEF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EBD19B-F2F3-40D6-A259-F373BD09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E9E4-1B48-4950-B38B-7217EAF206B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F07155-8B48-48D9-9001-A970DB64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98B612-CD06-4D46-89D2-D3185714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1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FF0B1E86-8EED-4ABD-BE12-DB3F55496EB0}"/>
              </a:ext>
            </a:extLst>
          </p:cNvPr>
          <p:cNvSpPr/>
          <p:nvPr/>
        </p:nvSpPr>
        <p:spPr>
          <a:xfrm rot="5400000" flipV="1">
            <a:off x="5631544" y="-5631544"/>
            <a:ext cx="928914" cy="12192002"/>
          </a:xfrm>
          <a:prstGeom prst="rect">
            <a:avLst/>
          </a:prstGeom>
          <a:solidFill>
            <a:srgbClr val="74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6CF24D-314C-4E08-AC41-BE6EADD5B415}"/>
              </a:ext>
            </a:extLst>
          </p:cNvPr>
          <p:cNvSpPr/>
          <p:nvPr/>
        </p:nvSpPr>
        <p:spPr>
          <a:xfrm>
            <a:off x="246743" y="214086"/>
            <a:ext cx="11698515" cy="6429829"/>
          </a:xfrm>
          <a:prstGeom prst="roundRect">
            <a:avLst>
              <a:gd name="adj" fmla="val 1617"/>
            </a:avLst>
          </a:prstGeom>
          <a:gradFill>
            <a:gsLst>
              <a:gs pos="10000">
                <a:srgbClr val="9DD1FB"/>
              </a:gs>
              <a:gs pos="12000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  <a:effectLst>
            <a:outerShdw blurRad="254000" dist="38100" dir="2700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en-US" altLang="ko-KR" sz="400" kern="0" dirty="0">
              <a:solidFill>
                <a:prstClr val="white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C1F2DF-FF54-4B2B-A654-94369C265B9E}"/>
              </a:ext>
            </a:extLst>
          </p:cNvPr>
          <p:cNvGrpSpPr/>
          <p:nvPr/>
        </p:nvGrpSpPr>
        <p:grpSpPr>
          <a:xfrm>
            <a:off x="405866" y="423863"/>
            <a:ext cx="307354" cy="307354"/>
            <a:chOff x="1651388" y="2172798"/>
            <a:chExt cx="1083168" cy="1083168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04BBDB7-4811-4C23-863B-F73156E4F5BB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  <a:effectLst>
              <a:outerShdw dist="25400" dir="2700000" algn="tl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72160A-48B5-429F-8DE5-06C04CB3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2" name="직선 연결선 11"/>
          <p:cNvCxnSpPr/>
          <p:nvPr/>
        </p:nvCxnSpPr>
        <p:spPr>
          <a:xfrm flipV="1">
            <a:off x="4259074" y="1795300"/>
            <a:ext cx="3964108" cy="62388"/>
          </a:xfrm>
          <a:prstGeom prst="line">
            <a:avLst/>
          </a:prstGeom>
          <a:ln w="200025" cap="rnd">
            <a:solidFill>
              <a:srgbClr val="73BEF6">
                <a:alpha val="27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3548728" y="2951748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73BE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2521996" y="49104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Freeform 5"/>
          <p:cNvSpPr>
            <a:spLocks/>
          </p:cNvSpPr>
          <p:nvPr/>
        </p:nvSpPr>
        <p:spPr bwMode="auto">
          <a:xfrm>
            <a:off x="2521996" y="3446505"/>
            <a:ext cx="2281091" cy="1463952"/>
          </a:xfrm>
          <a:prstGeom prst="round1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41128" y="2951748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73BE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214396" y="49104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Freeform 5"/>
          <p:cNvSpPr>
            <a:spLocks/>
          </p:cNvSpPr>
          <p:nvPr/>
        </p:nvSpPr>
        <p:spPr bwMode="auto">
          <a:xfrm>
            <a:off x="5214396" y="3446505"/>
            <a:ext cx="2281091" cy="1463952"/>
          </a:xfrm>
          <a:prstGeom prst="round1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933528" y="2951748"/>
            <a:ext cx="227625" cy="227625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rgbClr val="73BE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7906796" y="4910456"/>
            <a:ext cx="2281091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7906796" y="3446505"/>
            <a:ext cx="2281091" cy="1463952"/>
          </a:xfrm>
          <a:prstGeom prst="round1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2" name="자유형 21"/>
          <p:cNvSpPr/>
          <p:nvPr/>
        </p:nvSpPr>
        <p:spPr>
          <a:xfrm>
            <a:off x="3563257" y="2782771"/>
            <a:ext cx="228600" cy="254000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rgbClr val="73BE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24914" y="1618685"/>
            <a:ext cx="623242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FEA604-7536-4142-BB28-013A5982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44D9-3F85-4943-A5A5-C2A706A9AA0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EC2F79-2146-47BE-A62B-E234FB00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334A54-16DE-4128-9C9C-CC0D6C92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0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12526" y="1996669"/>
            <a:ext cx="2647184" cy="2647184"/>
          </a:xfrm>
          <a:prstGeom prst="ellipse">
            <a:avLst/>
          </a:prstGeom>
          <a:solidFill>
            <a:srgbClr val="74BF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116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191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248</a:t>
            </a:r>
          </a:p>
        </p:txBody>
      </p:sp>
      <p:sp>
        <p:nvSpPr>
          <p:cNvPr id="7" name="타원 6"/>
          <p:cNvSpPr/>
          <p:nvPr/>
        </p:nvSpPr>
        <p:spPr>
          <a:xfrm>
            <a:off x="3126426" y="1996669"/>
            <a:ext cx="2647184" cy="2647184"/>
          </a:xfrm>
          <a:prstGeom prst="ellipse">
            <a:avLst/>
          </a:prstGeom>
          <a:solidFill>
            <a:srgbClr val="F7F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252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255</a:t>
            </a:r>
          </a:p>
        </p:txBody>
      </p:sp>
    </p:spTree>
    <p:extLst>
      <p:ext uri="{BB962C8B-B14F-4D97-AF65-F5344CB8AC3E}">
        <p14:creationId xmlns:p14="http://schemas.microsoft.com/office/powerpoint/2010/main" val="293471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D91A77-4DFE-43D4-BCC9-8B0930C9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81FA-E86C-4B7A-A1FC-14FC0BB7E31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2021-09-06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71E3F4-26CA-4058-8296-22149486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>지식 저장소 </a:t>
            </a:r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v1.0.0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2611BC-D96D-428F-86BA-ACDB4D96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3179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449</Words>
  <Application>Microsoft Office PowerPoint</Application>
  <PresentationFormat>와이드스크린</PresentationFormat>
  <Paragraphs>103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 창민</cp:lastModifiedBy>
  <cp:revision>2</cp:revision>
  <dcterms:created xsi:type="dcterms:W3CDTF">2021-09-02T07:12:19Z</dcterms:created>
  <dcterms:modified xsi:type="dcterms:W3CDTF">2021-09-06T13:27:59Z</dcterms:modified>
</cp:coreProperties>
</file>