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2+KGl0fYGNsLm+LLVnU8FueSc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예시</a:t>
            </a: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974" y="1468679"/>
            <a:ext cx="9001316" cy="432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497360" y="3208520"/>
            <a:ext cx="660879" cy="1178440"/>
            <a:chOff x="1069385" y="1146874"/>
            <a:chExt cx="1115878" cy="2169763"/>
          </a:xfrm>
        </p:grpSpPr>
        <p:sp>
          <p:nvSpPr>
            <p:cNvPr id="85" name="Google Shape;85;p1"/>
            <p:cNvSpPr/>
            <p:nvPr/>
          </p:nvSpPr>
          <p:spPr>
            <a:xfrm>
              <a:off x="1162373" y="1146874"/>
              <a:ext cx="898902" cy="9000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6" name="Google Shape;86;p1"/>
            <p:cNvCxnSpPr>
              <a:stCxn id="85" idx="4"/>
            </p:cNvCxnSpPr>
            <p:nvPr/>
          </p:nvCxnSpPr>
          <p:spPr>
            <a:xfrm>
              <a:off x="1611824" y="2046874"/>
              <a:ext cx="0" cy="665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" name="Google Shape;87;p1"/>
            <p:cNvCxnSpPr/>
            <p:nvPr/>
          </p:nvCxnSpPr>
          <p:spPr>
            <a:xfrm flipH="1">
              <a:off x="1162373" y="2712203"/>
              <a:ext cx="449451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" name="Google Shape;88;p1"/>
            <p:cNvCxnSpPr/>
            <p:nvPr/>
          </p:nvCxnSpPr>
          <p:spPr>
            <a:xfrm>
              <a:off x="1611823" y="2712203"/>
              <a:ext cx="449452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" name="Google Shape;89;p1"/>
            <p:cNvCxnSpPr/>
            <p:nvPr/>
          </p:nvCxnSpPr>
          <p:spPr>
            <a:xfrm>
              <a:off x="1069385" y="2231756"/>
              <a:ext cx="1115878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0" name="Google Shape;90;p1"/>
          <p:cNvSpPr/>
          <p:nvPr/>
        </p:nvSpPr>
        <p:spPr>
          <a:xfrm>
            <a:off x="2831320" y="1667738"/>
            <a:ext cx="3704093" cy="4457469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086990" y="1646462"/>
            <a:ext cx="164799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&lt;&lt;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extend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&gt;&gt;</a:t>
            </a:r>
            <a:endParaRPr sz="1200" b="0" i="0" u="none" strike="noStrike" cap="none" dirty="0">
              <a:solidFill>
                <a:schemeClr val="dk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066774" y="2011779"/>
            <a:ext cx="177197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&lt;&lt;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include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&gt;&gt;</a:t>
            </a:r>
            <a:endParaRPr sz="1200" b="0" i="0" u="none" strike="noStrike" cap="none" dirty="0">
              <a:solidFill>
                <a:schemeClr val="dk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7086990" y="2894964"/>
            <a:ext cx="1851408" cy="902776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내용</a:t>
            </a:r>
            <a:endParaRPr dirty="0"/>
          </a:p>
        </p:txBody>
      </p:sp>
      <p:cxnSp>
        <p:nvCxnSpPr>
          <p:cNvPr id="94" name="Google Shape;94;p1"/>
          <p:cNvCxnSpPr/>
          <p:nvPr/>
        </p:nvCxnSpPr>
        <p:spPr>
          <a:xfrm>
            <a:off x="8555064" y="4440265"/>
            <a:ext cx="0" cy="148783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" name="Google Shape;95;p1"/>
          <p:cNvCxnSpPr/>
          <p:nvPr/>
        </p:nvCxnSpPr>
        <p:spPr>
          <a:xfrm>
            <a:off x="7952763" y="4403927"/>
            <a:ext cx="0" cy="152417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arrow" w="med" len="med"/>
            <a:tailEnd type="none" w="med" len="med"/>
          </a:ln>
        </p:spPr>
      </p:cxnSp>
      <p:cxnSp>
        <p:nvCxnSpPr>
          <p:cNvPr id="96" name="Google Shape;96;p1"/>
          <p:cNvCxnSpPr/>
          <p:nvPr/>
        </p:nvCxnSpPr>
        <p:spPr>
          <a:xfrm>
            <a:off x="7348329" y="4403927"/>
            <a:ext cx="0" cy="152417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97" name="Google Shape;97;p1"/>
          <p:cNvSpPr txBox="1"/>
          <p:nvPr/>
        </p:nvSpPr>
        <p:spPr>
          <a:xfrm>
            <a:off x="1268467" y="496360"/>
            <a:ext cx="79506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도출된 주제에 관련된 </a:t>
            </a:r>
            <a:r>
              <a:rPr lang="ko-K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Stakeholder중에서</a:t>
            </a:r>
            <a:r>
              <a:rPr lang="ko-K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Actor들의</a:t>
            </a:r>
            <a:r>
              <a:rPr lang="ko-K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시나리오를 파워포인트를 이용하여 제출하세요 (가능하면 </a:t>
            </a:r>
            <a:r>
              <a:rPr lang="ko-K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UML을</a:t>
            </a:r>
            <a:r>
              <a:rPr lang="ko-K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사용)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3"/>
          <p:cNvGrpSpPr/>
          <p:nvPr/>
        </p:nvGrpSpPr>
        <p:grpSpPr>
          <a:xfrm>
            <a:off x="407684" y="2609323"/>
            <a:ext cx="650926" cy="1363850"/>
            <a:chOff x="1069385" y="1146875"/>
            <a:chExt cx="1115878" cy="2169762"/>
          </a:xfrm>
        </p:grpSpPr>
        <p:sp>
          <p:nvSpPr>
            <p:cNvPr id="109" name="Google Shape;109;p3"/>
            <p:cNvSpPr/>
            <p:nvPr/>
          </p:nvSpPr>
          <p:spPr>
            <a:xfrm>
              <a:off x="1162372" y="1146875"/>
              <a:ext cx="925718" cy="859091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0" name="Google Shape;110;p3"/>
            <p:cNvCxnSpPr>
              <a:stCxn id="109" idx="4"/>
            </p:cNvCxnSpPr>
            <p:nvPr/>
          </p:nvCxnSpPr>
          <p:spPr>
            <a:xfrm flipH="1">
              <a:off x="1611731" y="2005966"/>
              <a:ext cx="13500" cy="706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3"/>
            <p:cNvCxnSpPr/>
            <p:nvPr/>
          </p:nvCxnSpPr>
          <p:spPr>
            <a:xfrm flipH="1">
              <a:off x="1162373" y="2712203"/>
              <a:ext cx="449451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1611823" y="2712203"/>
              <a:ext cx="449452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3"/>
            <p:cNvCxnSpPr/>
            <p:nvPr/>
          </p:nvCxnSpPr>
          <p:spPr>
            <a:xfrm>
              <a:off x="1069385" y="2231756"/>
              <a:ext cx="1115878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4" name="Google Shape;114;p3"/>
          <p:cNvSpPr/>
          <p:nvPr/>
        </p:nvSpPr>
        <p:spPr>
          <a:xfrm>
            <a:off x="2410564" y="653002"/>
            <a:ext cx="6787500" cy="55521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977200" y="4590625"/>
            <a:ext cx="1433100" cy="7626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논문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*품질 정보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2648339" y="2808710"/>
            <a:ext cx="1433100" cy="85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저널 사이트 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소개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2648339" y="1727181"/>
            <a:ext cx="1433100" cy="85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종합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논문 토픽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소개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2648339" y="836600"/>
            <a:ext cx="1426200" cy="6384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로그인</a:t>
            </a:r>
            <a:endParaRPr dirty="0"/>
          </a:p>
        </p:txBody>
      </p:sp>
      <p:sp>
        <p:nvSpPr>
          <p:cNvPr id="119" name="Google Shape;119;p3"/>
          <p:cNvSpPr/>
          <p:nvPr/>
        </p:nvSpPr>
        <p:spPr>
          <a:xfrm>
            <a:off x="4821518" y="1880718"/>
            <a:ext cx="1426200" cy="85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자주 찾는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논문 정보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5974021" y="3335388"/>
            <a:ext cx="1433100" cy="85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논문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핵심 키워드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제공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pSp>
        <p:nvGrpSpPr>
          <p:cNvPr id="121" name="Google Shape;121;p3"/>
          <p:cNvGrpSpPr/>
          <p:nvPr/>
        </p:nvGrpSpPr>
        <p:grpSpPr>
          <a:xfrm>
            <a:off x="10941206" y="4186514"/>
            <a:ext cx="650892" cy="1363912"/>
            <a:chOff x="1069385" y="1146875"/>
            <a:chExt cx="1115878" cy="2169762"/>
          </a:xfrm>
        </p:grpSpPr>
        <p:sp>
          <p:nvSpPr>
            <p:cNvPr id="122" name="Google Shape;122;p3"/>
            <p:cNvSpPr/>
            <p:nvPr/>
          </p:nvSpPr>
          <p:spPr>
            <a:xfrm>
              <a:off x="1162372" y="1146875"/>
              <a:ext cx="925718" cy="859091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3" name="Google Shape;123;p3"/>
            <p:cNvCxnSpPr>
              <a:stCxn id="122" idx="4"/>
            </p:cNvCxnSpPr>
            <p:nvPr/>
          </p:nvCxnSpPr>
          <p:spPr>
            <a:xfrm flipH="1">
              <a:off x="1611731" y="2005966"/>
              <a:ext cx="13500" cy="706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4" name="Google Shape;124;p3"/>
            <p:cNvCxnSpPr/>
            <p:nvPr/>
          </p:nvCxnSpPr>
          <p:spPr>
            <a:xfrm flipH="1">
              <a:off x="1162373" y="2712203"/>
              <a:ext cx="449451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" name="Google Shape;125;p3"/>
            <p:cNvCxnSpPr/>
            <p:nvPr/>
          </p:nvCxnSpPr>
          <p:spPr>
            <a:xfrm>
              <a:off x="1611823" y="2712203"/>
              <a:ext cx="449452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" name="Google Shape;126;p3"/>
            <p:cNvCxnSpPr/>
            <p:nvPr/>
          </p:nvCxnSpPr>
          <p:spPr>
            <a:xfrm>
              <a:off x="1069385" y="2231756"/>
              <a:ext cx="1115878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7" name="Google Shape;127;p3"/>
          <p:cNvSpPr/>
          <p:nvPr/>
        </p:nvSpPr>
        <p:spPr>
          <a:xfrm>
            <a:off x="5375420" y="759207"/>
            <a:ext cx="1679721" cy="858348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관심 분야/주제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관련 저널 추천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28" name="Google Shape;128;p3"/>
          <p:cNvCxnSpPr>
            <a:endCxn id="117" idx="2"/>
          </p:cNvCxnSpPr>
          <p:nvPr/>
        </p:nvCxnSpPr>
        <p:spPr>
          <a:xfrm flipV="1">
            <a:off x="1256339" y="2156331"/>
            <a:ext cx="1392000" cy="762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3"/>
          <p:cNvCxnSpPr>
            <a:endCxn id="116" idx="2"/>
          </p:cNvCxnSpPr>
          <p:nvPr/>
        </p:nvCxnSpPr>
        <p:spPr>
          <a:xfrm flipV="1">
            <a:off x="1331940" y="3237860"/>
            <a:ext cx="1316399" cy="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3"/>
          <p:cNvCxnSpPr>
            <a:endCxn id="127" idx="2"/>
          </p:cNvCxnSpPr>
          <p:nvPr/>
        </p:nvCxnSpPr>
        <p:spPr>
          <a:xfrm>
            <a:off x="4158320" y="1188381"/>
            <a:ext cx="1217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arrow" w="med" len="med"/>
            <a:tailEnd type="none" w="med" len="med"/>
          </a:ln>
        </p:spPr>
      </p:cxnSp>
      <p:cxnSp>
        <p:nvCxnSpPr>
          <p:cNvPr id="131" name="Google Shape;131;p3"/>
          <p:cNvCxnSpPr>
            <a:cxnSpLocks/>
            <a:endCxn id="119" idx="1"/>
          </p:cNvCxnSpPr>
          <p:nvPr/>
        </p:nvCxnSpPr>
        <p:spPr>
          <a:xfrm>
            <a:off x="3981450" y="1471752"/>
            <a:ext cx="1048930" cy="53466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arrow" w="med" len="med"/>
            <a:tailEnd type="none" w="med" len="med"/>
          </a:ln>
        </p:spPr>
      </p:cxnSp>
      <p:sp>
        <p:nvSpPr>
          <p:cNvPr id="132" name="Google Shape;132;p3"/>
          <p:cNvSpPr txBox="1"/>
          <p:nvPr/>
        </p:nvSpPr>
        <p:spPr>
          <a:xfrm rot="1632945">
            <a:off x="3678452" y="1743873"/>
            <a:ext cx="14262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&lt;&lt;</a:t>
            </a:r>
            <a:r>
              <a:rPr lang="ko-KR" sz="1200" dirty="0" err="1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include</a:t>
            </a: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&gt;&gt;</a:t>
            </a:r>
            <a:endParaRPr sz="1200" dirty="0">
              <a:solidFill>
                <a:schemeClr val="dk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4072619" y="1225450"/>
            <a:ext cx="149374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&lt;&lt;</a:t>
            </a:r>
            <a:r>
              <a:rPr lang="ko-KR" sz="1200" dirty="0" err="1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include</a:t>
            </a: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&gt;&gt;</a:t>
            </a:r>
            <a:endParaRPr sz="1200" dirty="0">
              <a:solidFill>
                <a:schemeClr val="dk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sym typeface="Arial"/>
            </a:endParaRPr>
          </a:p>
        </p:txBody>
      </p:sp>
      <p:cxnSp>
        <p:nvCxnSpPr>
          <p:cNvPr id="134" name="Google Shape;134;p3"/>
          <p:cNvCxnSpPr>
            <a:endCxn id="118" idx="2"/>
          </p:cNvCxnSpPr>
          <p:nvPr/>
        </p:nvCxnSpPr>
        <p:spPr>
          <a:xfrm flipV="1">
            <a:off x="1058650" y="1155800"/>
            <a:ext cx="1589689" cy="132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p3"/>
          <p:cNvSpPr/>
          <p:nvPr/>
        </p:nvSpPr>
        <p:spPr>
          <a:xfrm>
            <a:off x="7241648" y="3941835"/>
            <a:ext cx="1671300" cy="85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등록된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학술 저널 링크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제공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289395" y="3985758"/>
            <a:ext cx="9016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사용자</a:t>
            </a:r>
            <a:endParaRPr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10700633" y="5571901"/>
            <a:ext cx="1129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논문 저자</a:t>
            </a:r>
            <a:endParaRPr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38" name="Google Shape;138;p3"/>
          <p:cNvCxnSpPr>
            <a:stCxn id="135" idx="6"/>
            <a:endCxn id="139" idx="3"/>
          </p:cNvCxnSpPr>
          <p:nvPr/>
        </p:nvCxnSpPr>
        <p:spPr>
          <a:xfrm rot="10800000" flipH="1">
            <a:off x="8912948" y="3561585"/>
            <a:ext cx="688200" cy="809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" name="Google Shape;140;p3"/>
          <p:cNvCxnSpPr>
            <a:endCxn id="120" idx="2"/>
          </p:cNvCxnSpPr>
          <p:nvPr/>
        </p:nvCxnSpPr>
        <p:spPr>
          <a:xfrm>
            <a:off x="5720821" y="3764538"/>
            <a:ext cx="25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3"/>
          <p:cNvCxnSpPr>
            <a:endCxn id="115" idx="2"/>
          </p:cNvCxnSpPr>
          <p:nvPr/>
        </p:nvCxnSpPr>
        <p:spPr>
          <a:xfrm>
            <a:off x="5721000" y="4971925"/>
            <a:ext cx="256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p3"/>
          <p:cNvSpPr/>
          <p:nvPr/>
        </p:nvSpPr>
        <p:spPr>
          <a:xfrm>
            <a:off x="4229956" y="4001450"/>
            <a:ext cx="1097700" cy="7599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논문 정보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43" name="Google Shape;143;p3"/>
          <p:cNvCxnSpPr>
            <a:endCxn id="135" idx="2"/>
          </p:cNvCxnSpPr>
          <p:nvPr/>
        </p:nvCxnSpPr>
        <p:spPr>
          <a:xfrm rot="10800000" flipH="1">
            <a:off x="5726348" y="4370985"/>
            <a:ext cx="1515300" cy="2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3"/>
          <p:cNvCxnSpPr/>
          <p:nvPr/>
        </p:nvCxnSpPr>
        <p:spPr>
          <a:xfrm rot="10800000">
            <a:off x="5737678" y="3745509"/>
            <a:ext cx="0" cy="1216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3"/>
          <p:cNvCxnSpPr>
            <a:cxnSpLocks/>
            <a:stCxn id="142" idx="6"/>
          </p:cNvCxnSpPr>
          <p:nvPr/>
        </p:nvCxnSpPr>
        <p:spPr>
          <a:xfrm>
            <a:off x="5327656" y="4381400"/>
            <a:ext cx="439194" cy="157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146" name="Google Shape;146;p3"/>
          <p:cNvCxnSpPr>
            <a:stCxn id="116" idx="6"/>
            <a:endCxn id="139" idx="2"/>
          </p:cNvCxnSpPr>
          <p:nvPr/>
        </p:nvCxnSpPr>
        <p:spPr>
          <a:xfrm>
            <a:off x="4081439" y="3237860"/>
            <a:ext cx="5359071" cy="20184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3"/>
          <p:cNvSpPr/>
          <p:nvPr/>
        </p:nvSpPr>
        <p:spPr>
          <a:xfrm>
            <a:off x="9440510" y="2828894"/>
            <a:ext cx="1097700" cy="85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학술 저널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사이트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47" name="Google Shape;147;p3"/>
          <p:cNvCxnSpPr>
            <a:stCxn id="139" idx="4"/>
            <a:endCxn id="148" idx="0"/>
          </p:cNvCxnSpPr>
          <p:nvPr/>
        </p:nvCxnSpPr>
        <p:spPr>
          <a:xfrm>
            <a:off x="9989360" y="3687194"/>
            <a:ext cx="3600" cy="1185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3"/>
          <p:cNvSpPr/>
          <p:nvPr/>
        </p:nvSpPr>
        <p:spPr>
          <a:xfrm>
            <a:off x="9444152" y="4872997"/>
            <a:ext cx="1097700" cy="85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논문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49" name="Google Shape;149;p3"/>
          <p:cNvCxnSpPr>
            <a:stCxn id="139" idx="6"/>
          </p:cNvCxnSpPr>
          <p:nvPr/>
        </p:nvCxnSpPr>
        <p:spPr>
          <a:xfrm>
            <a:off x="10538210" y="3258044"/>
            <a:ext cx="525300" cy="78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3"/>
          <p:cNvCxnSpPr>
            <a:stCxn id="148" idx="6"/>
          </p:cNvCxnSpPr>
          <p:nvPr/>
        </p:nvCxnSpPr>
        <p:spPr>
          <a:xfrm>
            <a:off x="10541852" y="5302147"/>
            <a:ext cx="35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3"/>
          <p:cNvSpPr txBox="1"/>
          <p:nvPr/>
        </p:nvSpPr>
        <p:spPr>
          <a:xfrm>
            <a:off x="2324839" y="345015"/>
            <a:ext cx="1068757" cy="52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MUTATIO</a:t>
            </a:r>
            <a:endParaRPr sz="1200" dirty="0">
              <a:solidFill>
                <a:schemeClr val="dk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sym typeface="Arial"/>
            </a:endParaRPr>
          </a:p>
        </p:txBody>
      </p:sp>
      <p:grpSp>
        <p:nvGrpSpPr>
          <p:cNvPr id="152" name="Google Shape;152;p3"/>
          <p:cNvGrpSpPr/>
          <p:nvPr/>
        </p:nvGrpSpPr>
        <p:grpSpPr>
          <a:xfrm>
            <a:off x="10941239" y="626403"/>
            <a:ext cx="650926" cy="1363850"/>
            <a:chOff x="1069385" y="1146875"/>
            <a:chExt cx="1115878" cy="2169762"/>
          </a:xfrm>
        </p:grpSpPr>
        <p:sp>
          <p:nvSpPr>
            <p:cNvPr id="153" name="Google Shape;153;p3"/>
            <p:cNvSpPr/>
            <p:nvPr/>
          </p:nvSpPr>
          <p:spPr>
            <a:xfrm>
              <a:off x="1162372" y="1146875"/>
              <a:ext cx="925718" cy="859091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4" name="Google Shape;154;p3"/>
            <p:cNvCxnSpPr>
              <a:stCxn id="153" idx="4"/>
            </p:cNvCxnSpPr>
            <p:nvPr/>
          </p:nvCxnSpPr>
          <p:spPr>
            <a:xfrm flipH="1">
              <a:off x="1611731" y="2005966"/>
              <a:ext cx="13500" cy="706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" name="Google Shape;155;p3"/>
            <p:cNvCxnSpPr/>
            <p:nvPr/>
          </p:nvCxnSpPr>
          <p:spPr>
            <a:xfrm flipH="1">
              <a:off x="1162373" y="2712203"/>
              <a:ext cx="449451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" name="Google Shape;156;p3"/>
            <p:cNvCxnSpPr/>
            <p:nvPr/>
          </p:nvCxnSpPr>
          <p:spPr>
            <a:xfrm>
              <a:off x="1611823" y="2712203"/>
              <a:ext cx="449452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" name="Google Shape;157;p3"/>
            <p:cNvCxnSpPr/>
            <p:nvPr/>
          </p:nvCxnSpPr>
          <p:spPr>
            <a:xfrm>
              <a:off x="1069385" y="2231756"/>
              <a:ext cx="1115878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8" name="Google Shape;158;p3"/>
          <p:cNvSpPr txBox="1"/>
          <p:nvPr/>
        </p:nvSpPr>
        <p:spPr>
          <a:xfrm>
            <a:off x="10700633" y="2011823"/>
            <a:ext cx="112969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관리자</a:t>
            </a:r>
            <a:endParaRPr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7234362" y="891094"/>
            <a:ext cx="1136100" cy="5517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어플 관리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6522274" y="1994915"/>
            <a:ext cx="1086000" cy="5517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회원 정보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7236875" y="2519911"/>
            <a:ext cx="1136100" cy="5517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논문 정보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8049010" y="1998835"/>
            <a:ext cx="1080000" cy="5478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학술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저널 정보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63" name="Google Shape;163;p3"/>
          <p:cNvCxnSpPr>
            <a:endCxn id="162" idx="0"/>
          </p:cNvCxnSpPr>
          <p:nvPr/>
        </p:nvCxnSpPr>
        <p:spPr>
          <a:xfrm>
            <a:off x="8589010" y="1775935"/>
            <a:ext cx="0" cy="22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3"/>
          <p:cNvCxnSpPr>
            <a:endCxn id="160" idx="0"/>
          </p:cNvCxnSpPr>
          <p:nvPr/>
        </p:nvCxnSpPr>
        <p:spPr>
          <a:xfrm>
            <a:off x="7065274" y="1775915"/>
            <a:ext cx="0" cy="21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5" name="Google Shape;165;p3"/>
          <p:cNvCxnSpPr>
            <a:endCxn id="161" idx="0"/>
          </p:cNvCxnSpPr>
          <p:nvPr/>
        </p:nvCxnSpPr>
        <p:spPr>
          <a:xfrm>
            <a:off x="7798925" y="1792411"/>
            <a:ext cx="6000" cy="727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3"/>
          <p:cNvCxnSpPr/>
          <p:nvPr/>
        </p:nvCxnSpPr>
        <p:spPr>
          <a:xfrm rot="10800000">
            <a:off x="7050380" y="1775850"/>
            <a:ext cx="1555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" name="Google Shape;167;p3"/>
          <p:cNvCxnSpPr>
            <a:stCxn id="159" idx="4"/>
          </p:cNvCxnSpPr>
          <p:nvPr/>
        </p:nvCxnSpPr>
        <p:spPr>
          <a:xfrm>
            <a:off x="7802412" y="1442794"/>
            <a:ext cx="0" cy="3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168" name="Google Shape;168;p3"/>
          <p:cNvCxnSpPr>
            <a:endCxn id="159" idx="6"/>
          </p:cNvCxnSpPr>
          <p:nvPr/>
        </p:nvCxnSpPr>
        <p:spPr>
          <a:xfrm rot="10800000">
            <a:off x="8370462" y="1166944"/>
            <a:ext cx="2354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p3"/>
          <p:cNvSpPr/>
          <p:nvPr/>
        </p:nvSpPr>
        <p:spPr>
          <a:xfrm>
            <a:off x="2648339" y="4542251"/>
            <a:ext cx="1097700" cy="7599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검  색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70" name="Google Shape;170;p3"/>
          <p:cNvCxnSpPr>
            <a:endCxn id="169" idx="2"/>
          </p:cNvCxnSpPr>
          <p:nvPr/>
        </p:nvCxnSpPr>
        <p:spPr>
          <a:xfrm>
            <a:off x="1256338" y="3750101"/>
            <a:ext cx="1392001" cy="1172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3"/>
          <p:cNvCxnSpPr>
            <a:cxnSpLocks/>
            <a:stCxn id="169" idx="5"/>
            <a:endCxn id="172" idx="2"/>
          </p:cNvCxnSpPr>
          <p:nvPr/>
        </p:nvCxnSpPr>
        <p:spPr>
          <a:xfrm>
            <a:off x="3585285" y="5190866"/>
            <a:ext cx="644671" cy="32499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arrow" w="med" len="med"/>
            <a:tailEnd type="none" w="med" len="med"/>
          </a:ln>
        </p:spPr>
      </p:cxnSp>
      <p:sp>
        <p:nvSpPr>
          <p:cNvPr id="172" name="Google Shape;172;p3"/>
          <p:cNvSpPr/>
          <p:nvPr/>
        </p:nvSpPr>
        <p:spPr>
          <a:xfrm>
            <a:off x="4229956" y="5135906"/>
            <a:ext cx="1097700" cy="7599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상세 검색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73" name="Google Shape;173;p3"/>
          <p:cNvSpPr txBox="1"/>
          <p:nvPr/>
        </p:nvSpPr>
        <p:spPr>
          <a:xfrm rot="1689754">
            <a:off x="3152801" y="5418150"/>
            <a:ext cx="1280335" cy="52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&lt;&lt;</a:t>
            </a:r>
            <a:r>
              <a:rPr lang="ko-KR" sz="1200" dirty="0" err="1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extend</a:t>
            </a: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&gt;&gt;</a:t>
            </a:r>
            <a:endParaRPr sz="1200" dirty="0">
              <a:solidFill>
                <a:schemeClr val="dk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sym typeface="Arial"/>
            </a:endParaRPr>
          </a:p>
        </p:txBody>
      </p:sp>
      <p:cxnSp>
        <p:nvCxnSpPr>
          <p:cNvPr id="174" name="Google Shape;174;p3"/>
          <p:cNvCxnSpPr>
            <a:stCxn id="169" idx="7"/>
            <a:endCxn id="142" idx="2"/>
          </p:cNvCxnSpPr>
          <p:nvPr/>
        </p:nvCxnSpPr>
        <p:spPr>
          <a:xfrm flipV="1">
            <a:off x="3585285" y="4381400"/>
            <a:ext cx="644671" cy="27213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91</Words>
  <Application>Microsoft Office PowerPoint</Application>
  <PresentationFormat>와이드스크린</PresentationFormat>
  <Paragraphs>41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Dotum</vt:lpstr>
      <vt:lpstr>Malgun Gothic</vt:lpstr>
      <vt:lpstr>휴먼둥근헤드라인</vt:lpstr>
      <vt:lpstr>Arial</vt:lpstr>
      <vt:lpstr>Office 테마</vt:lpstr>
      <vt:lpstr>예시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창민</dc:creator>
  <cp:lastModifiedBy>임 창민</cp:lastModifiedBy>
  <cp:revision>6</cp:revision>
  <dcterms:created xsi:type="dcterms:W3CDTF">2021-10-04T08:51:02Z</dcterms:created>
  <dcterms:modified xsi:type="dcterms:W3CDTF">2021-10-06T12:39:24Z</dcterms:modified>
</cp:coreProperties>
</file>