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32000" y="936000"/>
            <a:ext cx="2664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32000" y="1512000"/>
            <a:ext cx="2664000" cy="1440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keyWord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puDate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impF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qulity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384000" y="936000"/>
            <a:ext cx="3132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Search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384000" y="1512000"/>
            <a:ext cx="3132000" cy="1152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searchWord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searchType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searchCategory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696000" y="936000"/>
            <a:ext cx="2952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paging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696000" y="1512000"/>
            <a:ext cx="2952000" cy="2880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curPage=1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rowSizePerPage=10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pageSize=10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totalRowCount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firstRow  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lastRow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totalPageCount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firstPage 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lastPage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696000" y="4392000"/>
            <a:ext cx="2952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get..() : int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set..(int) : void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setting() : void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384000" y="2664000"/>
            <a:ext cx="3132000" cy="64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get..() : String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set..(String) : void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32000" y="2952000"/>
            <a:ext cx="2664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get..() : String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set..(String) : void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measure() : void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864000" y="864000"/>
            <a:ext cx="2664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  <a:t>Member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64000" y="1440000"/>
            <a:ext cx="2664000" cy="2880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memId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memPass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memName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memBir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memHp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memMail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memJob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int memMileage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latin typeface="Arial"/>
                <a:ea typeface="Arial"/>
                <a:cs typeface="Arial"/>
                <a:sym typeface="Arial"/>
              </a:rPr>
              <a:t>private String memDelYn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744000" y="864000"/>
            <a:ext cx="2664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Thesis Info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744000" y="1440000"/>
            <a:ext cx="2664000" cy="1872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title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href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inpactFactor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page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puDate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auth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624000" y="864000"/>
            <a:ext cx="2664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Detail Info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624000" y="1440000"/>
            <a:ext cx="2664000" cy="1080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title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txt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String[] keyword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64000" y="4320000"/>
            <a:ext cx="2664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get..() : String or int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set..(String or int)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toString()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744000" y="3312000"/>
            <a:ext cx="2664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get..() : String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set..(String 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toString()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624000" y="2520000"/>
            <a:ext cx="2664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get..() : String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set..(String)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toString()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864000" y="864000"/>
            <a:ext cx="2952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Recommen Thesis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64000" y="1440000"/>
            <a:ext cx="2952000" cy="64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List&lt;String&gt; title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List&lt;String&gt; newKw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104000" y="864000"/>
            <a:ext cx="2664000" cy="576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My Track Info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104000" y="1440000"/>
            <a:ext cx="2664000" cy="1152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title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visitDate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keyword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Private String link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864000" y="2088000"/>
            <a:ext cx="2952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get..() : String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set..(String) : void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renewalKeyword() : List&lt;String&gt;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104000" y="2592000"/>
            <a:ext cx="2664000" cy="10080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get..() : String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set..(String ) : 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>
                <a:latin typeface="Arial"/>
                <a:ea typeface="Arial"/>
                <a:cs typeface="Arial"/>
                <a:sym typeface="Arial"/>
              </a:rPr>
              <a:t>toString():void</a:t>
            </a:r>
            <a:endParaRPr sz="16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579240" y="1583640"/>
            <a:ext cx="158076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680000" y="3959640"/>
            <a:ext cx="185904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Search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7284240" y="3959640"/>
            <a:ext cx="175176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paging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960000" y="1440000"/>
            <a:ext cx="158076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Member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162520" y="2879280"/>
            <a:ext cx="158148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Thesis Info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76000" y="4104000"/>
            <a:ext cx="158076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Detail Info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7"/>
          <p:cNvCxnSpPr>
            <a:stCxn id="99" idx="2"/>
            <a:endCxn id="103" idx="0"/>
          </p:cNvCxnSpPr>
          <p:nvPr/>
        </p:nvCxnSpPr>
        <p:spPr>
          <a:xfrm rot="-5400000" flipH="1">
            <a:off x="1801770" y="1727850"/>
            <a:ext cx="719400" cy="158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7"/>
          <p:cNvCxnSpPr>
            <a:stCxn id="103" idx="1"/>
            <a:endCxn id="104" idx="0"/>
          </p:cNvCxnSpPr>
          <p:nvPr/>
        </p:nvCxnSpPr>
        <p:spPr>
          <a:xfrm flipH="1">
            <a:off x="1366320" y="3167460"/>
            <a:ext cx="796200" cy="93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7"/>
          <p:cNvCxnSpPr>
            <a:stCxn id="103" idx="3"/>
            <a:endCxn id="102" idx="2"/>
          </p:cNvCxnSpPr>
          <p:nvPr/>
        </p:nvCxnSpPr>
        <p:spPr>
          <a:xfrm rot="10800000" flipH="1">
            <a:off x="3744000" y="2016360"/>
            <a:ext cx="1006500" cy="115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7"/>
          <p:cNvCxnSpPr>
            <a:stCxn id="103" idx="2"/>
            <a:endCxn id="100" idx="1"/>
          </p:cNvCxnSpPr>
          <p:nvPr/>
        </p:nvCxnSpPr>
        <p:spPr>
          <a:xfrm rot="-5400000" flipH="1">
            <a:off x="3420510" y="2988390"/>
            <a:ext cx="792300" cy="17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7"/>
          <p:cNvCxnSpPr>
            <a:cxnSpLocks/>
            <a:stCxn id="100" idx="3"/>
            <a:endCxn id="101" idx="1"/>
          </p:cNvCxnSpPr>
          <p:nvPr/>
        </p:nvCxnSpPr>
        <p:spPr>
          <a:xfrm>
            <a:off x="6539040" y="4247820"/>
            <a:ext cx="74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1944000" y="2232000"/>
            <a:ext cx="936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의존관계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966839" y="3240258"/>
            <a:ext cx="936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 dirty="0" err="1">
                <a:latin typeface="Arial"/>
                <a:ea typeface="Arial"/>
                <a:cs typeface="Arial"/>
                <a:sym typeface="Arial"/>
              </a:rPr>
              <a:t>의존관계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824000" y="2029320"/>
            <a:ext cx="360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744000" y="3132720"/>
            <a:ext cx="936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0..*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176000" y="4261320"/>
            <a:ext cx="504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448000" y="3469320"/>
            <a:ext cx="936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0..*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7"/>
          <p:cNvCxnSpPr>
            <a:stCxn id="102" idx="2"/>
            <a:endCxn id="100" idx="0"/>
          </p:cNvCxnSpPr>
          <p:nvPr/>
        </p:nvCxnSpPr>
        <p:spPr>
          <a:xfrm rot="-5400000" flipH="1">
            <a:off x="4208280" y="2558460"/>
            <a:ext cx="1943400" cy="859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7"/>
          <p:cNvSpPr txBox="1"/>
          <p:nvPr/>
        </p:nvSpPr>
        <p:spPr>
          <a:xfrm>
            <a:off x="5616000" y="3600000"/>
            <a:ext cx="504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7128000" y="1908000"/>
            <a:ext cx="208476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Recommen Thesis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7128000" y="863640"/>
            <a:ext cx="1580760" cy="57636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My Track Info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>
            <a:stCxn id="102" idx="3"/>
            <a:endCxn id="118" idx="1"/>
          </p:cNvCxnSpPr>
          <p:nvPr/>
        </p:nvCxnSpPr>
        <p:spPr>
          <a:xfrm>
            <a:off x="5540760" y="1728180"/>
            <a:ext cx="1587300" cy="46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7"/>
          <p:cNvCxnSpPr>
            <a:stCxn id="102" idx="3"/>
            <a:endCxn id="119" idx="1"/>
          </p:cNvCxnSpPr>
          <p:nvPr/>
        </p:nvCxnSpPr>
        <p:spPr>
          <a:xfrm rot="10800000" flipH="1">
            <a:off x="5540760" y="1151880"/>
            <a:ext cx="1587300" cy="57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7"/>
          <p:cNvSpPr txBox="1"/>
          <p:nvPr/>
        </p:nvSpPr>
        <p:spPr>
          <a:xfrm>
            <a:off x="5544000" y="1404000"/>
            <a:ext cx="36000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696000" y="805320"/>
            <a:ext cx="53814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 dirty="0">
                <a:latin typeface="Arial"/>
                <a:ea typeface="Arial"/>
                <a:cs typeface="Arial"/>
                <a:sym typeface="Arial"/>
              </a:rPr>
              <a:t>0..*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696000" y="1871640"/>
            <a:ext cx="538140" cy="3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strike="noStrike" dirty="0">
                <a:latin typeface="Arial"/>
                <a:ea typeface="Arial"/>
                <a:cs typeface="Arial"/>
                <a:sym typeface="Arial"/>
              </a:rPr>
              <a:t>0..*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7"/>
          <p:cNvCxnSpPr>
            <a:stCxn id="119" idx="0"/>
          </p:cNvCxnSpPr>
          <p:nvPr/>
        </p:nvCxnSpPr>
        <p:spPr>
          <a:xfrm rot="5400000">
            <a:off x="4588530" y="-486810"/>
            <a:ext cx="1979400" cy="4680300"/>
          </a:xfrm>
          <a:prstGeom prst="bentConnector3">
            <a:avLst>
              <a:gd name="adj1" fmla="val -18808"/>
            </a:avLst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7"/>
          <p:cNvSpPr/>
          <p:nvPr/>
        </p:nvSpPr>
        <p:spPr>
          <a:xfrm>
            <a:off x="3132000" y="2520000"/>
            <a:ext cx="216000" cy="3592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사용자 지정</PresentationFormat>
  <Paragraphs>89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 창민</cp:lastModifiedBy>
  <cp:revision>4</cp:revision>
  <dcterms:modified xsi:type="dcterms:W3CDTF">2021-11-13T05:07:45Z</dcterms:modified>
</cp:coreProperties>
</file>