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1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7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4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6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1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9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BB6F3-35A1-4E81-892A-44653FE6FD3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0498-A8D6-4621-BFC8-418BDCA9E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13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66056628-1265-47F5-A3D4-BD19E7B4127D}"/>
              </a:ext>
            </a:extLst>
          </p:cNvPr>
          <p:cNvGrpSpPr/>
          <p:nvPr/>
        </p:nvGrpSpPr>
        <p:grpSpPr>
          <a:xfrm>
            <a:off x="12153599" y="6900591"/>
            <a:ext cx="3320512" cy="3409727"/>
            <a:chOff x="9299203" y="264844"/>
            <a:chExt cx="3320512" cy="3409727"/>
          </a:xfrm>
        </p:grpSpPr>
        <p:sp>
          <p:nvSpPr>
            <p:cNvPr id="8" name="Google Shape;67;p14">
              <a:extLst>
                <a:ext uri="{FF2B5EF4-FFF2-40B4-BE49-F238E27FC236}">
                  <a16:creationId xmlns:a16="http://schemas.microsoft.com/office/drawing/2014/main" id="{5FD08A2B-B0E6-4514-9D1C-A8D8CB833567}"/>
                </a:ext>
              </a:extLst>
            </p:cNvPr>
            <p:cNvSpPr/>
            <p:nvPr/>
          </p:nvSpPr>
          <p:spPr>
            <a:xfrm>
              <a:off x="9299203" y="264844"/>
              <a:ext cx="3320512" cy="43800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paging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9" name="Google Shape;68;p14">
              <a:extLst>
                <a:ext uri="{FF2B5EF4-FFF2-40B4-BE49-F238E27FC236}">
                  <a16:creationId xmlns:a16="http://schemas.microsoft.com/office/drawing/2014/main" id="{686F29BD-BB5B-4265-8957-C13FDBA75259}"/>
                </a:ext>
              </a:extLst>
            </p:cNvPr>
            <p:cNvSpPr/>
            <p:nvPr/>
          </p:nvSpPr>
          <p:spPr>
            <a:xfrm>
              <a:off x="9299203" y="713675"/>
              <a:ext cx="3320512" cy="219003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curPage=1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rowSizePerPage=10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pageSize=10 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totalRowCount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firstRow    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lastRow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totalPageCount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firstPage   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int lastPage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10" name="Google Shape;69;p14">
              <a:extLst>
                <a:ext uri="{FF2B5EF4-FFF2-40B4-BE49-F238E27FC236}">
                  <a16:creationId xmlns:a16="http://schemas.microsoft.com/office/drawing/2014/main" id="{863E9DDC-EDDB-42D0-99ED-F1C093E01BEA}"/>
                </a:ext>
              </a:extLst>
            </p:cNvPr>
            <p:cNvSpPr/>
            <p:nvPr/>
          </p:nvSpPr>
          <p:spPr>
            <a:xfrm>
              <a:off x="9299203" y="2908058"/>
              <a:ext cx="3320512" cy="7665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get..() : int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set..(int)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setting()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B905ABB-E9FE-4C88-925E-90A1A79BF21C}"/>
              </a:ext>
            </a:extLst>
          </p:cNvPr>
          <p:cNvGrpSpPr/>
          <p:nvPr/>
        </p:nvGrpSpPr>
        <p:grpSpPr>
          <a:xfrm>
            <a:off x="7294644" y="7014337"/>
            <a:ext cx="3522982" cy="1900087"/>
            <a:chOff x="5573751" y="264844"/>
            <a:chExt cx="3522982" cy="1900087"/>
          </a:xfrm>
        </p:grpSpPr>
        <p:sp>
          <p:nvSpPr>
            <p:cNvPr id="6" name="Google Shape;65;p14">
              <a:extLst>
                <a:ext uri="{FF2B5EF4-FFF2-40B4-BE49-F238E27FC236}">
                  <a16:creationId xmlns:a16="http://schemas.microsoft.com/office/drawing/2014/main" id="{562CF272-6405-4C8F-98EF-ED9F60F93B0A}"/>
                </a:ext>
              </a:extLst>
            </p:cNvPr>
            <p:cNvSpPr/>
            <p:nvPr/>
          </p:nvSpPr>
          <p:spPr>
            <a:xfrm>
              <a:off x="5573751" y="264844"/>
              <a:ext cx="3522982" cy="45521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Search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7" name="Google Shape;66;p14">
              <a:extLst>
                <a:ext uri="{FF2B5EF4-FFF2-40B4-BE49-F238E27FC236}">
                  <a16:creationId xmlns:a16="http://schemas.microsoft.com/office/drawing/2014/main" id="{70E223C9-5A9A-4C26-B98A-1EAF4F133D37}"/>
                </a:ext>
              </a:extLst>
            </p:cNvPr>
            <p:cNvSpPr/>
            <p:nvPr/>
          </p:nvSpPr>
          <p:spPr>
            <a:xfrm>
              <a:off x="5573751" y="730267"/>
              <a:ext cx="3522982" cy="91043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searchWord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searchType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searchCategory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11" name="Google Shape;70;p14">
              <a:extLst>
                <a:ext uri="{FF2B5EF4-FFF2-40B4-BE49-F238E27FC236}">
                  <a16:creationId xmlns:a16="http://schemas.microsoft.com/office/drawing/2014/main" id="{B9DBF30A-8F16-48B8-A25A-DE8D7E8333F2}"/>
                </a:ext>
              </a:extLst>
            </p:cNvPr>
            <p:cNvSpPr/>
            <p:nvPr/>
          </p:nvSpPr>
          <p:spPr>
            <a:xfrm>
              <a:off x="5573751" y="1652812"/>
              <a:ext cx="3522982" cy="512119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set..(String)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1FA400-6112-4605-A192-CE94861505E8}"/>
              </a:ext>
            </a:extLst>
          </p:cNvPr>
          <p:cNvGrpSpPr/>
          <p:nvPr/>
        </p:nvGrpSpPr>
        <p:grpSpPr>
          <a:xfrm>
            <a:off x="596102" y="373497"/>
            <a:ext cx="2996560" cy="2202420"/>
            <a:chOff x="2253238" y="264843"/>
            <a:chExt cx="2996560" cy="2202420"/>
          </a:xfrm>
        </p:grpSpPr>
        <p:sp>
          <p:nvSpPr>
            <p:cNvPr id="4" name="Google Shape;63;p14">
              <a:extLst>
                <a:ext uri="{FF2B5EF4-FFF2-40B4-BE49-F238E27FC236}">
                  <a16:creationId xmlns:a16="http://schemas.microsoft.com/office/drawing/2014/main" id="{EF132457-D7B4-4EE4-BD5D-BDF960A5A596}"/>
                </a:ext>
              </a:extLst>
            </p:cNvPr>
            <p:cNvSpPr/>
            <p:nvPr/>
          </p:nvSpPr>
          <p:spPr>
            <a:xfrm>
              <a:off x="2253238" y="264843"/>
              <a:ext cx="2996560" cy="41651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Analysis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5" name="Google Shape;64;p14">
              <a:extLst>
                <a:ext uri="{FF2B5EF4-FFF2-40B4-BE49-F238E27FC236}">
                  <a16:creationId xmlns:a16="http://schemas.microsoft.com/office/drawing/2014/main" id="{9B227750-9FB7-4A2D-BEF9-8CD055DD27AC}"/>
                </a:ext>
              </a:extLst>
            </p:cNvPr>
            <p:cNvSpPr/>
            <p:nvPr/>
          </p:nvSpPr>
          <p:spPr>
            <a:xfrm>
              <a:off x="2253238" y="688931"/>
              <a:ext cx="2996560" cy="104127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keyWord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puDate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impF 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private String qulity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  <p:sp>
          <p:nvSpPr>
            <p:cNvPr id="12" name="Google Shape;71;p14">
              <a:extLst>
                <a:ext uri="{FF2B5EF4-FFF2-40B4-BE49-F238E27FC236}">
                  <a16:creationId xmlns:a16="http://schemas.microsoft.com/office/drawing/2014/main" id="{6BB93273-11C9-467E-9D60-30BBE0833EDB}"/>
                </a:ext>
              </a:extLst>
            </p:cNvPr>
            <p:cNvSpPr/>
            <p:nvPr/>
          </p:nvSpPr>
          <p:spPr>
            <a:xfrm>
              <a:off x="2253238" y="1738370"/>
              <a:ext cx="2996560" cy="7288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set..(String)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sym typeface="Arial"/>
                </a:rPr>
                <a:t>measure()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sym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0A2584-E1FC-4582-AA5D-584A35E6F28F}"/>
              </a:ext>
            </a:extLst>
          </p:cNvPr>
          <p:cNvGrpSpPr/>
          <p:nvPr/>
        </p:nvGrpSpPr>
        <p:grpSpPr>
          <a:xfrm>
            <a:off x="7294644" y="1545611"/>
            <a:ext cx="2996560" cy="3582131"/>
            <a:chOff x="2334227" y="4371598"/>
            <a:chExt cx="2996560" cy="3582131"/>
          </a:xfrm>
        </p:grpSpPr>
        <p:sp>
          <p:nvSpPr>
            <p:cNvPr id="13" name="Google Shape;76;p15">
              <a:extLst>
                <a:ext uri="{FF2B5EF4-FFF2-40B4-BE49-F238E27FC236}">
                  <a16:creationId xmlns:a16="http://schemas.microsoft.com/office/drawing/2014/main" id="{2467FE79-7D87-450B-89AC-0A8273EC141F}"/>
                </a:ext>
              </a:extLst>
            </p:cNvPr>
            <p:cNvSpPr/>
            <p:nvPr/>
          </p:nvSpPr>
          <p:spPr>
            <a:xfrm>
              <a:off x="2334227" y="4371598"/>
              <a:ext cx="2996560" cy="45849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Member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4" name="Google Shape;77;p15">
              <a:extLst>
                <a:ext uri="{FF2B5EF4-FFF2-40B4-BE49-F238E27FC236}">
                  <a16:creationId xmlns:a16="http://schemas.microsoft.com/office/drawing/2014/main" id="{818BB11D-A00A-4F43-8B3A-2704FC949A84}"/>
                </a:ext>
              </a:extLst>
            </p:cNvPr>
            <p:cNvSpPr/>
            <p:nvPr/>
          </p:nvSpPr>
          <p:spPr>
            <a:xfrm>
              <a:off x="2334227" y="4834892"/>
              <a:ext cx="2996560" cy="229247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memId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memPass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memName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memBir 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memHp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memMail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memJob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int memMileage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memDelYn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9" name="Google Shape;82;p15">
              <a:extLst>
                <a:ext uri="{FF2B5EF4-FFF2-40B4-BE49-F238E27FC236}">
                  <a16:creationId xmlns:a16="http://schemas.microsoft.com/office/drawing/2014/main" id="{1F1FA461-B739-4B50-8748-3A2D7345F0C6}"/>
                </a:ext>
              </a:extLst>
            </p:cNvPr>
            <p:cNvSpPr/>
            <p:nvPr/>
          </p:nvSpPr>
          <p:spPr>
            <a:xfrm>
              <a:off x="2334227" y="7151363"/>
              <a:ext cx="2996560" cy="80236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get..() : String or int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set..(String or int)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toString()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7DACA47-034B-4141-A09E-9924558C8334}"/>
              </a:ext>
            </a:extLst>
          </p:cNvPr>
          <p:cNvGrpSpPr/>
          <p:nvPr/>
        </p:nvGrpSpPr>
        <p:grpSpPr>
          <a:xfrm>
            <a:off x="2836929" y="3825037"/>
            <a:ext cx="2996560" cy="2815061"/>
            <a:chOff x="5573750" y="4371598"/>
            <a:chExt cx="2996560" cy="2815061"/>
          </a:xfrm>
        </p:grpSpPr>
        <p:sp>
          <p:nvSpPr>
            <p:cNvPr id="15" name="Google Shape;78;p15">
              <a:extLst>
                <a:ext uri="{FF2B5EF4-FFF2-40B4-BE49-F238E27FC236}">
                  <a16:creationId xmlns:a16="http://schemas.microsoft.com/office/drawing/2014/main" id="{964E9C28-9FED-4F67-A8E2-2F5A3652965F}"/>
                </a:ext>
              </a:extLst>
            </p:cNvPr>
            <p:cNvSpPr/>
            <p:nvPr/>
          </p:nvSpPr>
          <p:spPr>
            <a:xfrm>
              <a:off x="5573750" y="4371598"/>
              <a:ext cx="2996560" cy="46462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Thesis Info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6" name="Google Shape;79;p15">
              <a:extLst>
                <a:ext uri="{FF2B5EF4-FFF2-40B4-BE49-F238E27FC236}">
                  <a16:creationId xmlns:a16="http://schemas.microsoft.com/office/drawing/2014/main" id="{0BDC04D3-1B20-4102-9D11-D3ABC6B8B1A0}"/>
                </a:ext>
              </a:extLst>
            </p:cNvPr>
            <p:cNvSpPr/>
            <p:nvPr/>
          </p:nvSpPr>
          <p:spPr>
            <a:xfrm>
              <a:off x="5573750" y="4848079"/>
              <a:ext cx="2996560" cy="151003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title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href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inpactFactor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page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puDate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auth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0" name="Google Shape;83;p15">
              <a:extLst>
                <a:ext uri="{FF2B5EF4-FFF2-40B4-BE49-F238E27FC236}">
                  <a16:creationId xmlns:a16="http://schemas.microsoft.com/office/drawing/2014/main" id="{F4C8B4D4-0BF5-466B-8C43-E51FD1597A41}"/>
                </a:ext>
              </a:extLst>
            </p:cNvPr>
            <p:cNvSpPr/>
            <p:nvPr/>
          </p:nvSpPr>
          <p:spPr>
            <a:xfrm>
              <a:off x="5573750" y="6373566"/>
              <a:ext cx="2996560" cy="8130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set..(String 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toString()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7DE59E-E74D-4EB6-BCFD-646D5524A50B}"/>
              </a:ext>
            </a:extLst>
          </p:cNvPr>
          <p:cNvGrpSpPr/>
          <p:nvPr/>
        </p:nvGrpSpPr>
        <p:grpSpPr>
          <a:xfrm>
            <a:off x="596102" y="8053684"/>
            <a:ext cx="2996560" cy="2049036"/>
            <a:chOff x="8813274" y="4371598"/>
            <a:chExt cx="2996560" cy="2049036"/>
          </a:xfrm>
        </p:grpSpPr>
        <p:sp>
          <p:nvSpPr>
            <p:cNvPr id="17" name="Google Shape;80;p15">
              <a:extLst>
                <a:ext uri="{FF2B5EF4-FFF2-40B4-BE49-F238E27FC236}">
                  <a16:creationId xmlns:a16="http://schemas.microsoft.com/office/drawing/2014/main" id="{21CA1272-4626-45F8-936B-96F4B93BE704}"/>
                </a:ext>
              </a:extLst>
            </p:cNvPr>
            <p:cNvSpPr/>
            <p:nvPr/>
          </p:nvSpPr>
          <p:spPr>
            <a:xfrm>
              <a:off x="8813274" y="4371598"/>
              <a:ext cx="2996560" cy="43800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Detail Info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8" name="Google Shape;81;p15">
              <a:extLst>
                <a:ext uri="{FF2B5EF4-FFF2-40B4-BE49-F238E27FC236}">
                  <a16:creationId xmlns:a16="http://schemas.microsoft.com/office/drawing/2014/main" id="{886FD0A8-4CD5-4F80-9A19-A87DD39D6A1B}"/>
                </a:ext>
              </a:extLst>
            </p:cNvPr>
            <p:cNvSpPr/>
            <p:nvPr/>
          </p:nvSpPr>
          <p:spPr>
            <a:xfrm>
              <a:off x="8813274" y="4821706"/>
              <a:ext cx="2996560" cy="82126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title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txt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String[] keyword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1" name="Google Shape;84;p15">
              <a:extLst>
                <a:ext uri="{FF2B5EF4-FFF2-40B4-BE49-F238E27FC236}">
                  <a16:creationId xmlns:a16="http://schemas.microsoft.com/office/drawing/2014/main" id="{C685929E-75EA-445C-8852-72AB14B1EE83}"/>
                </a:ext>
              </a:extLst>
            </p:cNvPr>
            <p:cNvSpPr/>
            <p:nvPr/>
          </p:nvSpPr>
          <p:spPr>
            <a:xfrm>
              <a:off x="8813274" y="5654121"/>
              <a:ext cx="2996560" cy="76651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set..(String)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toString()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181CC88-41D4-47A3-BAA2-4C3966F246FA}"/>
              </a:ext>
            </a:extLst>
          </p:cNvPr>
          <p:cNvGrpSpPr/>
          <p:nvPr/>
        </p:nvGrpSpPr>
        <p:grpSpPr>
          <a:xfrm>
            <a:off x="13062422" y="790008"/>
            <a:ext cx="3320512" cy="1828380"/>
            <a:chOff x="9096733" y="7722215"/>
            <a:chExt cx="3320512" cy="1828380"/>
          </a:xfrm>
        </p:grpSpPr>
        <p:sp>
          <p:nvSpPr>
            <p:cNvPr id="22" name="Google Shape;89;p16">
              <a:extLst>
                <a:ext uri="{FF2B5EF4-FFF2-40B4-BE49-F238E27FC236}">
                  <a16:creationId xmlns:a16="http://schemas.microsoft.com/office/drawing/2014/main" id="{CC9F2C1A-E8CF-4C12-AB51-4089E9B91909}"/>
                </a:ext>
              </a:extLst>
            </p:cNvPr>
            <p:cNvSpPr/>
            <p:nvPr/>
          </p:nvSpPr>
          <p:spPr>
            <a:xfrm>
              <a:off x="9096733" y="7722215"/>
              <a:ext cx="3320512" cy="4692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Recommen Thesis 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3" name="Google Shape;90;p16">
              <a:extLst>
                <a:ext uri="{FF2B5EF4-FFF2-40B4-BE49-F238E27FC236}">
                  <a16:creationId xmlns:a16="http://schemas.microsoft.com/office/drawing/2014/main" id="{ABCC5774-5C60-4897-86D2-11AD76C4F2F7}"/>
                </a:ext>
              </a:extLst>
            </p:cNvPr>
            <p:cNvSpPr/>
            <p:nvPr/>
          </p:nvSpPr>
          <p:spPr>
            <a:xfrm>
              <a:off x="9096733" y="8198696"/>
              <a:ext cx="3320512" cy="52795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List&lt;String&gt; title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List&lt;String&gt; newKw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6" name="Google Shape;93;p16">
              <a:extLst>
                <a:ext uri="{FF2B5EF4-FFF2-40B4-BE49-F238E27FC236}">
                  <a16:creationId xmlns:a16="http://schemas.microsoft.com/office/drawing/2014/main" id="{397BC3DE-DE0F-4178-8C26-2BCE9866BD5A}"/>
                </a:ext>
              </a:extLst>
            </p:cNvPr>
            <p:cNvSpPr/>
            <p:nvPr/>
          </p:nvSpPr>
          <p:spPr>
            <a:xfrm>
              <a:off x="9096733" y="8729331"/>
              <a:ext cx="3320512" cy="82126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set..(String)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renewalKeyword() : List&lt;String&gt;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42E28A-1239-4C9F-A107-C15029018547}"/>
              </a:ext>
            </a:extLst>
          </p:cNvPr>
          <p:cNvGrpSpPr/>
          <p:nvPr/>
        </p:nvGrpSpPr>
        <p:grpSpPr>
          <a:xfrm>
            <a:off x="13062422" y="3461885"/>
            <a:ext cx="2996560" cy="2308762"/>
            <a:chOff x="12820316" y="5215119"/>
            <a:chExt cx="2996560" cy="2308762"/>
          </a:xfrm>
        </p:grpSpPr>
        <p:sp>
          <p:nvSpPr>
            <p:cNvPr id="24" name="Google Shape;91;p16">
              <a:extLst>
                <a:ext uri="{FF2B5EF4-FFF2-40B4-BE49-F238E27FC236}">
                  <a16:creationId xmlns:a16="http://schemas.microsoft.com/office/drawing/2014/main" id="{832B8E35-35CA-4577-9E0A-87062829D373}"/>
                </a:ext>
              </a:extLst>
            </p:cNvPr>
            <p:cNvSpPr/>
            <p:nvPr/>
          </p:nvSpPr>
          <p:spPr>
            <a:xfrm>
              <a:off x="12820316" y="5215119"/>
              <a:ext cx="2996560" cy="4692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pPr algn="ctr"/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My Track Info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5" name="Google Shape;92;p16">
              <a:extLst>
                <a:ext uri="{FF2B5EF4-FFF2-40B4-BE49-F238E27FC236}">
                  <a16:creationId xmlns:a16="http://schemas.microsoft.com/office/drawing/2014/main" id="{8BC69D3B-8A2A-49E9-A907-8936B3EFD61E}"/>
                </a:ext>
              </a:extLst>
            </p:cNvPr>
            <p:cNvSpPr/>
            <p:nvPr/>
          </p:nvSpPr>
          <p:spPr>
            <a:xfrm>
              <a:off x="12820316" y="5691599"/>
              <a:ext cx="2996560" cy="101337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title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visitDate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keyword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 dirty="0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Private String link</a:t>
              </a:r>
              <a:endParaRPr sz="1575" b="1" dirty="0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27" name="Google Shape;94;p16">
              <a:extLst>
                <a:ext uri="{FF2B5EF4-FFF2-40B4-BE49-F238E27FC236}">
                  <a16:creationId xmlns:a16="http://schemas.microsoft.com/office/drawing/2014/main" id="{FC56BCEB-D468-41AB-B058-C6783ADFE91F}"/>
                </a:ext>
              </a:extLst>
            </p:cNvPr>
            <p:cNvSpPr/>
            <p:nvPr/>
          </p:nvSpPr>
          <p:spPr>
            <a:xfrm>
              <a:off x="12820316" y="6702617"/>
              <a:ext cx="2996560" cy="82126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1235" tIns="50618" rIns="101235" bIns="50618" anchor="ctr" anchorCtr="0">
              <a:noAutofit/>
            </a:bodyPr>
            <a:lstStyle/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get..() : String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set..(String ) : 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  <a:p>
              <a:r>
                <a:rPr lang="en-US" sz="1575" b="1">
                  <a:latin typeface="돋움" panose="020B0600000101010101" pitchFamily="50" charset="-127"/>
                  <a:ea typeface="돋움" panose="020B0600000101010101" pitchFamily="50" charset="-127"/>
                  <a:cs typeface="Arial"/>
                  <a:sym typeface="Arial"/>
                </a:rPr>
                <a:t>toString():void</a:t>
              </a:r>
              <a:endParaRPr sz="1575" b="1">
                <a:latin typeface="돋움" panose="020B0600000101010101" pitchFamily="50" charset="-127"/>
                <a:ea typeface="돋움" panose="020B0600000101010101" pitchFamily="50" charset="-127"/>
                <a:cs typeface="Arial"/>
                <a:sym typeface="Arial"/>
              </a:endParaRPr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10F7BBB-0F0F-4B87-9C03-F17EFDA19016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10291204" y="1530466"/>
            <a:ext cx="2771218" cy="1624675"/>
          </a:xfrm>
          <a:prstGeom prst="bentConnector3">
            <a:avLst/>
          </a:prstGeom>
          <a:ln w="38100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A5D2FF1-1BCE-4267-BB44-45FEFDC8D97B}"/>
              </a:ext>
            </a:extLst>
          </p:cNvPr>
          <p:cNvCxnSpPr>
            <a:stCxn id="25" idx="1"/>
            <a:endCxn id="14" idx="3"/>
          </p:cNvCxnSpPr>
          <p:nvPr/>
        </p:nvCxnSpPr>
        <p:spPr>
          <a:xfrm rot="10800000">
            <a:off x="10291204" y="3155142"/>
            <a:ext cx="2771218" cy="1289910"/>
          </a:xfrm>
          <a:prstGeom prst="bentConnector3">
            <a:avLst/>
          </a:prstGeom>
          <a:ln w="38100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DAA6FBD-A1EF-4717-B8AB-0EA292FCD3A5}"/>
              </a:ext>
            </a:extLst>
          </p:cNvPr>
          <p:cNvCxnSpPr>
            <a:stCxn id="9" idx="1"/>
            <a:endCxn id="7" idx="3"/>
          </p:cNvCxnSpPr>
          <p:nvPr/>
        </p:nvCxnSpPr>
        <p:spPr>
          <a:xfrm rot="10800000">
            <a:off x="10817627" y="7934977"/>
            <a:ext cx="1335973" cy="509464"/>
          </a:xfrm>
          <a:prstGeom prst="bentConnector3">
            <a:avLst/>
          </a:prstGeom>
          <a:ln w="381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DF91457-FA26-495A-8F23-B2CEA182BDE1}"/>
              </a:ext>
            </a:extLst>
          </p:cNvPr>
          <p:cNvCxnSpPr>
            <a:stCxn id="12" idx="2"/>
            <a:endCxn id="16" idx="1"/>
          </p:cNvCxnSpPr>
          <p:nvPr/>
        </p:nvCxnSpPr>
        <p:spPr>
          <a:xfrm rot="16200000" flipH="1">
            <a:off x="1225347" y="3444951"/>
            <a:ext cx="2480617" cy="742547"/>
          </a:xfrm>
          <a:prstGeom prst="bentConnector2">
            <a:avLst/>
          </a:prstGeom>
          <a:ln w="38100">
            <a:solidFill>
              <a:schemeClr val="tx1"/>
            </a:solidFill>
            <a:prstDash val="lg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751B938-F8CB-4C82-87B6-CD33C2D66C00}"/>
              </a:ext>
            </a:extLst>
          </p:cNvPr>
          <p:cNvCxnSpPr>
            <a:stCxn id="17" idx="0"/>
            <a:endCxn id="16" idx="1"/>
          </p:cNvCxnSpPr>
          <p:nvPr/>
        </p:nvCxnSpPr>
        <p:spPr>
          <a:xfrm rot="5400000" flipH="1" flipV="1">
            <a:off x="967080" y="6183836"/>
            <a:ext cx="2997150" cy="742547"/>
          </a:xfrm>
          <a:prstGeom prst="bentConnector2">
            <a:avLst/>
          </a:prstGeom>
          <a:ln w="38100">
            <a:solidFill>
              <a:schemeClr val="tx1"/>
            </a:solidFill>
            <a:prstDash val="lg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9122B3-8903-4322-A891-0121281CA83E}"/>
              </a:ext>
            </a:extLst>
          </p:cNvPr>
          <p:cNvCxnSpPr>
            <a:stCxn id="7" idx="1"/>
            <a:endCxn id="20" idx="2"/>
          </p:cNvCxnSpPr>
          <p:nvPr/>
        </p:nvCxnSpPr>
        <p:spPr>
          <a:xfrm rot="10800000">
            <a:off x="4335210" y="6640099"/>
            <a:ext cx="2959435" cy="1294879"/>
          </a:xfrm>
          <a:prstGeom prst="bentConnector2">
            <a:avLst/>
          </a:prstGeom>
          <a:ln w="38100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897192E-5A72-47AC-97F2-7E1F0D8493D6}"/>
              </a:ext>
            </a:extLst>
          </p:cNvPr>
          <p:cNvCxnSpPr>
            <a:stCxn id="14" idx="1"/>
            <a:endCxn id="16" idx="3"/>
          </p:cNvCxnSpPr>
          <p:nvPr/>
        </p:nvCxnSpPr>
        <p:spPr>
          <a:xfrm rot="10800000" flipV="1">
            <a:off x="5833490" y="3155142"/>
            <a:ext cx="1461155" cy="1901392"/>
          </a:xfrm>
          <a:prstGeom prst="bentConnector3">
            <a:avLst/>
          </a:prstGeom>
          <a:ln w="38100">
            <a:solidFill>
              <a:schemeClr val="tx1"/>
            </a:solidFill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FF2B304-E4CA-40D7-B8F6-77092388808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 flipV="1">
            <a:off x="8074795" y="-2949579"/>
            <a:ext cx="2908297" cy="10387469"/>
          </a:xfrm>
          <a:prstGeom prst="bentConnector4">
            <a:avLst>
              <a:gd name="adj1" fmla="val -7860"/>
              <a:gd name="adj2" fmla="val 100050"/>
            </a:avLst>
          </a:prstGeom>
          <a:ln w="38100">
            <a:solidFill>
              <a:schemeClr val="tx1"/>
            </a:solidFill>
            <a:headEnd type="non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DF13D2F-BE27-4F77-81DD-D0530EBB9BDB}"/>
              </a:ext>
            </a:extLst>
          </p:cNvPr>
          <p:cNvSpPr txBox="1"/>
          <p:nvPr/>
        </p:nvSpPr>
        <p:spPr>
          <a:xfrm>
            <a:off x="4455885" y="6640098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0..*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6A6F52-4C16-4F7D-BD40-690ADC2FEF7F}"/>
              </a:ext>
            </a:extLst>
          </p:cNvPr>
          <p:cNvSpPr txBox="1"/>
          <p:nvPr/>
        </p:nvSpPr>
        <p:spPr>
          <a:xfrm>
            <a:off x="12356597" y="1097537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0..*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8CE298-C2DC-43FB-941F-1B4F8CC43BC8}"/>
              </a:ext>
            </a:extLst>
          </p:cNvPr>
          <p:cNvSpPr txBox="1"/>
          <p:nvPr/>
        </p:nvSpPr>
        <p:spPr>
          <a:xfrm>
            <a:off x="12356597" y="3985597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0..*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27734B-622D-4086-BF42-78FA45BF0E7E}"/>
              </a:ext>
            </a:extLst>
          </p:cNvPr>
          <p:cNvSpPr txBox="1"/>
          <p:nvPr/>
        </p:nvSpPr>
        <p:spPr>
          <a:xfrm>
            <a:off x="10378288" y="2693465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ACD8F2-9453-45F6-B6C3-7663FAF1424D}"/>
              </a:ext>
            </a:extLst>
          </p:cNvPr>
          <p:cNvSpPr txBox="1"/>
          <p:nvPr/>
        </p:nvSpPr>
        <p:spPr>
          <a:xfrm>
            <a:off x="6923368" y="2699927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E358D3-EA65-48DA-8054-072BB51E3A7C}"/>
              </a:ext>
            </a:extLst>
          </p:cNvPr>
          <p:cNvSpPr txBox="1"/>
          <p:nvPr/>
        </p:nvSpPr>
        <p:spPr>
          <a:xfrm>
            <a:off x="5827908" y="4635113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0..*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93F95A-22B1-426F-A2A5-3073219385BA}"/>
              </a:ext>
            </a:extLst>
          </p:cNvPr>
          <p:cNvSpPr txBox="1"/>
          <p:nvPr/>
        </p:nvSpPr>
        <p:spPr>
          <a:xfrm>
            <a:off x="6848808" y="7421670"/>
            <a:ext cx="74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1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89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271</Words>
  <Application>Microsoft Office PowerPoint</Application>
  <PresentationFormat>사용자 지정</PresentationFormat>
  <Paragraphs>78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창민</dc:creator>
  <cp:lastModifiedBy>임 창민</cp:lastModifiedBy>
  <cp:revision>3</cp:revision>
  <dcterms:created xsi:type="dcterms:W3CDTF">2021-11-09T13:40:28Z</dcterms:created>
  <dcterms:modified xsi:type="dcterms:W3CDTF">2021-11-13T05:07:25Z</dcterms:modified>
</cp:coreProperties>
</file>