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3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FC000"/>
    <a:srgbClr val="548235"/>
    <a:srgbClr val="4472C4"/>
    <a:srgbClr val="F1EFEA"/>
    <a:srgbClr val="E6E6E6"/>
    <a:srgbClr val="EAB8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72" y="94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E9896-F294-4DFF-8314-7F1081844FA4}" type="datetimeFigureOut">
              <a:rPr lang="ko-KR" altLang="en-US" smtClean="0"/>
              <a:t>2021-10-29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0889D2-44A9-4E2E-81DA-F9E98EB2FC0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531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4C75-9FDE-4EDE-8C9E-09BDABB03093}" type="datetimeFigureOut">
              <a:rPr lang="ko-KR" altLang="en-US" smtClean="0"/>
              <a:t>2021-10-29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327A-0EEA-47C5-AD20-6B3CF73079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103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4C75-9FDE-4EDE-8C9E-09BDABB03093}" type="datetimeFigureOut">
              <a:rPr lang="ko-KR" altLang="en-US" smtClean="0"/>
              <a:t>2021-10-29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327A-0EEA-47C5-AD20-6B3CF73079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8519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4C75-9FDE-4EDE-8C9E-09BDABB03093}" type="datetimeFigureOut">
              <a:rPr lang="ko-KR" altLang="en-US" smtClean="0"/>
              <a:t>2021-10-29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327A-0EEA-47C5-AD20-6B3CF73079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8445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4C75-9FDE-4EDE-8C9E-09BDABB03093}" type="datetimeFigureOut">
              <a:rPr lang="ko-KR" altLang="en-US" smtClean="0"/>
              <a:t>2021-10-29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327A-0EEA-47C5-AD20-6B3CF73079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606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4C75-9FDE-4EDE-8C9E-09BDABB03093}" type="datetimeFigureOut">
              <a:rPr lang="ko-KR" altLang="en-US" smtClean="0"/>
              <a:t>2021-10-29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327A-0EEA-47C5-AD20-6B3CF73079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3115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4C75-9FDE-4EDE-8C9E-09BDABB03093}" type="datetimeFigureOut">
              <a:rPr lang="ko-KR" altLang="en-US" smtClean="0"/>
              <a:t>2021-10-29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327A-0EEA-47C5-AD20-6B3CF73079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2176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4C75-9FDE-4EDE-8C9E-09BDABB03093}" type="datetimeFigureOut">
              <a:rPr lang="ko-KR" altLang="en-US" smtClean="0"/>
              <a:t>2021-10-29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327A-0EEA-47C5-AD20-6B3CF73079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6388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4C75-9FDE-4EDE-8C9E-09BDABB03093}" type="datetimeFigureOut">
              <a:rPr lang="ko-KR" altLang="en-US" smtClean="0"/>
              <a:t>2021-10-29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327A-0EEA-47C5-AD20-6B3CF73079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2225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4C75-9FDE-4EDE-8C9E-09BDABB03093}" type="datetimeFigureOut">
              <a:rPr lang="ko-KR" altLang="en-US" smtClean="0"/>
              <a:t>2021-10-29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327A-0EEA-47C5-AD20-6B3CF73079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6327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4C75-9FDE-4EDE-8C9E-09BDABB03093}" type="datetimeFigureOut">
              <a:rPr lang="ko-KR" altLang="en-US" smtClean="0"/>
              <a:t>2021-10-29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327A-0EEA-47C5-AD20-6B3CF73079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27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874C75-9FDE-4EDE-8C9E-09BDABB03093}" type="datetimeFigureOut">
              <a:rPr lang="ko-KR" altLang="en-US" smtClean="0"/>
              <a:t>2021-10-29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1327A-0EEA-47C5-AD20-6B3CF73079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35563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874C75-9FDE-4EDE-8C9E-09BDABB03093}" type="datetimeFigureOut">
              <a:rPr lang="ko-KR" altLang="en-US" smtClean="0"/>
              <a:t>2021-10-29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1327A-0EEA-47C5-AD20-6B3CF730798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828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ADAF5860-CA68-4864-9748-1624C8EFFBFE}"/>
              </a:ext>
            </a:extLst>
          </p:cNvPr>
          <p:cNvSpPr/>
          <p:nvPr/>
        </p:nvSpPr>
        <p:spPr>
          <a:xfrm>
            <a:off x="4053000" y="2181147"/>
            <a:ext cx="1800000" cy="108000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돋움" panose="020B0600000101010101" pitchFamily="50" charset="-127"/>
                <a:ea typeface="돋움" panose="020B0600000101010101" pitchFamily="50" charset="-127"/>
              </a:rPr>
              <a:t>Controller</a:t>
            </a:r>
            <a:endParaRPr lang="ko-KR" altLang="en-US" sz="2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A5ECD687-7B36-4D80-8D94-BEAFDDB77119}"/>
              </a:ext>
            </a:extLst>
          </p:cNvPr>
          <p:cNvSpPr/>
          <p:nvPr/>
        </p:nvSpPr>
        <p:spPr>
          <a:xfrm>
            <a:off x="6998498" y="434946"/>
            <a:ext cx="1800000" cy="10800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돋움" panose="020B0600000101010101" pitchFamily="50" charset="-127"/>
                <a:ea typeface="돋움" panose="020B0600000101010101" pitchFamily="50" charset="-127"/>
              </a:rPr>
              <a:t>Model</a:t>
            </a:r>
            <a:endParaRPr lang="ko-KR" altLang="en-US" sz="2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17B6015-6BDE-44AD-8145-94DBB079708D}"/>
              </a:ext>
            </a:extLst>
          </p:cNvPr>
          <p:cNvSpPr/>
          <p:nvPr/>
        </p:nvSpPr>
        <p:spPr>
          <a:xfrm>
            <a:off x="6998498" y="3956528"/>
            <a:ext cx="1800000" cy="1080000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dirty="0">
                <a:latin typeface="돋움" panose="020B0600000101010101" pitchFamily="50" charset="-127"/>
                <a:ea typeface="돋움" panose="020B0600000101010101" pitchFamily="50" charset="-127"/>
              </a:rPr>
              <a:t>View</a:t>
            </a:r>
            <a:endParaRPr lang="ko-KR" altLang="en-US" sz="2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3DE66F71-CC51-4A8F-9343-9CC16E769118}"/>
              </a:ext>
            </a:extLst>
          </p:cNvPr>
          <p:cNvCxnSpPr/>
          <p:nvPr/>
        </p:nvCxnSpPr>
        <p:spPr>
          <a:xfrm>
            <a:off x="2640169" y="2691687"/>
            <a:ext cx="119773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1DD07290-A927-47E6-B7EE-781884536334}"/>
              </a:ext>
            </a:extLst>
          </p:cNvPr>
          <p:cNvCxnSpPr>
            <a:cxnSpLocks/>
          </p:cNvCxnSpPr>
          <p:nvPr/>
        </p:nvCxnSpPr>
        <p:spPr>
          <a:xfrm flipV="1">
            <a:off x="5784683" y="1312177"/>
            <a:ext cx="1149803" cy="77881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15EA6B45-7649-47D6-BE5C-5E3DA961EE6C}"/>
              </a:ext>
            </a:extLst>
          </p:cNvPr>
          <p:cNvCxnSpPr>
            <a:cxnSpLocks/>
          </p:cNvCxnSpPr>
          <p:nvPr/>
        </p:nvCxnSpPr>
        <p:spPr>
          <a:xfrm flipH="1">
            <a:off x="5884442" y="1567436"/>
            <a:ext cx="1114440" cy="7415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5D1AD953-2608-4896-97A4-A9B40DAFDC19}"/>
              </a:ext>
            </a:extLst>
          </p:cNvPr>
          <p:cNvCxnSpPr>
            <a:cxnSpLocks/>
          </p:cNvCxnSpPr>
          <p:nvPr/>
        </p:nvCxnSpPr>
        <p:spPr>
          <a:xfrm>
            <a:off x="5891955" y="3299153"/>
            <a:ext cx="1042531" cy="75769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BC6CEBF-C051-42D8-8A64-3E6222AA63A1}"/>
              </a:ext>
            </a:extLst>
          </p:cNvPr>
          <p:cNvCxnSpPr>
            <a:cxnSpLocks/>
          </p:cNvCxnSpPr>
          <p:nvPr/>
        </p:nvCxnSpPr>
        <p:spPr>
          <a:xfrm flipH="1">
            <a:off x="2635134" y="4455507"/>
            <a:ext cx="426438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A1A29DE-726E-4A75-B419-B590FBA9AE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86" y="2611653"/>
            <a:ext cx="2027003" cy="20247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E9908F-883B-41E9-9968-F09C0FB53410}"/>
              </a:ext>
            </a:extLst>
          </p:cNvPr>
          <p:cNvSpPr txBox="1"/>
          <p:nvPr/>
        </p:nvSpPr>
        <p:spPr>
          <a:xfrm>
            <a:off x="443660" y="4552403"/>
            <a:ext cx="1928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돋움" panose="020B0600000101010101" pitchFamily="50" charset="-127"/>
                <a:ea typeface="돋움" panose="020B0600000101010101" pitchFamily="50" charset="-127"/>
              </a:rPr>
              <a:t>Client</a:t>
            </a:r>
            <a:endParaRPr lang="ko-KR" altLang="en-US" sz="2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160C45-176D-4961-AA18-79C0B34D1C27}"/>
              </a:ext>
            </a:extLst>
          </p:cNvPr>
          <p:cNvSpPr txBox="1"/>
          <p:nvPr/>
        </p:nvSpPr>
        <p:spPr>
          <a:xfrm>
            <a:off x="3914960" y="4503065"/>
            <a:ext cx="1928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돋움" panose="020B0600000101010101" pitchFamily="50" charset="-127"/>
                <a:ea typeface="돋움" panose="020B0600000101010101" pitchFamily="50" charset="-127"/>
              </a:rPr>
              <a:t>response</a:t>
            </a:r>
            <a:endParaRPr lang="ko-KR" altLang="en-US" sz="2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92B17B-382F-4ECD-A0E9-9794EE191B4C}"/>
              </a:ext>
            </a:extLst>
          </p:cNvPr>
          <p:cNvSpPr txBox="1"/>
          <p:nvPr/>
        </p:nvSpPr>
        <p:spPr>
          <a:xfrm>
            <a:off x="2343873" y="2762531"/>
            <a:ext cx="1928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돋움" panose="020B0600000101010101" pitchFamily="50" charset="-127"/>
                <a:ea typeface="돋움" panose="020B0600000101010101" pitchFamily="50" charset="-127"/>
              </a:rPr>
              <a:t>request</a:t>
            </a:r>
            <a:endParaRPr lang="ko-KR" altLang="en-US" sz="2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FB89BE-ECDF-456C-87C3-19AA36684904}"/>
              </a:ext>
            </a:extLst>
          </p:cNvPr>
          <p:cNvSpPr txBox="1"/>
          <p:nvPr/>
        </p:nvSpPr>
        <p:spPr>
          <a:xfrm>
            <a:off x="4820671" y="1171497"/>
            <a:ext cx="1928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돋움" panose="020B0600000101010101" pitchFamily="50" charset="-127"/>
                <a:ea typeface="돋움" panose="020B0600000101010101" pitchFamily="50" charset="-127"/>
              </a:rPr>
              <a:t>demand</a:t>
            </a:r>
            <a:endParaRPr lang="ko-KR" altLang="en-US" sz="2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7ED11E-AB11-4518-81FF-EECBD1BA885A}"/>
              </a:ext>
            </a:extLst>
          </p:cNvPr>
          <p:cNvSpPr txBox="1"/>
          <p:nvPr/>
        </p:nvSpPr>
        <p:spPr>
          <a:xfrm>
            <a:off x="5843899" y="1899808"/>
            <a:ext cx="1928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돋움" panose="020B0600000101010101" pitchFamily="50" charset="-127"/>
                <a:ea typeface="돋움" panose="020B0600000101010101" pitchFamily="50" charset="-127"/>
              </a:rPr>
              <a:t>data</a:t>
            </a:r>
            <a:endParaRPr lang="ko-KR" altLang="en-US" sz="2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C031DA-0E6F-4383-BC8F-5031154E70C6}"/>
              </a:ext>
            </a:extLst>
          </p:cNvPr>
          <p:cNvSpPr txBox="1"/>
          <p:nvPr/>
        </p:nvSpPr>
        <p:spPr>
          <a:xfrm>
            <a:off x="6068096" y="3198167"/>
            <a:ext cx="2496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돋움" panose="020B0600000101010101" pitchFamily="50" charset="-127"/>
                <a:ea typeface="돋움" panose="020B0600000101010101" pitchFamily="50" charset="-127"/>
              </a:rPr>
              <a:t>Data </a:t>
            </a:r>
            <a:r>
              <a:rPr lang="en-US" altLang="ko-KR" sz="2400" b="1" dirty="0" err="1">
                <a:latin typeface="돋움" panose="020B0600000101010101" pitchFamily="50" charset="-127"/>
                <a:ea typeface="돋움" panose="020B0600000101010101" pitchFamily="50" charset="-127"/>
              </a:rPr>
              <a:t>pulishing</a:t>
            </a:r>
            <a:endParaRPr lang="ko-KR" altLang="en-US" sz="2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C4F252-835B-4BF3-A584-BD7BCDC2E98F}"/>
              </a:ext>
            </a:extLst>
          </p:cNvPr>
          <p:cNvSpPr txBox="1"/>
          <p:nvPr/>
        </p:nvSpPr>
        <p:spPr>
          <a:xfrm>
            <a:off x="4820671" y="1173844"/>
            <a:ext cx="19280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latin typeface="돋움" panose="020B0600000101010101" pitchFamily="50" charset="-127"/>
                <a:ea typeface="돋움" panose="020B0600000101010101" pitchFamily="50" charset="-127"/>
              </a:rPr>
              <a:t>demand</a:t>
            </a:r>
            <a:endParaRPr lang="ko-KR" altLang="en-US" sz="2400" b="1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4488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529</TotalTime>
  <Words>11</Words>
  <Application>Microsoft Office PowerPoint</Application>
  <PresentationFormat>A4 용지(210x297mm)</PresentationFormat>
  <Paragraphs>10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돋움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[학부생]여인욱</dc:creator>
  <cp:lastModifiedBy>임 창민</cp:lastModifiedBy>
  <cp:revision>54</cp:revision>
  <dcterms:created xsi:type="dcterms:W3CDTF">2019-09-19T07:15:49Z</dcterms:created>
  <dcterms:modified xsi:type="dcterms:W3CDTF">2021-10-29T09:16:20Z</dcterms:modified>
</cp:coreProperties>
</file>