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AD12F9-06AF-1A7F-6C4C-3BE9AD422251}"/>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C80CE9FF-B43A-E262-6EB6-33C7DDF92D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2F0F0E05-420F-E408-72B0-8F55C8739CA7}"/>
              </a:ext>
            </a:extLst>
          </p:cNvPr>
          <p:cNvSpPr>
            <a:spLocks noGrp="1"/>
          </p:cNvSpPr>
          <p:nvPr>
            <p:ph type="dt" sz="half" idx="10"/>
          </p:nvPr>
        </p:nvSpPr>
        <p:spPr/>
        <p:txBody>
          <a:bodyPr/>
          <a:lstStyle/>
          <a:p>
            <a:fld id="{41CF6C89-BD81-4810-A709-E1D79862E9B9}" type="datetimeFigureOut">
              <a:rPr lang="ko-KR" altLang="en-US" smtClean="0"/>
              <a:t>2023-12-08</a:t>
            </a:fld>
            <a:endParaRPr lang="ko-KR" altLang="en-US"/>
          </a:p>
        </p:txBody>
      </p:sp>
      <p:sp>
        <p:nvSpPr>
          <p:cNvPr id="5" name="바닥글 개체 틀 4">
            <a:extLst>
              <a:ext uri="{FF2B5EF4-FFF2-40B4-BE49-F238E27FC236}">
                <a16:creationId xmlns:a16="http://schemas.microsoft.com/office/drawing/2014/main" id="{6D44F1BB-591F-665D-78EB-7A17899C1CD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DD2F884-E047-D972-BFE5-53072DE63947}"/>
              </a:ext>
            </a:extLst>
          </p:cNvPr>
          <p:cNvSpPr>
            <a:spLocks noGrp="1"/>
          </p:cNvSpPr>
          <p:nvPr>
            <p:ph type="sldNum" sz="quarter" idx="12"/>
          </p:nvPr>
        </p:nvSpPr>
        <p:spPr/>
        <p:txBody>
          <a:bodyPr/>
          <a:lstStyle/>
          <a:p>
            <a:fld id="{F93F96EE-C9A2-4533-AF60-2C35E0B12E91}" type="slidenum">
              <a:rPr lang="ko-KR" altLang="en-US" smtClean="0"/>
              <a:t>‹#›</a:t>
            </a:fld>
            <a:endParaRPr lang="ko-KR" altLang="en-US"/>
          </a:p>
        </p:txBody>
      </p:sp>
    </p:spTree>
    <p:extLst>
      <p:ext uri="{BB962C8B-B14F-4D97-AF65-F5344CB8AC3E}">
        <p14:creationId xmlns:p14="http://schemas.microsoft.com/office/powerpoint/2010/main" val="4151990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D42FF65-09CF-5FC8-1C98-E49A891EBB60}"/>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E183E7BB-0F00-2DF5-0C30-856810843C70}"/>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0A5843F-7B47-7F80-7B76-132F2128942F}"/>
              </a:ext>
            </a:extLst>
          </p:cNvPr>
          <p:cNvSpPr>
            <a:spLocks noGrp="1"/>
          </p:cNvSpPr>
          <p:nvPr>
            <p:ph type="dt" sz="half" idx="10"/>
          </p:nvPr>
        </p:nvSpPr>
        <p:spPr/>
        <p:txBody>
          <a:bodyPr/>
          <a:lstStyle/>
          <a:p>
            <a:fld id="{41CF6C89-BD81-4810-A709-E1D79862E9B9}" type="datetimeFigureOut">
              <a:rPr lang="ko-KR" altLang="en-US" smtClean="0"/>
              <a:t>2023-12-08</a:t>
            </a:fld>
            <a:endParaRPr lang="ko-KR" altLang="en-US"/>
          </a:p>
        </p:txBody>
      </p:sp>
      <p:sp>
        <p:nvSpPr>
          <p:cNvPr id="5" name="바닥글 개체 틀 4">
            <a:extLst>
              <a:ext uri="{FF2B5EF4-FFF2-40B4-BE49-F238E27FC236}">
                <a16:creationId xmlns:a16="http://schemas.microsoft.com/office/drawing/2014/main" id="{2D996EAC-65B5-E42F-34F6-3783C16E2A6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7F954C2-C2FB-527A-EF20-DEED8FD1A4A4}"/>
              </a:ext>
            </a:extLst>
          </p:cNvPr>
          <p:cNvSpPr>
            <a:spLocks noGrp="1"/>
          </p:cNvSpPr>
          <p:nvPr>
            <p:ph type="sldNum" sz="quarter" idx="12"/>
          </p:nvPr>
        </p:nvSpPr>
        <p:spPr/>
        <p:txBody>
          <a:bodyPr/>
          <a:lstStyle/>
          <a:p>
            <a:fld id="{F93F96EE-C9A2-4533-AF60-2C35E0B12E91}" type="slidenum">
              <a:rPr lang="ko-KR" altLang="en-US" smtClean="0"/>
              <a:t>‹#›</a:t>
            </a:fld>
            <a:endParaRPr lang="ko-KR" altLang="en-US"/>
          </a:p>
        </p:txBody>
      </p:sp>
    </p:spTree>
    <p:extLst>
      <p:ext uri="{BB962C8B-B14F-4D97-AF65-F5344CB8AC3E}">
        <p14:creationId xmlns:p14="http://schemas.microsoft.com/office/powerpoint/2010/main" val="474967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8C3DF16-6FE0-652A-F5E2-D209B3840CD3}"/>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ED728CF0-865F-7AB8-11CB-E8843C3820CF}"/>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1B3CFD7-4EF6-D04E-0CA4-207C30EF5B02}"/>
              </a:ext>
            </a:extLst>
          </p:cNvPr>
          <p:cNvSpPr>
            <a:spLocks noGrp="1"/>
          </p:cNvSpPr>
          <p:nvPr>
            <p:ph type="dt" sz="half" idx="10"/>
          </p:nvPr>
        </p:nvSpPr>
        <p:spPr/>
        <p:txBody>
          <a:bodyPr/>
          <a:lstStyle/>
          <a:p>
            <a:fld id="{41CF6C89-BD81-4810-A709-E1D79862E9B9}" type="datetimeFigureOut">
              <a:rPr lang="ko-KR" altLang="en-US" smtClean="0"/>
              <a:t>2023-12-08</a:t>
            </a:fld>
            <a:endParaRPr lang="ko-KR" altLang="en-US"/>
          </a:p>
        </p:txBody>
      </p:sp>
      <p:sp>
        <p:nvSpPr>
          <p:cNvPr id="5" name="바닥글 개체 틀 4">
            <a:extLst>
              <a:ext uri="{FF2B5EF4-FFF2-40B4-BE49-F238E27FC236}">
                <a16:creationId xmlns:a16="http://schemas.microsoft.com/office/drawing/2014/main" id="{7C365CB6-133A-DE33-D1B4-804A29D5A83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3F04374-9924-DA54-DA5D-236BB4C39AC3}"/>
              </a:ext>
            </a:extLst>
          </p:cNvPr>
          <p:cNvSpPr>
            <a:spLocks noGrp="1"/>
          </p:cNvSpPr>
          <p:nvPr>
            <p:ph type="sldNum" sz="quarter" idx="12"/>
          </p:nvPr>
        </p:nvSpPr>
        <p:spPr/>
        <p:txBody>
          <a:bodyPr/>
          <a:lstStyle/>
          <a:p>
            <a:fld id="{F93F96EE-C9A2-4533-AF60-2C35E0B12E91}" type="slidenum">
              <a:rPr lang="ko-KR" altLang="en-US" smtClean="0"/>
              <a:t>‹#›</a:t>
            </a:fld>
            <a:endParaRPr lang="ko-KR" altLang="en-US"/>
          </a:p>
        </p:txBody>
      </p:sp>
    </p:spTree>
    <p:extLst>
      <p:ext uri="{BB962C8B-B14F-4D97-AF65-F5344CB8AC3E}">
        <p14:creationId xmlns:p14="http://schemas.microsoft.com/office/powerpoint/2010/main" val="363924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F0EF9D-6E9A-9742-E037-B96C2F7A24F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B0729B8-5322-143F-CAAC-74486FF43199}"/>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58FEA62-81C0-B762-AC99-0D1D31474976}"/>
              </a:ext>
            </a:extLst>
          </p:cNvPr>
          <p:cNvSpPr>
            <a:spLocks noGrp="1"/>
          </p:cNvSpPr>
          <p:nvPr>
            <p:ph type="dt" sz="half" idx="10"/>
          </p:nvPr>
        </p:nvSpPr>
        <p:spPr/>
        <p:txBody>
          <a:bodyPr/>
          <a:lstStyle/>
          <a:p>
            <a:fld id="{41CF6C89-BD81-4810-A709-E1D79862E9B9}" type="datetimeFigureOut">
              <a:rPr lang="ko-KR" altLang="en-US" smtClean="0"/>
              <a:t>2023-12-08</a:t>
            </a:fld>
            <a:endParaRPr lang="ko-KR" altLang="en-US"/>
          </a:p>
        </p:txBody>
      </p:sp>
      <p:sp>
        <p:nvSpPr>
          <p:cNvPr id="5" name="바닥글 개체 틀 4">
            <a:extLst>
              <a:ext uri="{FF2B5EF4-FFF2-40B4-BE49-F238E27FC236}">
                <a16:creationId xmlns:a16="http://schemas.microsoft.com/office/drawing/2014/main" id="{F58690D4-6F47-81C5-3EE5-E36F8C63E39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6489D40-DA19-EC8D-703E-92881AEC97B5}"/>
              </a:ext>
            </a:extLst>
          </p:cNvPr>
          <p:cNvSpPr>
            <a:spLocks noGrp="1"/>
          </p:cNvSpPr>
          <p:nvPr>
            <p:ph type="sldNum" sz="quarter" idx="12"/>
          </p:nvPr>
        </p:nvSpPr>
        <p:spPr/>
        <p:txBody>
          <a:bodyPr/>
          <a:lstStyle/>
          <a:p>
            <a:fld id="{F93F96EE-C9A2-4533-AF60-2C35E0B12E91}" type="slidenum">
              <a:rPr lang="ko-KR" altLang="en-US" smtClean="0"/>
              <a:t>‹#›</a:t>
            </a:fld>
            <a:endParaRPr lang="ko-KR" altLang="en-US"/>
          </a:p>
        </p:txBody>
      </p:sp>
    </p:spTree>
    <p:extLst>
      <p:ext uri="{BB962C8B-B14F-4D97-AF65-F5344CB8AC3E}">
        <p14:creationId xmlns:p14="http://schemas.microsoft.com/office/powerpoint/2010/main" val="2057035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747690-652C-49A6-01DD-A2AC6C2044D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ECA10DB9-FED0-BDC5-B2A7-E9BE86F078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322EBF3A-B30C-B59D-96A2-94736954A6EA}"/>
              </a:ext>
            </a:extLst>
          </p:cNvPr>
          <p:cNvSpPr>
            <a:spLocks noGrp="1"/>
          </p:cNvSpPr>
          <p:nvPr>
            <p:ph type="dt" sz="half" idx="10"/>
          </p:nvPr>
        </p:nvSpPr>
        <p:spPr/>
        <p:txBody>
          <a:bodyPr/>
          <a:lstStyle/>
          <a:p>
            <a:fld id="{41CF6C89-BD81-4810-A709-E1D79862E9B9}" type="datetimeFigureOut">
              <a:rPr lang="ko-KR" altLang="en-US" smtClean="0"/>
              <a:t>2023-12-08</a:t>
            </a:fld>
            <a:endParaRPr lang="ko-KR" altLang="en-US"/>
          </a:p>
        </p:txBody>
      </p:sp>
      <p:sp>
        <p:nvSpPr>
          <p:cNvPr id="5" name="바닥글 개체 틀 4">
            <a:extLst>
              <a:ext uri="{FF2B5EF4-FFF2-40B4-BE49-F238E27FC236}">
                <a16:creationId xmlns:a16="http://schemas.microsoft.com/office/drawing/2014/main" id="{2FF9C4AA-B987-1272-BF7C-784FDDB4B3E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555C7DB-7BEE-0EE5-9B0F-338EDB9506E2}"/>
              </a:ext>
            </a:extLst>
          </p:cNvPr>
          <p:cNvSpPr>
            <a:spLocks noGrp="1"/>
          </p:cNvSpPr>
          <p:nvPr>
            <p:ph type="sldNum" sz="quarter" idx="12"/>
          </p:nvPr>
        </p:nvSpPr>
        <p:spPr/>
        <p:txBody>
          <a:bodyPr/>
          <a:lstStyle/>
          <a:p>
            <a:fld id="{F93F96EE-C9A2-4533-AF60-2C35E0B12E91}" type="slidenum">
              <a:rPr lang="ko-KR" altLang="en-US" smtClean="0"/>
              <a:t>‹#›</a:t>
            </a:fld>
            <a:endParaRPr lang="ko-KR" altLang="en-US"/>
          </a:p>
        </p:txBody>
      </p:sp>
    </p:spTree>
    <p:extLst>
      <p:ext uri="{BB962C8B-B14F-4D97-AF65-F5344CB8AC3E}">
        <p14:creationId xmlns:p14="http://schemas.microsoft.com/office/powerpoint/2010/main" val="3158318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3B8BFF4-8F66-BD31-245C-08A219D2854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83F880A-52E0-9BA8-8020-E7F23DEDD5A3}"/>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BBE50748-93D7-574C-41C7-1E8E321778F8}"/>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EE9B7673-4288-F7EF-82E0-51402E182ABD}"/>
              </a:ext>
            </a:extLst>
          </p:cNvPr>
          <p:cNvSpPr>
            <a:spLocks noGrp="1"/>
          </p:cNvSpPr>
          <p:nvPr>
            <p:ph type="dt" sz="half" idx="10"/>
          </p:nvPr>
        </p:nvSpPr>
        <p:spPr/>
        <p:txBody>
          <a:bodyPr/>
          <a:lstStyle/>
          <a:p>
            <a:fld id="{41CF6C89-BD81-4810-A709-E1D79862E9B9}" type="datetimeFigureOut">
              <a:rPr lang="ko-KR" altLang="en-US" smtClean="0"/>
              <a:t>2023-12-08</a:t>
            </a:fld>
            <a:endParaRPr lang="ko-KR" altLang="en-US"/>
          </a:p>
        </p:txBody>
      </p:sp>
      <p:sp>
        <p:nvSpPr>
          <p:cNvPr id="6" name="바닥글 개체 틀 5">
            <a:extLst>
              <a:ext uri="{FF2B5EF4-FFF2-40B4-BE49-F238E27FC236}">
                <a16:creationId xmlns:a16="http://schemas.microsoft.com/office/drawing/2014/main" id="{6BCD17EA-DA72-EED1-11D8-D1971413750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20DB96C-95E1-C42A-DD09-4BBC1EBD14FE}"/>
              </a:ext>
            </a:extLst>
          </p:cNvPr>
          <p:cNvSpPr>
            <a:spLocks noGrp="1"/>
          </p:cNvSpPr>
          <p:nvPr>
            <p:ph type="sldNum" sz="quarter" idx="12"/>
          </p:nvPr>
        </p:nvSpPr>
        <p:spPr/>
        <p:txBody>
          <a:bodyPr/>
          <a:lstStyle/>
          <a:p>
            <a:fld id="{F93F96EE-C9A2-4533-AF60-2C35E0B12E91}" type="slidenum">
              <a:rPr lang="ko-KR" altLang="en-US" smtClean="0"/>
              <a:t>‹#›</a:t>
            </a:fld>
            <a:endParaRPr lang="ko-KR" altLang="en-US"/>
          </a:p>
        </p:txBody>
      </p:sp>
    </p:spTree>
    <p:extLst>
      <p:ext uri="{BB962C8B-B14F-4D97-AF65-F5344CB8AC3E}">
        <p14:creationId xmlns:p14="http://schemas.microsoft.com/office/powerpoint/2010/main" val="3166177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D60938-3265-EB25-FCE9-82D0D8F16FD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7CCD7DD-C13C-F93F-6A39-350EAC485A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4C7E1F6C-90C4-6B4B-94C1-2B1F4BF688D1}"/>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58681BDB-DA63-30C1-4D2F-5E869627A5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DEC12925-D078-DB8F-67D1-D71ECF15FF9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0D8DACB0-6671-8240-D5A3-0BEE3316C20F}"/>
              </a:ext>
            </a:extLst>
          </p:cNvPr>
          <p:cNvSpPr>
            <a:spLocks noGrp="1"/>
          </p:cNvSpPr>
          <p:nvPr>
            <p:ph type="dt" sz="half" idx="10"/>
          </p:nvPr>
        </p:nvSpPr>
        <p:spPr/>
        <p:txBody>
          <a:bodyPr/>
          <a:lstStyle/>
          <a:p>
            <a:fld id="{41CF6C89-BD81-4810-A709-E1D79862E9B9}" type="datetimeFigureOut">
              <a:rPr lang="ko-KR" altLang="en-US" smtClean="0"/>
              <a:t>2023-12-08</a:t>
            </a:fld>
            <a:endParaRPr lang="ko-KR" altLang="en-US"/>
          </a:p>
        </p:txBody>
      </p:sp>
      <p:sp>
        <p:nvSpPr>
          <p:cNvPr id="8" name="바닥글 개체 틀 7">
            <a:extLst>
              <a:ext uri="{FF2B5EF4-FFF2-40B4-BE49-F238E27FC236}">
                <a16:creationId xmlns:a16="http://schemas.microsoft.com/office/drawing/2014/main" id="{204D57ED-E5F9-9BE3-208F-DD1345743B33}"/>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02C5B6C9-4692-9A52-1E5F-3BBF7E4D09E8}"/>
              </a:ext>
            </a:extLst>
          </p:cNvPr>
          <p:cNvSpPr>
            <a:spLocks noGrp="1"/>
          </p:cNvSpPr>
          <p:nvPr>
            <p:ph type="sldNum" sz="quarter" idx="12"/>
          </p:nvPr>
        </p:nvSpPr>
        <p:spPr/>
        <p:txBody>
          <a:bodyPr/>
          <a:lstStyle/>
          <a:p>
            <a:fld id="{F93F96EE-C9A2-4533-AF60-2C35E0B12E91}" type="slidenum">
              <a:rPr lang="ko-KR" altLang="en-US" smtClean="0"/>
              <a:t>‹#›</a:t>
            </a:fld>
            <a:endParaRPr lang="ko-KR" altLang="en-US"/>
          </a:p>
        </p:txBody>
      </p:sp>
    </p:spTree>
    <p:extLst>
      <p:ext uri="{BB962C8B-B14F-4D97-AF65-F5344CB8AC3E}">
        <p14:creationId xmlns:p14="http://schemas.microsoft.com/office/powerpoint/2010/main" val="207427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094877-93E0-9F6B-F187-A97EBFAB6032}"/>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FD7BC74-D9E8-EA42-C992-2B22E34C6FC8}"/>
              </a:ext>
            </a:extLst>
          </p:cNvPr>
          <p:cNvSpPr>
            <a:spLocks noGrp="1"/>
          </p:cNvSpPr>
          <p:nvPr>
            <p:ph type="dt" sz="half" idx="10"/>
          </p:nvPr>
        </p:nvSpPr>
        <p:spPr/>
        <p:txBody>
          <a:bodyPr/>
          <a:lstStyle/>
          <a:p>
            <a:fld id="{41CF6C89-BD81-4810-A709-E1D79862E9B9}" type="datetimeFigureOut">
              <a:rPr lang="ko-KR" altLang="en-US" smtClean="0"/>
              <a:t>2023-12-08</a:t>
            </a:fld>
            <a:endParaRPr lang="ko-KR" altLang="en-US"/>
          </a:p>
        </p:txBody>
      </p:sp>
      <p:sp>
        <p:nvSpPr>
          <p:cNvPr id="4" name="바닥글 개체 틀 3">
            <a:extLst>
              <a:ext uri="{FF2B5EF4-FFF2-40B4-BE49-F238E27FC236}">
                <a16:creationId xmlns:a16="http://schemas.microsoft.com/office/drawing/2014/main" id="{9E96CB7A-059F-5F83-0FA9-D921A0B11EA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D407CF8-E547-B6BC-1CB1-EDA8ADF87AA5}"/>
              </a:ext>
            </a:extLst>
          </p:cNvPr>
          <p:cNvSpPr>
            <a:spLocks noGrp="1"/>
          </p:cNvSpPr>
          <p:nvPr>
            <p:ph type="sldNum" sz="quarter" idx="12"/>
          </p:nvPr>
        </p:nvSpPr>
        <p:spPr/>
        <p:txBody>
          <a:bodyPr/>
          <a:lstStyle/>
          <a:p>
            <a:fld id="{F93F96EE-C9A2-4533-AF60-2C35E0B12E91}" type="slidenum">
              <a:rPr lang="ko-KR" altLang="en-US" smtClean="0"/>
              <a:t>‹#›</a:t>
            </a:fld>
            <a:endParaRPr lang="ko-KR" altLang="en-US"/>
          </a:p>
        </p:txBody>
      </p:sp>
    </p:spTree>
    <p:extLst>
      <p:ext uri="{BB962C8B-B14F-4D97-AF65-F5344CB8AC3E}">
        <p14:creationId xmlns:p14="http://schemas.microsoft.com/office/powerpoint/2010/main" val="1293810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56E54653-34AB-15B2-71CF-919D00A799DF}"/>
              </a:ext>
            </a:extLst>
          </p:cNvPr>
          <p:cNvSpPr>
            <a:spLocks noGrp="1"/>
          </p:cNvSpPr>
          <p:nvPr>
            <p:ph type="dt" sz="half" idx="10"/>
          </p:nvPr>
        </p:nvSpPr>
        <p:spPr/>
        <p:txBody>
          <a:bodyPr/>
          <a:lstStyle/>
          <a:p>
            <a:fld id="{41CF6C89-BD81-4810-A709-E1D79862E9B9}" type="datetimeFigureOut">
              <a:rPr lang="ko-KR" altLang="en-US" smtClean="0"/>
              <a:t>2023-12-08</a:t>
            </a:fld>
            <a:endParaRPr lang="ko-KR" altLang="en-US"/>
          </a:p>
        </p:txBody>
      </p:sp>
      <p:sp>
        <p:nvSpPr>
          <p:cNvPr id="3" name="바닥글 개체 틀 2">
            <a:extLst>
              <a:ext uri="{FF2B5EF4-FFF2-40B4-BE49-F238E27FC236}">
                <a16:creationId xmlns:a16="http://schemas.microsoft.com/office/drawing/2014/main" id="{F209DDD8-70BD-D2B0-15ED-9E0D03C74817}"/>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6A8D02A8-1DAC-7E8C-E2E3-E758A72BB31D}"/>
              </a:ext>
            </a:extLst>
          </p:cNvPr>
          <p:cNvSpPr>
            <a:spLocks noGrp="1"/>
          </p:cNvSpPr>
          <p:nvPr>
            <p:ph type="sldNum" sz="quarter" idx="12"/>
          </p:nvPr>
        </p:nvSpPr>
        <p:spPr/>
        <p:txBody>
          <a:bodyPr/>
          <a:lstStyle/>
          <a:p>
            <a:fld id="{F93F96EE-C9A2-4533-AF60-2C35E0B12E91}" type="slidenum">
              <a:rPr lang="ko-KR" altLang="en-US" smtClean="0"/>
              <a:t>‹#›</a:t>
            </a:fld>
            <a:endParaRPr lang="ko-KR" altLang="en-US"/>
          </a:p>
        </p:txBody>
      </p:sp>
    </p:spTree>
    <p:extLst>
      <p:ext uri="{BB962C8B-B14F-4D97-AF65-F5344CB8AC3E}">
        <p14:creationId xmlns:p14="http://schemas.microsoft.com/office/powerpoint/2010/main" val="1318476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AA19F5-0A6F-3EB3-B312-3FABC329D6A6}"/>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1FDC896-E6CB-7D38-373E-E1B71B9501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EB82CBF-9472-0520-DA16-1A1E26BD4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93A8717-2ED6-6E28-6C78-3295CDD52F3F}"/>
              </a:ext>
            </a:extLst>
          </p:cNvPr>
          <p:cNvSpPr>
            <a:spLocks noGrp="1"/>
          </p:cNvSpPr>
          <p:nvPr>
            <p:ph type="dt" sz="half" idx="10"/>
          </p:nvPr>
        </p:nvSpPr>
        <p:spPr/>
        <p:txBody>
          <a:bodyPr/>
          <a:lstStyle/>
          <a:p>
            <a:fld id="{41CF6C89-BD81-4810-A709-E1D79862E9B9}" type="datetimeFigureOut">
              <a:rPr lang="ko-KR" altLang="en-US" smtClean="0"/>
              <a:t>2023-12-08</a:t>
            </a:fld>
            <a:endParaRPr lang="ko-KR" altLang="en-US"/>
          </a:p>
        </p:txBody>
      </p:sp>
      <p:sp>
        <p:nvSpPr>
          <p:cNvPr id="6" name="바닥글 개체 틀 5">
            <a:extLst>
              <a:ext uri="{FF2B5EF4-FFF2-40B4-BE49-F238E27FC236}">
                <a16:creationId xmlns:a16="http://schemas.microsoft.com/office/drawing/2014/main" id="{6CD307C6-86F8-409B-623C-3A959A1001B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8FB57DF-FAA0-F1C3-D06D-D345FBDAFF63}"/>
              </a:ext>
            </a:extLst>
          </p:cNvPr>
          <p:cNvSpPr>
            <a:spLocks noGrp="1"/>
          </p:cNvSpPr>
          <p:nvPr>
            <p:ph type="sldNum" sz="quarter" idx="12"/>
          </p:nvPr>
        </p:nvSpPr>
        <p:spPr/>
        <p:txBody>
          <a:bodyPr/>
          <a:lstStyle/>
          <a:p>
            <a:fld id="{F93F96EE-C9A2-4533-AF60-2C35E0B12E91}" type="slidenum">
              <a:rPr lang="ko-KR" altLang="en-US" smtClean="0"/>
              <a:t>‹#›</a:t>
            </a:fld>
            <a:endParaRPr lang="ko-KR" altLang="en-US"/>
          </a:p>
        </p:txBody>
      </p:sp>
    </p:spTree>
    <p:extLst>
      <p:ext uri="{BB962C8B-B14F-4D97-AF65-F5344CB8AC3E}">
        <p14:creationId xmlns:p14="http://schemas.microsoft.com/office/powerpoint/2010/main" val="289959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12ADDC-7D71-EFAD-24D2-AA0A63358D7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A32E3019-C79A-3649-4F59-2BBD9F1E3D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302EDFDA-453B-F115-3DF3-01B4CDA8AF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EF76107-8453-460D-7C12-2943658F4DA0}"/>
              </a:ext>
            </a:extLst>
          </p:cNvPr>
          <p:cNvSpPr>
            <a:spLocks noGrp="1"/>
          </p:cNvSpPr>
          <p:nvPr>
            <p:ph type="dt" sz="half" idx="10"/>
          </p:nvPr>
        </p:nvSpPr>
        <p:spPr/>
        <p:txBody>
          <a:bodyPr/>
          <a:lstStyle/>
          <a:p>
            <a:fld id="{41CF6C89-BD81-4810-A709-E1D79862E9B9}" type="datetimeFigureOut">
              <a:rPr lang="ko-KR" altLang="en-US" smtClean="0"/>
              <a:t>2023-12-08</a:t>
            </a:fld>
            <a:endParaRPr lang="ko-KR" altLang="en-US"/>
          </a:p>
        </p:txBody>
      </p:sp>
      <p:sp>
        <p:nvSpPr>
          <p:cNvPr id="6" name="바닥글 개체 틀 5">
            <a:extLst>
              <a:ext uri="{FF2B5EF4-FFF2-40B4-BE49-F238E27FC236}">
                <a16:creationId xmlns:a16="http://schemas.microsoft.com/office/drawing/2014/main" id="{D5A2A298-6F1B-5D2D-8C4D-594E6E86509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2968C01-18A7-EFAF-1F6A-2AF5D3CCE508}"/>
              </a:ext>
            </a:extLst>
          </p:cNvPr>
          <p:cNvSpPr>
            <a:spLocks noGrp="1"/>
          </p:cNvSpPr>
          <p:nvPr>
            <p:ph type="sldNum" sz="quarter" idx="12"/>
          </p:nvPr>
        </p:nvSpPr>
        <p:spPr/>
        <p:txBody>
          <a:bodyPr/>
          <a:lstStyle/>
          <a:p>
            <a:fld id="{F93F96EE-C9A2-4533-AF60-2C35E0B12E91}" type="slidenum">
              <a:rPr lang="ko-KR" altLang="en-US" smtClean="0"/>
              <a:t>‹#›</a:t>
            </a:fld>
            <a:endParaRPr lang="ko-KR" altLang="en-US"/>
          </a:p>
        </p:txBody>
      </p:sp>
    </p:spTree>
    <p:extLst>
      <p:ext uri="{BB962C8B-B14F-4D97-AF65-F5344CB8AC3E}">
        <p14:creationId xmlns:p14="http://schemas.microsoft.com/office/powerpoint/2010/main" val="544560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D9FC7440-AF3F-0FEC-D76E-B34DF8E10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BC349572-C849-7614-E256-D096EA0974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B9DEAC2-8A68-8D63-3106-FFD51E37D0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CF6C89-BD81-4810-A709-E1D79862E9B9}" type="datetimeFigureOut">
              <a:rPr lang="ko-KR" altLang="en-US" smtClean="0"/>
              <a:t>2023-12-08</a:t>
            </a:fld>
            <a:endParaRPr lang="ko-KR" altLang="en-US"/>
          </a:p>
        </p:txBody>
      </p:sp>
      <p:sp>
        <p:nvSpPr>
          <p:cNvPr id="5" name="바닥글 개체 틀 4">
            <a:extLst>
              <a:ext uri="{FF2B5EF4-FFF2-40B4-BE49-F238E27FC236}">
                <a16:creationId xmlns:a16="http://schemas.microsoft.com/office/drawing/2014/main" id="{41B8B39C-6053-3005-F0B2-B434C6EA91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DCEF48EE-43FB-4B65-E74E-D3030963F6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3F96EE-C9A2-4533-AF60-2C35E0B12E91}" type="slidenum">
              <a:rPr lang="ko-KR" altLang="en-US" smtClean="0"/>
              <a:t>‹#›</a:t>
            </a:fld>
            <a:endParaRPr lang="ko-KR" altLang="en-US"/>
          </a:p>
        </p:txBody>
      </p:sp>
    </p:spTree>
    <p:extLst>
      <p:ext uri="{BB962C8B-B14F-4D97-AF65-F5344CB8AC3E}">
        <p14:creationId xmlns:p14="http://schemas.microsoft.com/office/powerpoint/2010/main" val="1202567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76F7A0D-9C07-A942-6279-F8A0962EA2ED}"/>
              </a:ext>
            </a:extLst>
          </p:cNvPr>
          <p:cNvSpPr>
            <a:spLocks noGrp="1"/>
          </p:cNvSpPr>
          <p:nvPr>
            <p:ph type="ctrTitle"/>
          </p:nvPr>
        </p:nvSpPr>
        <p:spPr/>
        <p:txBody>
          <a:bodyPr/>
          <a:lstStyle/>
          <a:p>
            <a:r>
              <a:rPr lang="en-US" altLang="ko-KR" dirty="0"/>
              <a:t>Gender</a:t>
            </a:r>
            <a:r>
              <a:rPr lang="ko-KR" altLang="en-US" dirty="0"/>
              <a:t> </a:t>
            </a:r>
            <a:r>
              <a:rPr lang="en-US" altLang="ko-KR" dirty="0"/>
              <a:t>Detection</a:t>
            </a:r>
            <a:endParaRPr lang="ko-KR" altLang="en-US" dirty="0"/>
          </a:p>
        </p:txBody>
      </p:sp>
      <p:sp>
        <p:nvSpPr>
          <p:cNvPr id="3" name="부제목 2">
            <a:extLst>
              <a:ext uri="{FF2B5EF4-FFF2-40B4-BE49-F238E27FC236}">
                <a16:creationId xmlns:a16="http://schemas.microsoft.com/office/drawing/2014/main" id="{B4D5D3CD-7B95-6A9E-967C-4F33DA613C35}"/>
              </a:ext>
            </a:extLst>
          </p:cNvPr>
          <p:cNvSpPr>
            <a:spLocks noGrp="1"/>
          </p:cNvSpPr>
          <p:nvPr>
            <p:ph type="subTitle" idx="1"/>
          </p:nvPr>
        </p:nvSpPr>
        <p:spPr/>
        <p:txBody>
          <a:bodyPr/>
          <a:lstStyle/>
          <a:p>
            <a:r>
              <a:rPr lang="en-US" altLang="ko-KR" dirty="0"/>
              <a:t>Marcus Lee</a:t>
            </a:r>
            <a:endParaRPr lang="ko-KR" altLang="en-US" dirty="0"/>
          </a:p>
        </p:txBody>
      </p:sp>
    </p:spTree>
    <p:extLst>
      <p:ext uri="{BB962C8B-B14F-4D97-AF65-F5344CB8AC3E}">
        <p14:creationId xmlns:p14="http://schemas.microsoft.com/office/powerpoint/2010/main" val="83661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60B201-6E32-5C5A-9CC1-8C3EAC07F58F}"/>
              </a:ext>
            </a:extLst>
          </p:cNvPr>
          <p:cNvSpPr>
            <a:spLocks noGrp="1"/>
          </p:cNvSpPr>
          <p:nvPr>
            <p:ph type="title"/>
          </p:nvPr>
        </p:nvSpPr>
        <p:spPr/>
        <p:txBody>
          <a:bodyPr/>
          <a:lstStyle/>
          <a:p>
            <a:r>
              <a:rPr lang="en-US" altLang="ko-KR" dirty="0"/>
              <a:t>Data Exploration</a:t>
            </a:r>
            <a:endParaRPr lang="ko-KR" altLang="en-US" dirty="0"/>
          </a:p>
        </p:txBody>
      </p:sp>
      <p:pic>
        <p:nvPicPr>
          <p:cNvPr id="5" name="내용 개체 틀 4" descr="텍스트, 스크린샷, 폰트이(가) 표시된 사진&#10;&#10;자동 생성된 설명">
            <a:extLst>
              <a:ext uri="{FF2B5EF4-FFF2-40B4-BE49-F238E27FC236}">
                <a16:creationId xmlns:a16="http://schemas.microsoft.com/office/drawing/2014/main" id="{9D611115-FDA7-9A6C-E477-6E71B35FA0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50665"/>
            <a:ext cx="5574990" cy="2159944"/>
          </a:xfrm>
        </p:spPr>
      </p:pic>
      <p:sp>
        <p:nvSpPr>
          <p:cNvPr id="6" name="TextBox 5">
            <a:extLst>
              <a:ext uri="{FF2B5EF4-FFF2-40B4-BE49-F238E27FC236}">
                <a16:creationId xmlns:a16="http://schemas.microsoft.com/office/drawing/2014/main" id="{56CDC02E-67B2-96D1-2EF9-E5F501D08D2C}"/>
              </a:ext>
            </a:extLst>
          </p:cNvPr>
          <p:cNvSpPr txBox="1"/>
          <p:nvPr/>
        </p:nvSpPr>
        <p:spPr>
          <a:xfrm>
            <a:off x="838200" y="3880486"/>
            <a:ext cx="10792326" cy="2031325"/>
          </a:xfrm>
          <a:prstGeom prst="rect">
            <a:avLst/>
          </a:prstGeom>
          <a:noFill/>
        </p:spPr>
        <p:txBody>
          <a:bodyPr wrap="square" rtlCol="0">
            <a:spAutoFit/>
          </a:bodyPr>
          <a:lstStyle/>
          <a:p>
            <a:pPr algn="l">
              <a:buFont typeface="+mj-lt"/>
              <a:buAutoNum type="arabicPeriod"/>
            </a:pPr>
            <a:r>
              <a:rPr lang="en-US" altLang="ko-KR" b="1" i="0" dirty="0">
                <a:solidFill>
                  <a:srgbClr val="374151"/>
                </a:solidFill>
                <a:effectLst/>
                <a:latin typeface="Söhne"/>
              </a:rPr>
              <a:t>IMG_WIDTH, IMG_HEIGHT</a:t>
            </a:r>
            <a:r>
              <a:rPr lang="en-US" altLang="ko-KR" b="0" i="0" dirty="0">
                <a:solidFill>
                  <a:srgbClr val="374151"/>
                </a:solidFill>
                <a:effectLst/>
                <a:latin typeface="Söhne"/>
              </a:rPr>
              <a:t>: These specify the width and height of the images. The </a:t>
            </a:r>
            <a:r>
              <a:rPr lang="en-US" altLang="ko-KR" b="0" i="0" dirty="0" err="1">
                <a:solidFill>
                  <a:srgbClr val="374151"/>
                </a:solidFill>
                <a:effectLst/>
                <a:latin typeface="Söhne"/>
              </a:rPr>
              <a:t>CelebA</a:t>
            </a:r>
            <a:r>
              <a:rPr lang="en-US" altLang="ko-KR" b="0" i="0" dirty="0">
                <a:solidFill>
                  <a:srgbClr val="374151"/>
                </a:solidFill>
                <a:effectLst/>
                <a:latin typeface="Söhne"/>
              </a:rPr>
              <a:t> dataset images have a resolution of 178x218 pixels. Consistent image dimensions are important for training neural networks as they require fixed-size input.</a:t>
            </a:r>
          </a:p>
          <a:p>
            <a:pPr algn="l">
              <a:buFont typeface="+mj-lt"/>
              <a:buAutoNum type="arabicPeriod"/>
            </a:pPr>
            <a:r>
              <a:rPr lang="en-US" altLang="ko-KR" b="1" i="0" dirty="0">
                <a:solidFill>
                  <a:srgbClr val="374151"/>
                </a:solidFill>
                <a:effectLst/>
                <a:latin typeface="Söhne"/>
              </a:rPr>
              <a:t>BATCH_SIZE</a:t>
            </a:r>
            <a:r>
              <a:rPr lang="en-US" altLang="ko-KR" b="0" i="0" dirty="0">
                <a:solidFill>
                  <a:srgbClr val="374151"/>
                </a:solidFill>
                <a:effectLst/>
                <a:latin typeface="Söhne"/>
              </a:rPr>
              <a:t>: In machine learning, especially in training deep learning models, data is often processed in batches. This variable sets the batch size to 16, meaning that 16 images will be processed at a time during training.</a:t>
            </a:r>
          </a:p>
          <a:p>
            <a:pPr algn="l">
              <a:buFont typeface="+mj-lt"/>
              <a:buAutoNum type="arabicPeriod"/>
            </a:pPr>
            <a:r>
              <a:rPr lang="en-US" altLang="ko-KR" b="1" i="0" dirty="0">
                <a:solidFill>
                  <a:srgbClr val="374151"/>
                </a:solidFill>
                <a:effectLst/>
                <a:latin typeface="Söhne"/>
              </a:rPr>
              <a:t>NUM_EPOCHS</a:t>
            </a:r>
            <a:r>
              <a:rPr lang="en-US" altLang="ko-KR" b="0" i="0" dirty="0">
                <a:solidFill>
                  <a:srgbClr val="374151"/>
                </a:solidFill>
                <a:effectLst/>
                <a:latin typeface="Söhne"/>
              </a:rPr>
              <a:t>: An epoch is one complete pass through the entire training dataset. This variable sets the number of epochs to 20, meaning the learning algorithm will work through the entire dataset 20 times.</a:t>
            </a:r>
          </a:p>
        </p:txBody>
      </p:sp>
    </p:spTree>
    <p:extLst>
      <p:ext uri="{BB962C8B-B14F-4D97-AF65-F5344CB8AC3E}">
        <p14:creationId xmlns:p14="http://schemas.microsoft.com/office/powerpoint/2010/main" val="3794597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7AD9E7-A357-03FA-489D-6C0C44DC5FA2}"/>
              </a:ext>
            </a:extLst>
          </p:cNvPr>
          <p:cNvSpPr>
            <a:spLocks noGrp="1"/>
          </p:cNvSpPr>
          <p:nvPr>
            <p:ph type="title"/>
          </p:nvPr>
        </p:nvSpPr>
        <p:spPr/>
        <p:txBody>
          <a:bodyPr>
            <a:normAutofit/>
          </a:bodyPr>
          <a:lstStyle/>
          <a:p>
            <a:r>
              <a:rPr lang="en-US" altLang="ko-KR" i="0" dirty="0">
                <a:effectLst/>
              </a:rPr>
              <a:t>Split Dataset into </a:t>
            </a:r>
            <a:br>
              <a:rPr lang="en-US" altLang="ko-KR" i="0" dirty="0">
                <a:effectLst/>
              </a:rPr>
            </a:br>
            <a:r>
              <a:rPr lang="en-US" altLang="ko-KR" i="0" dirty="0">
                <a:effectLst/>
              </a:rPr>
              <a:t>Training, Validation and Test</a:t>
            </a:r>
            <a:endParaRPr lang="ko-KR" altLang="en-US" dirty="0"/>
          </a:p>
        </p:txBody>
      </p:sp>
      <p:pic>
        <p:nvPicPr>
          <p:cNvPr id="5" name="내용 개체 틀 4" descr="텍스트, 스크린샷, 폰트이(가) 표시된 사진&#10;&#10;자동 생성된 설명">
            <a:extLst>
              <a:ext uri="{FF2B5EF4-FFF2-40B4-BE49-F238E27FC236}">
                <a16:creationId xmlns:a16="http://schemas.microsoft.com/office/drawing/2014/main" id="{BBFB03A8-5F3E-276B-5574-3C19934151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95454"/>
            <a:ext cx="7268589" cy="2629267"/>
          </a:xfrm>
        </p:spPr>
      </p:pic>
      <p:sp>
        <p:nvSpPr>
          <p:cNvPr id="7" name="TextBox 6">
            <a:extLst>
              <a:ext uri="{FF2B5EF4-FFF2-40B4-BE49-F238E27FC236}">
                <a16:creationId xmlns:a16="http://schemas.microsoft.com/office/drawing/2014/main" id="{53378007-E29A-F2E0-A44B-367D09E96A3C}"/>
              </a:ext>
            </a:extLst>
          </p:cNvPr>
          <p:cNvSpPr txBox="1"/>
          <p:nvPr/>
        </p:nvSpPr>
        <p:spPr>
          <a:xfrm>
            <a:off x="838200" y="4638173"/>
            <a:ext cx="9821779" cy="923330"/>
          </a:xfrm>
          <a:prstGeom prst="rect">
            <a:avLst/>
          </a:prstGeom>
          <a:noFill/>
        </p:spPr>
        <p:txBody>
          <a:bodyPr wrap="square" rtlCol="0">
            <a:spAutoFit/>
          </a:bodyPr>
          <a:lstStyle/>
          <a:p>
            <a:r>
              <a:rPr lang="en-US" altLang="ko-KR" dirty="0"/>
              <a:t>splitting the dataset into distinct training, validation, and test sets is essential for training robust and generalizable machine learning models. The approach outlined in your code follows this best practice, adapting it to manage computational resources effectively.</a:t>
            </a:r>
            <a:endParaRPr lang="ko-KR" altLang="en-US" dirty="0"/>
          </a:p>
        </p:txBody>
      </p:sp>
    </p:spTree>
    <p:extLst>
      <p:ext uri="{BB962C8B-B14F-4D97-AF65-F5344CB8AC3E}">
        <p14:creationId xmlns:p14="http://schemas.microsoft.com/office/powerpoint/2010/main" val="2557437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5B1E06-F60C-B491-F4A9-E9D5A3304338}"/>
              </a:ext>
            </a:extLst>
          </p:cNvPr>
          <p:cNvSpPr>
            <a:spLocks noGrp="1"/>
          </p:cNvSpPr>
          <p:nvPr>
            <p:ph type="title"/>
          </p:nvPr>
        </p:nvSpPr>
        <p:spPr/>
        <p:txBody>
          <a:bodyPr/>
          <a:lstStyle/>
          <a:p>
            <a:r>
              <a:rPr lang="en-US" altLang="ko-KR" dirty="0"/>
              <a:t>Data</a:t>
            </a:r>
            <a:r>
              <a:rPr lang="ko-KR" altLang="en-US" dirty="0"/>
              <a:t> </a:t>
            </a:r>
            <a:r>
              <a:rPr lang="en-US" altLang="ko-KR" dirty="0"/>
              <a:t>Augmentation</a:t>
            </a:r>
            <a:endParaRPr lang="ko-KR" altLang="en-US" dirty="0"/>
          </a:p>
        </p:txBody>
      </p:sp>
      <p:pic>
        <p:nvPicPr>
          <p:cNvPr id="5" name="내용 개체 틀 4" descr="텍스트, 스크린샷이(가) 표시된 사진&#10;&#10;자동 생성된 설명">
            <a:extLst>
              <a:ext uri="{FF2B5EF4-FFF2-40B4-BE49-F238E27FC236}">
                <a16:creationId xmlns:a16="http://schemas.microsoft.com/office/drawing/2014/main" id="{8F3A862E-047E-DDCA-8549-F5480AE0B8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12804"/>
            <a:ext cx="5082148" cy="4351338"/>
          </a:xfrm>
        </p:spPr>
      </p:pic>
      <p:sp>
        <p:nvSpPr>
          <p:cNvPr id="7" name="TextBox 6">
            <a:extLst>
              <a:ext uri="{FF2B5EF4-FFF2-40B4-BE49-F238E27FC236}">
                <a16:creationId xmlns:a16="http://schemas.microsoft.com/office/drawing/2014/main" id="{9889FA6B-EAD7-FD93-7EFE-C95B12608210}"/>
              </a:ext>
            </a:extLst>
          </p:cNvPr>
          <p:cNvSpPr txBox="1"/>
          <p:nvPr/>
        </p:nvSpPr>
        <p:spPr>
          <a:xfrm>
            <a:off x="6096000" y="1512804"/>
            <a:ext cx="4479758" cy="4801314"/>
          </a:xfrm>
          <a:prstGeom prst="rect">
            <a:avLst/>
          </a:prstGeom>
          <a:noFill/>
        </p:spPr>
        <p:txBody>
          <a:bodyPr wrap="square" rtlCol="0">
            <a:spAutoFit/>
          </a:bodyPr>
          <a:lstStyle/>
          <a:p>
            <a:r>
              <a:rPr lang="en-US" altLang="ko-KR" b="0" i="0" dirty="0">
                <a:solidFill>
                  <a:srgbClr val="374151"/>
                </a:solidFill>
                <a:effectLst/>
                <a:latin typeface="Söhne"/>
              </a:rPr>
              <a:t>Data augmentation refers to the technique of creating new training samples from the existing ones by applying random, yet realistic, transformations. This is especially useful in image processing. </a:t>
            </a:r>
          </a:p>
          <a:p>
            <a:endParaRPr lang="en-US" altLang="ko-KR" dirty="0">
              <a:solidFill>
                <a:srgbClr val="374151"/>
              </a:solidFill>
              <a:latin typeface="Söhne"/>
            </a:endParaRPr>
          </a:p>
          <a:p>
            <a:r>
              <a:rPr lang="en-US" altLang="ko-KR" b="0" i="0" dirty="0" err="1">
                <a:solidFill>
                  <a:srgbClr val="374151"/>
                </a:solidFill>
                <a:effectLst/>
                <a:latin typeface="Söhne"/>
              </a:rPr>
              <a:t>rotation_range</a:t>
            </a:r>
            <a:r>
              <a:rPr lang="en-US" altLang="ko-KR" b="0" i="0" dirty="0">
                <a:solidFill>
                  <a:srgbClr val="374151"/>
                </a:solidFill>
                <a:effectLst/>
                <a:latin typeface="Söhne"/>
              </a:rPr>
              <a:t>=30: Rotates the image by up to 30 degrees.</a:t>
            </a:r>
          </a:p>
          <a:p>
            <a:r>
              <a:rPr lang="en-US" altLang="ko-KR" b="0" i="0" dirty="0" err="1">
                <a:solidFill>
                  <a:srgbClr val="374151"/>
                </a:solidFill>
                <a:effectLst/>
                <a:latin typeface="Söhne"/>
              </a:rPr>
              <a:t>width_shift_range</a:t>
            </a:r>
            <a:r>
              <a:rPr lang="en-US" altLang="ko-KR" b="0" i="0" dirty="0">
                <a:solidFill>
                  <a:srgbClr val="374151"/>
                </a:solidFill>
                <a:effectLst/>
                <a:latin typeface="Söhne"/>
              </a:rPr>
              <a:t>=0.2 and </a:t>
            </a:r>
            <a:r>
              <a:rPr lang="en-US" altLang="ko-KR" b="0" i="0" dirty="0" err="1">
                <a:solidFill>
                  <a:srgbClr val="374151"/>
                </a:solidFill>
                <a:effectLst/>
                <a:latin typeface="Söhne"/>
              </a:rPr>
              <a:t>height_shift_range</a:t>
            </a:r>
            <a:r>
              <a:rPr lang="en-US" altLang="ko-KR" b="0" i="0" dirty="0">
                <a:solidFill>
                  <a:srgbClr val="374151"/>
                </a:solidFill>
                <a:effectLst/>
                <a:latin typeface="Söhne"/>
              </a:rPr>
              <a:t>=0.2: Shifts the image either horizontally or vertically by 20% of its width or height.</a:t>
            </a:r>
          </a:p>
          <a:p>
            <a:r>
              <a:rPr lang="en-US" altLang="ko-KR" b="0" i="0" dirty="0" err="1">
                <a:solidFill>
                  <a:srgbClr val="374151"/>
                </a:solidFill>
                <a:effectLst/>
                <a:latin typeface="Söhne"/>
              </a:rPr>
              <a:t>shear_range</a:t>
            </a:r>
            <a:r>
              <a:rPr lang="en-US" altLang="ko-KR" b="0" i="0" dirty="0">
                <a:solidFill>
                  <a:srgbClr val="374151"/>
                </a:solidFill>
                <a:effectLst/>
                <a:latin typeface="Söhne"/>
              </a:rPr>
              <a:t>=0.2: Shears the image by 20%.</a:t>
            </a:r>
          </a:p>
          <a:p>
            <a:r>
              <a:rPr lang="en-US" altLang="ko-KR" b="0" i="0" dirty="0" err="1">
                <a:solidFill>
                  <a:srgbClr val="374151"/>
                </a:solidFill>
                <a:effectLst/>
                <a:latin typeface="Söhne"/>
              </a:rPr>
              <a:t>zoom_range</a:t>
            </a:r>
            <a:r>
              <a:rPr lang="en-US" altLang="ko-KR" b="0" i="0" dirty="0">
                <a:solidFill>
                  <a:srgbClr val="374151"/>
                </a:solidFill>
                <a:effectLst/>
                <a:latin typeface="Söhne"/>
              </a:rPr>
              <a:t>=0.2: Zooms into the image by up to 20%.</a:t>
            </a:r>
          </a:p>
          <a:p>
            <a:endParaRPr lang="en-US" altLang="ko-KR" dirty="0">
              <a:solidFill>
                <a:srgbClr val="374151"/>
              </a:solidFill>
              <a:latin typeface="Söhne"/>
            </a:endParaRPr>
          </a:p>
          <a:p>
            <a:endParaRPr lang="ko-KR" altLang="en-US" dirty="0"/>
          </a:p>
        </p:txBody>
      </p:sp>
    </p:spTree>
    <p:extLst>
      <p:ext uri="{BB962C8B-B14F-4D97-AF65-F5344CB8AC3E}">
        <p14:creationId xmlns:p14="http://schemas.microsoft.com/office/powerpoint/2010/main" val="249430853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292</Words>
  <Application>Microsoft Office PowerPoint</Application>
  <PresentationFormat>와이드스크린</PresentationFormat>
  <Paragraphs>15</Paragraphs>
  <Slides>4</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4</vt:i4>
      </vt:variant>
    </vt:vector>
  </HeadingPairs>
  <TitlesOfParts>
    <vt:vector size="8" baseType="lpstr">
      <vt:lpstr>Söhne</vt:lpstr>
      <vt:lpstr>맑은 고딕</vt:lpstr>
      <vt:lpstr>Arial</vt:lpstr>
      <vt:lpstr>Office 테마</vt:lpstr>
      <vt:lpstr>Gender Detection</vt:lpstr>
      <vt:lpstr>Data Exploration</vt:lpstr>
      <vt:lpstr>Split Dataset into  Training, Validation and Test</vt:lpstr>
      <vt:lpstr>Data Augmentation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Detection</dc:title>
  <dc:creator>Marcus Lee</dc:creator>
  <cp:lastModifiedBy>Marcus Lee</cp:lastModifiedBy>
  <cp:revision>1</cp:revision>
  <dcterms:created xsi:type="dcterms:W3CDTF">2023-12-08T18:04:23Z</dcterms:created>
  <dcterms:modified xsi:type="dcterms:W3CDTF">2023-12-08T18:20:56Z</dcterms:modified>
</cp:coreProperties>
</file>