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50" d="100"/>
          <a:sy n="50" d="100"/>
        </p:scale>
        <p:origin x="115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9D289-9886-4B9B-9747-AD0CBB92F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D1F09F-D460-4466-8528-9B87040D8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CDCAC-9066-46CE-A07C-BCCC11AC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6C0D-8212-43A1-A6EE-19A01BE3375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8B6FF-594E-4041-B072-234146B7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242F8-3E48-4397-893C-9719D117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7D22-B5E1-4456-BDE3-DA50A1987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63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A750D-27A4-43F3-99FC-C2EE8D65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3AF968-AC81-4F4A-8991-D51515486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187CF-44EF-4CC6-AE36-A364664A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6C0D-8212-43A1-A6EE-19A01BE3375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4681E7-18FD-415F-B6C5-77A71E5F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7E046-2E9F-434E-B5C8-D98A25F6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7D22-B5E1-4456-BDE3-DA50A1987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51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10BF3B-0F1E-4857-9682-634703CF8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FB2F3D-D8D5-446C-B68B-73D9D48B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6E13E-3494-4B31-BA51-4317F07C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6C0D-8212-43A1-A6EE-19A01BE3375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FE5D6-D5AE-4DEA-AD90-C0E08F56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CAEF65-43D3-46B1-AD43-28A84531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7D22-B5E1-4456-BDE3-DA50A1987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17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A4422-AE98-44D2-A806-0FB97BBF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03633-9110-4738-A301-538579387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DBA1F-A678-4C68-A876-8704E1DB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6C0D-8212-43A1-A6EE-19A01BE3375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03E81-A816-4C1D-9284-03E89570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8E81D0-344A-476A-8951-444CB21F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7D22-B5E1-4456-BDE3-DA50A1987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9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6523C-D8AD-4936-89DF-97EF931E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D600B1-CCDC-4D70-8610-0710EF53A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5661B-CD90-4642-8C05-39DF05D0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6C0D-8212-43A1-A6EE-19A01BE3375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52C40-3D3A-45E1-9121-0114A48D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B74930-7FA6-44FE-BEBB-555C0F88A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7D22-B5E1-4456-BDE3-DA50A1987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44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E782C-7485-4202-AEA8-5425E3B5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316312-9B16-4E29-A66F-F23F7F038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B660F5-D14F-40C6-8AF3-C2CEF0289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497A61-7DD0-4465-8CD7-2C2255BB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6C0D-8212-43A1-A6EE-19A01BE3375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B1DCE1-F67F-4E26-9AB6-AE645ADD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757C13-D635-44A3-A65D-2A56ECFC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7D22-B5E1-4456-BDE3-DA50A1987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72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0981F-5002-451D-8DFA-BCE8EE32D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14931-AD62-4E80-AE2F-0A0A625D0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791A37-7283-42B5-9710-A49D68A1F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255860-A247-44A1-BC99-B57C1FD7F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E7E4AD-1D5B-42C2-9428-6BBC1387E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249F36-EC74-495D-A307-E79A620B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6C0D-8212-43A1-A6EE-19A01BE3375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17AB0E-6106-4A50-AF9A-73241AF0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2C99DF-8A74-4CD5-BFD1-592E36A2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7D22-B5E1-4456-BDE3-DA50A1987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51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AA60E-48FF-4DE4-8BB9-8E9DFB19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7D165C-8B61-4D91-A60C-13F08003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6C0D-8212-43A1-A6EE-19A01BE3375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A48309-2160-4B6A-A935-574D1A24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53B4B0-33C3-4F09-A1A5-B5C74435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7D22-B5E1-4456-BDE3-DA50A1987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9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C83ED0-4481-4571-9E9C-D2133B20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6C0D-8212-43A1-A6EE-19A01BE3375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DAC146-61B2-4820-8945-0F2A6CD4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E519D0-4952-40DB-8900-4C1C9E03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7D22-B5E1-4456-BDE3-DA50A1987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46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39C26-0AAA-4BA9-9DE2-3466B129A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C6113B-4031-4F12-8176-95E03FB9E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1390C2-CB24-465C-9BEF-A6D46AA8C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692661-2911-4394-9664-84DC298E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6C0D-8212-43A1-A6EE-19A01BE3375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8E4EC7-0A24-4315-858A-2434C6F9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FA3102-9B4C-46D5-9403-4A14E848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7D22-B5E1-4456-BDE3-DA50A1987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18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B7680-9BF2-415E-B99A-D650551A6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0A8A15-C416-4E3A-9241-6DB7387B0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C8C5A-8BEC-4AC4-8B65-BF967C7DE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9CD565-FB9A-4726-8706-15C70CA6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6C0D-8212-43A1-A6EE-19A01BE3375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18F3A4-A972-4D6F-9AC7-52BCF6D7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17A7EF-2DC8-4F34-A423-76B9D240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7D22-B5E1-4456-BDE3-DA50A1987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95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AABD38-1BE7-4155-B28B-1FF7AC9F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24B0FA-304B-4CE8-A80F-36ED3A296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96E7A-73F1-4710-9EBF-AD4FB490A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B6C0D-8212-43A1-A6EE-19A01BE3375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7C282-4463-4AA7-8E66-FC26A3E60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E92A8-05BC-4F57-8FF5-E616E15C9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07D22-B5E1-4456-BDE3-DA50A1987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91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E3348E-D78C-4E9D-9BD8-CD5C7B7E4EDA}"/>
              </a:ext>
            </a:extLst>
          </p:cNvPr>
          <p:cNvSpPr/>
          <p:nvPr/>
        </p:nvSpPr>
        <p:spPr>
          <a:xfrm>
            <a:off x="267244" y="2424793"/>
            <a:ext cx="1361440" cy="8483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07EE5B-5837-4602-AB96-634E3A94E592}"/>
              </a:ext>
            </a:extLst>
          </p:cNvPr>
          <p:cNvSpPr/>
          <p:nvPr/>
        </p:nvSpPr>
        <p:spPr>
          <a:xfrm>
            <a:off x="2014764" y="2424793"/>
            <a:ext cx="1361440" cy="8483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6E29D5-4AC9-4F8F-A189-F0BB0EFF344D}"/>
              </a:ext>
            </a:extLst>
          </p:cNvPr>
          <p:cNvSpPr/>
          <p:nvPr/>
        </p:nvSpPr>
        <p:spPr>
          <a:xfrm>
            <a:off x="3762284" y="2424793"/>
            <a:ext cx="1361440" cy="8483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C720EE-35DE-4570-A380-92F5BF0207F3}"/>
              </a:ext>
            </a:extLst>
          </p:cNvPr>
          <p:cNvSpPr/>
          <p:nvPr/>
        </p:nvSpPr>
        <p:spPr>
          <a:xfrm>
            <a:off x="267244" y="4253593"/>
            <a:ext cx="1361440" cy="84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F2B642-D823-4E9E-946F-10D5EFE729B4}"/>
              </a:ext>
            </a:extLst>
          </p:cNvPr>
          <p:cNvSpPr/>
          <p:nvPr/>
        </p:nvSpPr>
        <p:spPr>
          <a:xfrm>
            <a:off x="2014764" y="4253593"/>
            <a:ext cx="1361440" cy="84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704B97-1977-4AAA-99B6-570DF2564D21}"/>
              </a:ext>
            </a:extLst>
          </p:cNvPr>
          <p:cNvSpPr/>
          <p:nvPr/>
        </p:nvSpPr>
        <p:spPr>
          <a:xfrm>
            <a:off x="3762284" y="4253593"/>
            <a:ext cx="1361440" cy="84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319A20-7A04-4B4D-9E5B-693A8D404728}"/>
              </a:ext>
            </a:extLst>
          </p:cNvPr>
          <p:cNvSpPr/>
          <p:nvPr/>
        </p:nvSpPr>
        <p:spPr>
          <a:xfrm>
            <a:off x="3762284" y="595993"/>
            <a:ext cx="1361440" cy="84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B2D9EA-8D1F-4FC7-9AAF-B3894CF4727A}"/>
              </a:ext>
            </a:extLst>
          </p:cNvPr>
          <p:cNvSpPr txBox="1"/>
          <p:nvPr/>
        </p:nvSpPr>
        <p:spPr>
          <a:xfrm>
            <a:off x="637721" y="5519057"/>
            <a:ext cx="62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84B96F-2EC8-474C-8173-8B2662408D66}"/>
              </a:ext>
            </a:extLst>
          </p:cNvPr>
          <p:cNvSpPr txBox="1"/>
          <p:nvPr/>
        </p:nvSpPr>
        <p:spPr>
          <a:xfrm>
            <a:off x="2385241" y="5519057"/>
            <a:ext cx="62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3DC51A-4204-4716-A66A-F9657923F68A}"/>
              </a:ext>
            </a:extLst>
          </p:cNvPr>
          <p:cNvSpPr txBox="1"/>
          <p:nvPr/>
        </p:nvSpPr>
        <p:spPr>
          <a:xfrm>
            <a:off x="4132761" y="5519057"/>
            <a:ext cx="62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130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FF9B7C-17B7-41B3-A0F1-C0266117B106}"/>
              </a:ext>
            </a:extLst>
          </p:cNvPr>
          <p:cNvSpPr/>
          <p:nvPr/>
        </p:nvSpPr>
        <p:spPr>
          <a:xfrm>
            <a:off x="7748996" y="2334986"/>
            <a:ext cx="1361440" cy="8483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C72228-A1C5-4EE1-82E1-75553EF42AFC}"/>
              </a:ext>
            </a:extLst>
          </p:cNvPr>
          <p:cNvSpPr/>
          <p:nvPr/>
        </p:nvSpPr>
        <p:spPr>
          <a:xfrm>
            <a:off x="9496516" y="2334986"/>
            <a:ext cx="1361440" cy="8483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4DC4BA-AA1B-4021-8CB7-2CDE4868C907}"/>
              </a:ext>
            </a:extLst>
          </p:cNvPr>
          <p:cNvSpPr/>
          <p:nvPr/>
        </p:nvSpPr>
        <p:spPr>
          <a:xfrm>
            <a:off x="11244036" y="2334986"/>
            <a:ext cx="1361440" cy="8483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6A9397-BA4A-495E-837B-5A765326C337}"/>
              </a:ext>
            </a:extLst>
          </p:cNvPr>
          <p:cNvSpPr/>
          <p:nvPr/>
        </p:nvSpPr>
        <p:spPr>
          <a:xfrm>
            <a:off x="7748996" y="4163786"/>
            <a:ext cx="1361440" cy="84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AA8E64-BC03-44CA-B92C-96708C8819A5}"/>
              </a:ext>
            </a:extLst>
          </p:cNvPr>
          <p:cNvSpPr/>
          <p:nvPr/>
        </p:nvSpPr>
        <p:spPr>
          <a:xfrm>
            <a:off x="9496516" y="4163786"/>
            <a:ext cx="1361440" cy="84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CC5419-2F24-44DA-B99C-BF6158A1D361}"/>
              </a:ext>
            </a:extLst>
          </p:cNvPr>
          <p:cNvSpPr/>
          <p:nvPr/>
        </p:nvSpPr>
        <p:spPr>
          <a:xfrm>
            <a:off x="11244036" y="4163786"/>
            <a:ext cx="1361440" cy="84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860A66-0D47-49CA-BFDD-12F6E5DC1FC2}"/>
              </a:ext>
            </a:extLst>
          </p:cNvPr>
          <p:cNvSpPr txBox="1"/>
          <p:nvPr/>
        </p:nvSpPr>
        <p:spPr>
          <a:xfrm>
            <a:off x="8119473" y="5429250"/>
            <a:ext cx="62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110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F255AB-EB8F-4515-921B-1931057861E2}"/>
              </a:ext>
            </a:extLst>
          </p:cNvPr>
          <p:cNvSpPr txBox="1"/>
          <p:nvPr/>
        </p:nvSpPr>
        <p:spPr>
          <a:xfrm>
            <a:off x="9866993" y="5429250"/>
            <a:ext cx="62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62FD53-9F5B-4937-ACDB-76066AEE2691}"/>
              </a:ext>
            </a:extLst>
          </p:cNvPr>
          <p:cNvSpPr txBox="1"/>
          <p:nvPr/>
        </p:nvSpPr>
        <p:spPr>
          <a:xfrm>
            <a:off x="11614513" y="5429250"/>
            <a:ext cx="62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130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B78193-32D3-452B-BF3E-9A6C473E3450}"/>
              </a:ext>
            </a:extLst>
          </p:cNvPr>
          <p:cNvSpPr/>
          <p:nvPr/>
        </p:nvSpPr>
        <p:spPr>
          <a:xfrm>
            <a:off x="13051791" y="2334986"/>
            <a:ext cx="1361440" cy="8483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5B81ED4-AC4E-45B3-89EB-F5CA61FCFBC9}"/>
              </a:ext>
            </a:extLst>
          </p:cNvPr>
          <p:cNvSpPr/>
          <p:nvPr/>
        </p:nvSpPr>
        <p:spPr>
          <a:xfrm>
            <a:off x="13051791" y="4163786"/>
            <a:ext cx="1361440" cy="84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A25BC81-B3E2-49D8-9751-429A42467F49}"/>
              </a:ext>
            </a:extLst>
          </p:cNvPr>
          <p:cNvSpPr/>
          <p:nvPr/>
        </p:nvSpPr>
        <p:spPr>
          <a:xfrm>
            <a:off x="13051791" y="506186"/>
            <a:ext cx="1361440" cy="84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9B4227-449F-4B9B-A093-7EBDA1F6D01C}"/>
              </a:ext>
            </a:extLst>
          </p:cNvPr>
          <p:cNvSpPr txBox="1"/>
          <p:nvPr/>
        </p:nvSpPr>
        <p:spPr>
          <a:xfrm>
            <a:off x="13422268" y="5429250"/>
            <a:ext cx="62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140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D0C904-DC1E-4D3A-A1AE-A4FCF32B7CC6}"/>
              </a:ext>
            </a:extLst>
          </p:cNvPr>
          <p:cNvSpPr txBox="1"/>
          <p:nvPr/>
        </p:nvSpPr>
        <p:spPr>
          <a:xfrm>
            <a:off x="-1515654" y="4493107"/>
            <a:ext cx="178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(</a:t>
            </a:r>
            <a:r>
              <a:rPr lang="en-US" altLang="ko-KR" dirty="0" err="1"/>
              <a:t>Input_size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sp>
        <p:nvSpPr>
          <p:cNvPr id="32" name="오른쪽 중괄호 31">
            <a:extLst>
              <a:ext uri="{FF2B5EF4-FFF2-40B4-BE49-F238E27FC236}">
                <a16:creationId xmlns:a16="http://schemas.microsoft.com/office/drawing/2014/main" id="{8997FC6C-B529-4209-A809-E83D4623F069}"/>
              </a:ext>
            </a:extLst>
          </p:cNvPr>
          <p:cNvSpPr/>
          <p:nvPr/>
        </p:nvSpPr>
        <p:spPr>
          <a:xfrm rot="5400000">
            <a:off x="2412908" y="4433207"/>
            <a:ext cx="565150" cy="4222750"/>
          </a:xfrm>
          <a:prstGeom prst="rightBrace">
            <a:avLst>
              <a:gd name="adj1" fmla="val 2265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50EA46-A46D-4EFC-BD20-4364722E85D0}"/>
              </a:ext>
            </a:extLst>
          </p:cNvPr>
          <p:cNvSpPr txBox="1"/>
          <p:nvPr/>
        </p:nvSpPr>
        <p:spPr>
          <a:xfrm>
            <a:off x="1702342" y="7048443"/>
            <a:ext cx="209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X=3 (</a:t>
            </a:r>
            <a:r>
              <a:rPr lang="en-US" altLang="ko-KR" dirty="0" err="1"/>
              <a:t>time_steps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4" name="오른쪽 중괄호 33">
            <a:extLst>
              <a:ext uri="{FF2B5EF4-FFF2-40B4-BE49-F238E27FC236}">
                <a16:creationId xmlns:a16="http://schemas.microsoft.com/office/drawing/2014/main" id="{53CF97D4-FA80-497F-8D7D-8BA09F7168D2}"/>
              </a:ext>
            </a:extLst>
          </p:cNvPr>
          <p:cNvSpPr/>
          <p:nvPr/>
        </p:nvSpPr>
        <p:spPr>
          <a:xfrm rot="5400000">
            <a:off x="7272473" y="1066255"/>
            <a:ext cx="565150" cy="14049104"/>
          </a:xfrm>
          <a:prstGeom prst="rightBrace">
            <a:avLst>
              <a:gd name="adj1" fmla="val 2265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787F91-BDFF-4D5B-AF32-319D63E67A44}"/>
              </a:ext>
            </a:extLst>
          </p:cNvPr>
          <p:cNvSpPr txBox="1"/>
          <p:nvPr/>
        </p:nvSpPr>
        <p:spPr>
          <a:xfrm>
            <a:off x="6700973" y="8522627"/>
            <a:ext cx="209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 (</a:t>
            </a:r>
            <a:r>
              <a:rPr lang="en-US" altLang="ko-KR" dirty="0" err="1"/>
              <a:t>batch_size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2635DD2-0298-4542-A797-E3E8B625D9B9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947964" y="3273153"/>
            <a:ext cx="0" cy="98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A1E6090-4CBB-4431-A5A4-36CF84F20BF5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695484" y="3273153"/>
            <a:ext cx="0" cy="98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8A0C305-C0C2-49CF-B40C-2613792A0F87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4443004" y="3273153"/>
            <a:ext cx="0" cy="98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FBB4185-525B-4375-B70C-05A1F4886D92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947964" y="3273153"/>
            <a:ext cx="3495040" cy="98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A7CBCF3-B194-46C1-9785-DDEFE97B87DA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947964" y="3273153"/>
            <a:ext cx="3495040" cy="98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FBBD124-8281-4453-B8C5-22B3D3EBB7BD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2695484" y="3273153"/>
            <a:ext cx="1747520" cy="98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A5DCAD4-151A-4D92-8C32-5F501769FE23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947964" y="3273153"/>
            <a:ext cx="1747520" cy="98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E944D79-CAB3-49CF-A68A-2025C053FE4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95484" y="3273153"/>
            <a:ext cx="1747520" cy="98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3D9253B-C985-40AC-B852-042E8643D3B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947964" y="3273153"/>
            <a:ext cx="1747520" cy="98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B98E3A5-3506-42C2-BF19-379EA44FF267}"/>
              </a:ext>
            </a:extLst>
          </p:cNvPr>
          <p:cNvCxnSpPr>
            <a:cxnSpLocks/>
            <a:stCxn id="6" idx="0"/>
            <a:endCxn id="12" idx="2"/>
          </p:cNvCxnSpPr>
          <p:nvPr/>
        </p:nvCxnSpPr>
        <p:spPr>
          <a:xfrm flipV="1">
            <a:off x="4443004" y="1444353"/>
            <a:ext cx="0" cy="98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8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27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ChangooLEE</dc:creator>
  <cp:lastModifiedBy>ChangooLEE</cp:lastModifiedBy>
  <cp:revision>2</cp:revision>
  <dcterms:created xsi:type="dcterms:W3CDTF">2023-07-10T00:04:22Z</dcterms:created>
  <dcterms:modified xsi:type="dcterms:W3CDTF">2023-07-10T06:48:51Z</dcterms:modified>
</cp:coreProperties>
</file>