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7EF1-32CE-4B58-8551-2B1F55356A05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CDC7C-9E25-4C87-819D-DD1AFFDB3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480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962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2237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478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63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0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658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953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EB3E8D1-EAC1-474F-BF3B-D04850A2B33A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92CACE2-34D2-4DC2-ADF1-EC807C723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070E6-2436-46D7-A758-949A188B4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게임엔진 응용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C197E-BE07-424B-A113-DA705D74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 처리 방식 서술</a:t>
            </a:r>
          </a:p>
        </p:txBody>
      </p:sp>
    </p:spTree>
    <p:extLst>
      <p:ext uri="{BB962C8B-B14F-4D97-AF65-F5344CB8AC3E}">
        <p14:creationId xmlns:p14="http://schemas.microsoft.com/office/powerpoint/2010/main" val="7038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0DF19-EE5D-4E8D-8DFB-69889342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634"/>
          </a:xfrm>
        </p:spPr>
        <p:txBody>
          <a:bodyPr/>
          <a:lstStyle/>
          <a:p>
            <a:r>
              <a:rPr lang="ko-KR" altLang="en-US" dirty="0" err="1"/>
              <a:t>룩앳</a:t>
            </a:r>
            <a:r>
              <a:rPr lang="ko-KR" altLang="en-US" dirty="0"/>
              <a:t> 이동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220AA-72A2-41C1-B7DA-91A2085DE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02" y="1191238"/>
            <a:ext cx="3969318" cy="209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4E6E6D-0A7F-4013-9B48-BA815ED41882}"/>
              </a:ext>
            </a:extLst>
          </p:cNvPr>
          <p:cNvSpPr txBox="1"/>
          <p:nvPr/>
        </p:nvSpPr>
        <p:spPr>
          <a:xfrm>
            <a:off x="304800" y="1419225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룩앳</a:t>
            </a:r>
            <a:r>
              <a:rPr lang="ko-KR" altLang="en-US" dirty="0">
                <a:latin typeface="+mj-ea"/>
                <a:ea typeface="+mj-ea"/>
              </a:rPr>
              <a:t> 이동 방식은 플레이어가 바라보고 있는 방향으로 이동 하는 방식입니다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GvrEditorEmulator</a:t>
            </a:r>
            <a:r>
              <a:rPr lang="ko-KR" altLang="en-US" dirty="0">
                <a:latin typeface="+mj-ea"/>
                <a:ea typeface="+mj-ea"/>
              </a:rPr>
              <a:t>를 통해 플레이어의 시야가 카메라의 회전으로 나타나므로 카메라의 앞방향을 받아서 플레이어를 전진 시켰습니다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ko-KR" altLang="en-US" dirty="0">
                <a:latin typeface="+mj-ea"/>
                <a:ea typeface="+mj-ea"/>
              </a:rPr>
              <a:t>여기서 시야가 위나 아래로 향할 경우를 대비해 </a:t>
            </a:r>
            <a:r>
              <a:rPr lang="en-US" altLang="ko-KR" dirty="0">
                <a:latin typeface="+mj-ea"/>
                <a:ea typeface="+mj-ea"/>
              </a:rPr>
              <a:t>y</a:t>
            </a:r>
            <a:r>
              <a:rPr lang="ko-KR" altLang="en-US" dirty="0">
                <a:latin typeface="+mj-ea"/>
                <a:ea typeface="+mj-ea"/>
              </a:rPr>
              <a:t>값을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으로 만들어 줍니다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70603C-1671-4208-A84D-BD2B21C1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" b="1"/>
          <a:stretch/>
        </p:blipFill>
        <p:spPr>
          <a:xfrm>
            <a:off x="7319165" y="3496751"/>
            <a:ext cx="3969319" cy="26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02A2-2DC7-433A-96DC-AB1C58D5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웨이포인트</a:t>
            </a:r>
            <a:r>
              <a:rPr lang="ko-KR" altLang="en-US" dirty="0"/>
              <a:t>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2FB57-2E1F-4367-BC9C-4E30CD0D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1133480"/>
            <a:ext cx="4209555" cy="2295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A0B8B-0A84-426A-A569-94FCEE752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40" b="29722"/>
          <a:stretch/>
        </p:blipFill>
        <p:spPr>
          <a:xfrm>
            <a:off x="7115175" y="3571875"/>
            <a:ext cx="3552825" cy="2907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9410F-CA84-47A5-8D16-D1519E826109}"/>
              </a:ext>
            </a:extLst>
          </p:cNvPr>
          <p:cNvSpPr txBox="1"/>
          <p:nvPr/>
        </p:nvSpPr>
        <p:spPr>
          <a:xfrm>
            <a:off x="304800" y="1419225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웨이포인트</a:t>
            </a:r>
            <a:r>
              <a:rPr lang="ko-KR" altLang="en-US" dirty="0">
                <a:latin typeface="+mj-ea"/>
                <a:ea typeface="+mj-ea"/>
              </a:rPr>
              <a:t> 방식은 오브젝트로 각 포인트를 지정하고 그 포인트를 오브젝트가 순서대로 추적하는 방식입니다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저는 이 방식을 이용해 움직이는 발판을 만들어 주었고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각 포인트의 닿으면 다음 포인트를 바라봐 추적 하도록 구현 하였습니다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플레이어가 발판에 올라가기 쉽게 하기 위하여 각 포인트에 </a:t>
            </a:r>
            <a:r>
              <a:rPr lang="ko-KR" altLang="en-US">
                <a:latin typeface="+mj-ea"/>
                <a:ea typeface="+mj-ea"/>
              </a:rPr>
              <a:t>닿으면 약간의 </a:t>
            </a:r>
            <a:r>
              <a:rPr lang="ko-KR" altLang="en-US" dirty="0">
                <a:latin typeface="+mj-ea"/>
                <a:ea typeface="+mj-ea"/>
              </a:rPr>
              <a:t>딜레이가 생기게끔 구현하였습니다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4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3013C-0B24-46E3-8147-8E8DDEFB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텔레포트</a:t>
            </a:r>
            <a:r>
              <a:rPr lang="ko-KR" altLang="en-US" dirty="0"/>
              <a:t>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4C686F-C40F-4CD6-A571-ACD3CFC2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983931"/>
            <a:ext cx="4024719" cy="2146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06D029-151C-465D-A9D9-50982E78C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45" b="21960"/>
          <a:stretch/>
        </p:blipFill>
        <p:spPr>
          <a:xfrm>
            <a:off x="7722543" y="3314395"/>
            <a:ext cx="3388776" cy="272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28A377-5CAC-46DE-BD1F-E80114A6E815}"/>
              </a:ext>
            </a:extLst>
          </p:cNvPr>
          <p:cNvSpPr txBox="1"/>
          <p:nvPr/>
        </p:nvSpPr>
        <p:spPr>
          <a:xfrm>
            <a:off x="304800" y="1419225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텔레포트</a:t>
            </a:r>
            <a:r>
              <a:rPr lang="ko-KR" altLang="en-US" dirty="0">
                <a:latin typeface="+mj-ea"/>
                <a:ea typeface="+mj-ea"/>
              </a:rPr>
              <a:t> 방식은 해당 포인트를 일정 시간 동안 바라보면 그 포인트로 순간이동 하는 방식을 말합니다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ReticlePointer</a:t>
            </a:r>
            <a:r>
              <a:rPr lang="ko-KR" altLang="en-US" dirty="0">
                <a:latin typeface="+mj-ea"/>
                <a:ea typeface="+mj-ea"/>
              </a:rPr>
              <a:t>로 </a:t>
            </a:r>
            <a:r>
              <a:rPr lang="en-US" altLang="ko-KR" dirty="0">
                <a:latin typeface="+mj-ea"/>
                <a:ea typeface="+mj-ea"/>
              </a:rPr>
              <a:t>collider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 err="1">
                <a:latin typeface="+mj-ea"/>
                <a:ea typeface="+mj-ea"/>
              </a:rPr>
              <a:t>eventTrigger</a:t>
            </a:r>
            <a:r>
              <a:rPr lang="ko-KR" altLang="en-US" dirty="0">
                <a:latin typeface="+mj-ea"/>
                <a:ea typeface="+mj-ea"/>
              </a:rPr>
              <a:t>가 존재하는 오브젝트를 바라보면 포인터가 반응하고 지정한 시간이 경과되면 오브젝트에 내장된 명령이 수행됩니다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이때 인터페이스로 각 오브젝트마다 다른 결과가 나오게 하여 결합도를 낮추었고 박스를 바라보면 물건 집기가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텔레포트</a:t>
            </a:r>
            <a:r>
              <a:rPr lang="ko-KR" altLang="en-US" dirty="0">
                <a:latin typeface="+mj-ea"/>
                <a:ea typeface="+mj-ea"/>
              </a:rPr>
              <a:t> 발판을 바라보면 순간이동이 이루어 지게 하였습니다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텔레포트시</a:t>
            </a:r>
            <a:r>
              <a:rPr lang="ko-KR" altLang="en-US" dirty="0">
                <a:latin typeface="+mj-ea"/>
                <a:ea typeface="+mj-ea"/>
              </a:rPr>
              <a:t> 발판의 포지션을 가져오므로 플레이어가 바닥에 끼일 위험이 있으니 </a:t>
            </a:r>
            <a:r>
              <a:rPr lang="en-US" altLang="ko-KR" dirty="0">
                <a:latin typeface="+mj-ea"/>
                <a:ea typeface="+mj-ea"/>
              </a:rPr>
              <a:t>y</a:t>
            </a:r>
            <a:r>
              <a:rPr lang="ko-KR" altLang="en-US" dirty="0">
                <a:latin typeface="+mj-ea"/>
                <a:ea typeface="+mj-ea"/>
              </a:rPr>
              <a:t>값을 조금 높여 주었습니다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21589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16</TotalTime>
  <Words>173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Candara</vt:lpstr>
      <vt:lpstr>Corbel</vt:lpstr>
      <vt:lpstr>Wingdings 3</vt:lpstr>
      <vt:lpstr>New_Education02</vt:lpstr>
      <vt:lpstr>게임엔진 응용 프로그래밍</vt:lpstr>
      <vt:lpstr>룩앳 이동 방식</vt:lpstr>
      <vt:lpstr>웨이포인트 방식</vt:lpstr>
      <vt:lpstr>텔레포트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응용 프로그래밍</dc:title>
  <dc:creator>sbsgame</dc:creator>
  <cp:lastModifiedBy>sbsgame</cp:lastModifiedBy>
  <cp:revision>3</cp:revision>
  <dcterms:created xsi:type="dcterms:W3CDTF">2024-08-14T08:18:48Z</dcterms:created>
  <dcterms:modified xsi:type="dcterms:W3CDTF">2024-08-14T08:35:02Z</dcterms:modified>
</cp:coreProperties>
</file>