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2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62D"/>
    <a:srgbClr val="6BA9A1"/>
    <a:srgbClr val="F9F8F4"/>
    <a:srgbClr val="CCA569"/>
    <a:srgbClr val="493B25"/>
    <a:srgbClr val="8E703B"/>
    <a:srgbClr val="B58F40"/>
    <a:srgbClr val="F4C452"/>
    <a:srgbClr val="FBE4A5"/>
    <a:srgbClr val="FEF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2258E-6E43-AB4A-BE20-075C19930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00C7FA-2227-3D4D-B49F-A52C60561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6B220-8A9C-5F44-89F4-ADF79675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C0F-727C-AE4C-98E0-2CA2E4AF6027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2C412-60D5-7046-92F8-EF707D32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46D55-8516-014F-AD02-DF58CAB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134-60C0-1048-B6F7-437E5F9EB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75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DD973-3C62-B742-9896-B6AAAA26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492F1B-DD1A-9847-B486-2001CDBEF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C695C-BD58-5B4E-A6A8-B28EE5CD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C0F-727C-AE4C-98E0-2CA2E4AF6027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3DCBA-0BFB-1D49-B00C-9D0F401B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07B93-3427-C54D-BBDC-0D26D590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134-60C0-1048-B6F7-437E5F9EB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76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BCDC21-F049-8A4C-B49D-771E85F5A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5E85E-5C0B-FE48-9844-41AF60F81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ACE76-CD2A-1D4D-A1B5-B0D9E583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C0F-727C-AE4C-98E0-2CA2E4AF6027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5A2B7-7ED6-FF44-943E-B8C7FD2B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57C80-DAF4-1F48-94A8-338056B2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134-60C0-1048-B6F7-437E5F9EB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22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9B865-3161-354F-A209-848E794E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4A494-910D-6947-A942-651E05EC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4F200-5053-5E48-9D7F-A357634D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C0F-727C-AE4C-98E0-2CA2E4AF6027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D0AFD-E9B1-9F4F-AE84-6CCB5212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B380A-507D-7045-9C71-B11355F8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134-60C0-1048-B6F7-437E5F9EB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30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DA803-7516-4A4E-AF4F-DF596E09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4A508-078D-5640-ACF3-B946767DD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63404-98E5-F845-B328-8768327C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C0F-727C-AE4C-98E0-2CA2E4AF6027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B994F-B985-C64F-A424-DFC7EB2E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1BA7B-64D2-E042-B445-D653F0F0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134-60C0-1048-B6F7-437E5F9EB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61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0EAA0-D62C-F34C-9602-04EFBE1A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568EB-077A-0B43-9E37-B93B8205D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91692F-AFD4-1943-9849-14910D997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F24E0-7FC1-F741-9F35-3BEF4CAA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C0F-727C-AE4C-98E0-2CA2E4AF6027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AC7A4-9829-194E-B655-0F9C867F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E00A7-A21A-6643-B6E0-1767099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134-60C0-1048-B6F7-437E5F9EB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87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74C1D-0306-F140-BC95-15503D7B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DCAB42-67FF-5B49-BEF7-660E5864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3B7D2B-D39C-794E-B999-F17C227A7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A81361-C567-0743-B97D-30D2C6CE1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9EEF2-65BE-E647-8197-9D03E084E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CA214A-ED64-5247-AEEA-B7224C74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C0F-727C-AE4C-98E0-2CA2E4AF6027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8527D4-CD91-CD4D-9F9E-E5403F74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05A508-8556-3748-B553-7AB38A5B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134-60C0-1048-B6F7-437E5F9EB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60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801EF-2148-F345-8D53-E1FE1015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924A35-695A-1D44-8BC7-BEC3ACE8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C0F-727C-AE4C-98E0-2CA2E4AF6027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7CFDEF-F205-6340-890C-A899ED3F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133E9D-E454-D441-BBB3-A0C11F05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134-60C0-1048-B6F7-437E5F9EB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78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079AB3-B5F2-7141-8143-B38F6F98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C0F-727C-AE4C-98E0-2CA2E4AF6027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9392E8-EEB3-2A40-8B79-799CC3C8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60411B-3324-1C46-8451-63793481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134-60C0-1048-B6F7-437E5F9EB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1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C1747-E6DC-A049-AFCF-3F739136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B3AC1-22C3-D144-B11C-24C5FC47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E12BB9-D75E-7948-AB06-A9AD531AC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41808-13C4-BE41-9733-ABCD2DB6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C0F-727C-AE4C-98E0-2CA2E4AF6027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9894C0-E30A-8C4A-A5C1-6BE5E62C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CC94E0-105E-9943-B83D-222BD091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134-60C0-1048-B6F7-437E5F9EB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2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C1F45-8552-064D-BCED-4B4F4050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9A4465-B0AB-0E4E-AB2B-DB5CBD467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CEBA19-EE51-4E4D-A308-A90403252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61077-228F-D243-B2F2-878BEF35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0C0F-727C-AE4C-98E0-2CA2E4AF6027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E444D1-F690-2748-85DB-7FDF79F7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582AD1-EBFE-394A-9D9B-36E2A089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134-60C0-1048-B6F7-437E5F9EB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65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AB4899-2987-CF42-B02B-1B6912A3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4F7B7-0171-5440-A05F-490C0C68D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C15F-B655-E64C-AA88-119CEB76A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0C0F-727C-AE4C-98E0-2CA2E4AF6027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442F5-D7CD-6B4C-86ED-47D6625C1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5063B-AADB-6547-B4B3-98E1D6210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D6134-60C0-1048-B6F7-437E5F9EB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24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852417D-3B0C-CF49-9096-4848D913D111}"/>
              </a:ext>
            </a:extLst>
          </p:cNvPr>
          <p:cNvSpPr txBox="1"/>
          <p:nvPr/>
        </p:nvSpPr>
        <p:spPr>
          <a:xfrm>
            <a:off x="9160220" y="2587549"/>
            <a:ext cx="1301871" cy="369332"/>
          </a:xfrm>
          <a:prstGeom prst="rect">
            <a:avLst/>
          </a:prstGeom>
          <a:solidFill>
            <a:srgbClr val="CB604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CB6040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2CE28B-6167-8F48-9197-44D2E9C3C6F5}"/>
              </a:ext>
            </a:extLst>
          </p:cNvPr>
          <p:cNvSpPr txBox="1"/>
          <p:nvPr/>
        </p:nvSpPr>
        <p:spPr>
          <a:xfrm>
            <a:off x="9160220" y="3140930"/>
            <a:ext cx="1301871" cy="369332"/>
          </a:xfrm>
          <a:prstGeom prst="rect">
            <a:avLst/>
          </a:prstGeom>
          <a:solidFill>
            <a:srgbClr val="E2A979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E2A979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3B59DF-75BE-344B-A6D0-5CC6BAD2A02D}"/>
              </a:ext>
            </a:extLst>
          </p:cNvPr>
          <p:cNvSpPr txBox="1"/>
          <p:nvPr/>
        </p:nvSpPr>
        <p:spPr>
          <a:xfrm>
            <a:off x="9160219" y="4801009"/>
            <a:ext cx="1301871" cy="369332"/>
          </a:xfrm>
          <a:prstGeom prst="rect">
            <a:avLst/>
          </a:prstGeom>
          <a:solidFill>
            <a:srgbClr val="77AA5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77AA53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94BCE6-716B-4547-AE96-AF703AF2AE13}"/>
              </a:ext>
            </a:extLst>
          </p:cNvPr>
          <p:cNvSpPr txBox="1"/>
          <p:nvPr/>
        </p:nvSpPr>
        <p:spPr>
          <a:xfrm>
            <a:off x="9160220" y="2034168"/>
            <a:ext cx="1301871" cy="369332"/>
          </a:xfrm>
          <a:prstGeom prst="rect">
            <a:avLst/>
          </a:prstGeom>
          <a:solidFill>
            <a:srgbClr val="A0251B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A0251B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77D5BE-FE9E-C64F-98D4-74FC1E7689CB}"/>
              </a:ext>
            </a:extLst>
          </p:cNvPr>
          <p:cNvSpPr txBox="1"/>
          <p:nvPr/>
        </p:nvSpPr>
        <p:spPr>
          <a:xfrm>
            <a:off x="9160219" y="4247692"/>
            <a:ext cx="1301871" cy="369332"/>
          </a:xfrm>
          <a:prstGeom prst="rect">
            <a:avLst/>
          </a:prstGeom>
          <a:solidFill>
            <a:srgbClr val="B7D88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B7D884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10F26E-224D-AA4E-8A51-3A8E7E009FE2}"/>
              </a:ext>
            </a:extLst>
          </p:cNvPr>
          <p:cNvSpPr txBox="1"/>
          <p:nvPr/>
        </p:nvSpPr>
        <p:spPr>
          <a:xfrm>
            <a:off x="9160219" y="3694311"/>
            <a:ext cx="1301871" cy="369332"/>
          </a:xfrm>
          <a:prstGeom prst="rect">
            <a:avLst/>
          </a:prstGeom>
          <a:solidFill>
            <a:srgbClr val="FFFFBE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FFFFBE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33CA59-5295-134D-A510-B7557401B70C}"/>
              </a:ext>
            </a:extLst>
          </p:cNvPr>
          <p:cNvSpPr txBox="1"/>
          <p:nvPr/>
        </p:nvSpPr>
        <p:spPr>
          <a:xfrm>
            <a:off x="9160219" y="5354326"/>
            <a:ext cx="1301871" cy="369332"/>
          </a:xfrm>
          <a:prstGeom prst="rect">
            <a:avLst/>
          </a:prstGeom>
          <a:solidFill>
            <a:srgbClr val="47803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478032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2CA307-2DF2-8842-AD9D-00BE8F8FE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4193519" y="795505"/>
            <a:ext cx="3804962" cy="5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852417D-3B0C-CF49-9096-4848D913D111}"/>
              </a:ext>
            </a:extLst>
          </p:cNvPr>
          <p:cNvSpPr txBox="1"/>
          <p:nvPr/>
        </p:nvSpPr>
        <p:spPr>
          <a:xfrm>
            <a:off x="9131645" y="4480440"/>
            <a:ext cx="1301871" cy="369332"/>
          </a:xfrm>
          <a:prstGeom prst="rect">
            <a:avLst/>
          </a:prstGeom>
          <a:solidFill>
            <a:srgbClr val="E7322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E73223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648911-6F5F-4747-AA04-BED0B2651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95" b="74877"/>
          <a:stretch/>
        </p:blipFill>
        <p:spPr>
          <a:xfrm>
            <a:off x="2291982" y="1066325"/>
            <a:ext cx="5705270" cy="39581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FE0999-B9F2-E946-908D-0CC35474CF2C}"/>
              </a:ext>
            </a:extLst>
          </p:cNvPr>
          <p:cNvSpPr txBox="1"/>
          <p:nvPr/>
        </p:nvSpPr>
        <p:spPr>
          <a:xfrm>
            <a:off x="9131640" y="1979653"/>
            <a:ext cx="1301871" cy="369332"/>
          </a:xfrm>
          <a:prstGeom prst="rect">
            <a:avLst/>
          </a:prstGeom>
          <a:solidFill>
            <a:srgbClr val="69D7F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69D7F4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299269-73A4-6942-A4FB-060E3076AEE0}"/>
              </a:ext>
            </a:extLst>
          </p:cNvPr>
          <p:cNvSpPr txBox="1"/>
          <p:nvPr/>
        </p:nvSpPr>
        <p:spPr>
          <a:xfrm>
            <a:off x="9131642" y="2508765"/>
            <a:ext cx="1301871" cy="369332"/>
          </a:xfrm>
          <a:prstGeom prst="rect">
            <a:avLst/>
          </a:prstGeom>
          <a:solidFill>
            <a:srgbClr val="A6FA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A6FAC5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74C5B0-1C4D-D341-9A03-D2B83D442F67}"/>
              </a:ext>
            </a:extLst>
          </p:cNvPr>
          <p:cNvSpPr txBox="1"/>
          <p:nvPr/>
        </p:nvSpPr>
        <p:spPr>
          <a:xfrm>
            <a:off x="9131642" y="3008828"/>
            <a:ext cx="1301871" cy="369332"/>
          </a:xfrm>
          <a:prstGeom prst="rect">
            <a:avLst/>
          </a:prstGeom>
          <a:solidFill>
            <a:srgbClr val="E2FC7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E2FC7A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DF22A2-1AC9-894D-8DBC-A0E7D6B36D02}"/>
              </a:ext>
            </a:extLst>
          </p:cNvPr>
          <p:cNvSpPr txBox="1"/>
          <p:nvPr/>
        </p:nvSpPr>
        <p:spPr>
          <a:xfrm>
            <a:off x="9131641" y="3527941"/>
            <a:ext cx="1301871" cy="369332"/>
          </a:xfrm>
          <a:prstGeom prst="rect">
            <a:avLst/>
          </a:prstGeom>
          <a:solidFill>
            <a:srgbClr val="F3DE4B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F3DE4B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87541F-BF37-6B40-A78D-24874DECA59E}"/>
              </a:ext>
            </a:extLst>
          </p:cNvPr>
          <p:cNvSpPr txBox="1"/>
          <p:nvPr/>
        </p:nvSpPr>
        <p:spPr>
          <a:xfrm>
            <a:off x="9131641" y="1522927"/>
            <a:ext cx="1301871" cy="369332"/>
          </a:xfrm>
          <a:prstGeom prst="rect">
            <a:avLst/>
          </a:prstGeom>
          <a:solidFill>
            <a:srgbClr val="4873F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4873F4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EB9290-6FA6-6948-BB34-2D2CACCC28D2}"/>
              </a:ext>
            </a:extLst>
          </p:cNvPr>
          <p:cNvSpPr txBox="1"/>
          <p:nvPr/>
        </p:nvSpPr>
        <p:spPr>
          <a:xfrm>
            <a:off x="9131640" y="1066325"/>
            <a:ext cx="1301871" cy="369332"/>
          </a:xfrm>
          <a:prstGeom prst="rect">
            <a:avLst/>
          </a:prstGeom>
          <a:solidFill>
            <a:srgbClr val="001BE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001BE4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97C9AF-C0EF-524E-B3BB-A0B8713343EB}"/>
              </a:ext>
            </a:extLst>
          </p:cNvPr>
          <p:cNvSpPr txBox="1"/>
          <p:nvPr/>
        </p:nvSpPr>
        <p:spPr>
          <a:xfrm>
            <a:off x="9131639" y="3987521"/>
            <a:ext cx="1301871" cy="369332"/>
          </a:xfrm>
          <a:prstGeom prst="rect">
            <a:avLst/>
          </a:prstGeom>
          <a:solidFill>
            <a:srgbClr val="E98D3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E98D35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3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852417D-3B0C-CF49-9096-4848D913D111}"/>
              </a:ext>
            </a:extLst>
          </p:cNvPr>
          <p:cNvSpPr txBox="1"/>
          <p:nvPr/>
        </p:nvSpPr>
        <p:spPr>
          <a:xfrm>
            <a:off x="9160220" y="3567112"/>
            <a:ext cx="1301871" cy="369332"/>
          </a:xfrm>
          <a:prstGeom prst="rect">
            <a:avLst/>
          </a:prstGeom>
          <a:solidFill>
            <a:srgbClr val="C1EAE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C1EAED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FC17BC-07E8-9942-9E8F-DE44E7A06AE0}"/>
              </a:ext>
            </a:extLst>
          </p:cNvPr>
          <p:cNvSpPr txBox="1"/>
          <p:nvPr/>
        </p:nvSpPr>
        <p:spPr>
          <a:xfrm>
            <a:off x="9160220" y="4052887"/>
            <a:ext cx="1301871" cy="369332"/>
          </a:xfrm>
          <a:prstGeom prst="rect">
            <a:avLst/>
          </a:prstGeom>
          <a:solidFill>
            <a:srgbClr val="82AFE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82AFE0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6ACB7E-016C-334A-B482-28BA2D4F8C6E}"/>
              </a:ext>
            </a:extLst>
          </p:cNvPr>
          <p:cNvSpPr txBox="1"/>
          <p:nvPr/>
        </p:nvSpPr>
        <p:spPr>
          <a:xfrm>
            <a:off x="9160219" y="4538662"/>
            <a:ext cx="1301871" cy="369332"/>
          </a:xfrm>
          <a:prstGeom prst="rect">
            <a:avLst/>
          </a:prstGeom>
          <a:solidFill>
            <a:srgbClr val="4185D8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4185D8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01D761-B572-6D40-9B9F-27C2365C0E75}"/>
              </a:ext>
            </a:extLst>
          </p:cNvPr>
          <p:cNvSpPr txBox="1"/>
          <p:nvPr/>
        </p:nvSpPr>
        <p:spPr>
          <a:xfrm>
            <a:off x="9160218" y="5024437"/>
            <a:ext cx="1301871" cy="369332"/>
          </a:xfrm>
          <a:prstGeom prst="rect">
            <a:avLst/>
          </a:prstGeom>
          <a:solidFill>
            <a:srgbClr val="2448A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2448AD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648911-6F5F-4747-AA04-BED0B2651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36" r="48276" b="50000"/>
          <a:stretch/>
        </p:blipFill>
        <p:spPr>
          <a:xfrm>
            <a:off x="3690976" y="1559811"/>
            <a:ext cx="4810048" cy="33481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1E923D-A97B-1541-8A32-AD9DB650E3C4}"/>
              </a:ext>
            </a:extLst>
          </p:cNvPr>
          <p:cNvSpPr txBox="1"/>
          <p:nvPr/>
        </p:nvSpPr>
        <p:spPr>
          <a:xfrm>
            <a:off x="9160218" y="5519736"/>
            <a:ext cx="1301871" cy="369332"/>
          </a:xfrm>
          <a:prstGeom prst="rect">
            <a:avLst/>
          </a:prstGeom>
          <a:solidFill>
            <a:srgbClr val="0B107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0B1073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5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648911-6F5F-4747-AA04-BED0B2651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95" t="25000" b="50000"/>
          <a:stretch/>
        </p:blipFill>
        <p:spPr>
          <a:xfrm>
            <a:off x="2895168" y="1219438"/>
            <a:ext cx="5573572" cy="38478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FE0999-B9F2-E946-908D-0CC35474CF2C}"/>
              </a:ext>
            </a:extLst>
          </p:cNvPr>
          <p:cNvSpPr txBox="1"/>
          <p:nvPr/>
        </p:nvSpPr>
        <p:spPr>
          <a:xfrm>
            <a:off x="9296834" y="2480788"/>
            <a:ext cx="1301871" cy="369332"/>
          </a:xfrm>
          <a:prstGeom prst="rect">
            <a:avLst/>
          </a:prstGeom>
          <a:solidFill>
            <a:srgbClr val="F4D49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F4D490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299269-73A4-6942-A4FB-060E3076AEE0}"/>
              </a:ext>
            </a:extLst>
          </p:cNvPr>
          <p:cNvSpPr txBox="1"/>
          <p:nvPr/>
        </p:nvSpPr>
        <p:spPr>
          <a:xfrm>
            <a:off x="9296832" y="3024187"/>
            <a:ext cx="1301871" cy="369332"/>
          </a:xfrm>
          <a:prstGeom prst="rect">
            <a:avLst/>
          </a:prstGeom>
          <a:solidFill>
            <a:srgbClr val="FBFC8B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FBFC8B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74C5B0-1C4D-D341-9A03-D2B83D442F67}"/>
              </a:ext>
            </a:extLst>
          </p:cNvPr>
          <p:cNvSpPr txBox="1"/>
          <p:nvPr/>
        </p:nvSpPr>
        <p:spPr>
          <a:xfrm>
            <a:off x="9296836" y="3509963"/>
            <a:ext cx="1301871" cy="369332"/>
          </a:xfrm>
          <a:prstGeom prst="rect">
            <a:avLst/>
          </a:prstGeom>
          <a:solidFill>
            <a:srgbClr val="B9F888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B9F888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DF22A2-1AC9-894D-8DBC-A0E7D6B36D02}"/>
              </a:ext>
            </a:extLst>
          </p:cNvPr>
          <p:cNvSpPr txBox="1"/>
          <p:nvPr/>
        </p:nvSpPr>
        <p:spPr>
          <a:xfrm>
            <a:off x="9296835" y="4029076"/>
            <a:ext cx="1301871" cy="369332"/>
          </a:xfrm>
          <a:prstGeom prst="rect">
            <a:avLst/>
          </a:prstGeom>
          <a:solidFill>
            <a:srgbClr val="82A436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82A436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87541F-BF37-6B40-A78D-24874DECA59E}"/>
              </a:ext>
            </a:extLst>
          </p:cNvPr>
          <p:cNvSpPr txBox="1"/>
          <p:nvPr/>
        </p:nvSpPr>
        <p:spPr>
          <a:xfrm>
            <a:off x="9296835" y="2024062"/>
            <a:ext cx="1301871" cy="369332"/>
          </a:xfrm>
          <a:prstGeom prst="rect">
            <a:avLst/>
          </a:prstGeom>
          <a:solidFill>
            <a:srgbClr val="EC8A8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EC8A84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97C9AF-C0EF-524E-B3BB-A0B8713343EB}"/>
              </a:ext>
            </a:extLst>
          </p:cNvPr>
          <p:cNvSpPr txBox="1"/>
          <p:nvPr/>
        </p:nvSpPr>
        <p:spPr>
          <a:xfrm>
            <a:off x="9296833" y="4488656"/>
            <a:ext cx="1301871" cy="369332"/>
          </a:xfrm>
          <a:prstGeom prst="rect">
            <a:avLst/>
          </a:prstGeom>
          <a:solidFill>
            <a:srgbClr val="2E6FF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2E6FF1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21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3FE0999-B9F2-E946-908D-0CC35474CF2C}"/>
              </a:ext>
            </a:extLst>
          </p:cNvPr>
          <p:cNvSpPr txBox="1"/>
          <p:nvPr/>
        </p:nvSpPr>
        <p:spPr>
          <a:xfrm>
            <a:off x="9296834" y="2480788"/>
            <a:ext cx="1301871" cy="369332"/>
          </a:xfrm>
          <a:prstGeom prst="rect">
            <a:avLst/>
          </a:prstGeom>
          <a:solidFill>
            <a:srgbClr val="CCA569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CCA569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299269-73A4-6942-A4FB-060E3076AEE0}"/>
              </a:ext>
            </a:extLst>
          </p:cNvPr>
          <p:cNvSpPr txBox="1"/>
          <p:nvPr/>
        </p:nvSpPr>
        <p:spPr>
          <a:xfrm>
            <a:off x="9296832" y="3024187"/>
            <a:ext cx="1301871" cy="369332"/>
          </a:xfrm>
          <a:prstGeom prst="rect">
            <a:avLst/>
          </a:prstGeom>
          <a:solidFill>
            <a:srgbClr val="F9F8F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F9F8F4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74C5B0-1C4D-D341-9A03-D2B83D442F67}"/>
              </a:ext>
            </a:extLst>
          </p:cNvPr>
          <p:cNvSpPr txBox="1"/>
          <p:nvPr/>
        </p:nvSpPr>
        <p:spPr>
          <a:xfrm>
            <a:off x="9296836" y="3509963"/>
            <a:ext cx="1301871" cy="369332"/>
          </a:xfrm>
          <a:prstGeom prst="rect">
            <a:avLst/>
          </a:prstGeom>
          <a:solidFill>
            <a:srgbClr val="6BA9A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6BA9A1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DF22A2-1AC9-894D-8DBC-A0E7D6B36D02}"/>
              </a:ext>
            </a:extLst>
          </p:cNvPr>
          <p:cNvSpPr txBox="1"/>
          <p:nvPr/>
        </p:nvSpPr>
        <p:spPr>
          <a:xfrm>
            <a:off x="9296835" y="4029076"/>
            <a:ext cx="1301871" cy="369332"/>
          </a:xfrm>
          <a:prstGeom prst="rect">
            <a:avLst/>
          </a:prstGeom>
          <a:solidFill>
            <a:srgbClr val="1C362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1C362D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87541F-BF37-6B40-A78D-24874DECA59E}"/>
              </a:ext>
            </a:extLst>
          </p:cNvPr>
          <p:cNvSpPr txBox="1"/>
          <p:nvPr/>
        </p:nvSpPr>
        <p:spPr>
          <a:xfrm>
            <a:off x="9296835" y="2024062"/>
            <a:ext cx="1301871" cy="369332"/>
          </a:xfrm>
          <a:prstGeom prst="rect">
            <a:avLst/>
          </a:prstGeom>
          <a:solidFill>
            <a:srgbClr val="493B2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493B25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21F9A1-E93B-DC4B-AAB9-B39B9505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94" y="188912"/>
            <a:ext cx="5832090" cy="66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3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3FE0999-B9F2-E946-908D-0CC35474CF2C}"/>
              </a:ext>
            </a:extLst>
          </p:cNvPr>
          <p:cNvSpPr txBox="1"/>
          <p:nvPr/>
        </p:nvSpPr>
        <p:spPr>
          <a:xfrm>
            <a:off x="9296834" y="2480788"/>
            <a:ext cx="1301871" cy="369332"/>
          </a:xfrm>
          <a:prstGeom prst="rect">
            <a:avLst/>
          </a:prstGeom>
          <a:solidFill>
            <a:srgbClr val="FEFCCC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FEFCCC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299269-73A4-6942-A4FB-060E3076AEE0}"/>
              </a:ext>
            </a:extLst>
          </p:cNvPr>
          <p:cNvSpPr txBox="1"/>
          <p:nvPr/>
        </p:nvSpPr>
        <p:spPr>
          <a:xfrm>
            <a:off x="9296832" y="3024187"/>
            <a:ext cx="1301871" cy="369332"/>
          </a:xfrm>
          <a:prstGeom prst="rect">
            <a:avLst/>
          </a:prstGeom>
          <a:solidFill>
            <a:srgbClr val="FBE4A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FBE4A5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74C5B0-1C4D-D341-9A03-D2B83D442F67}"/>
              </a:ext>
            </a:extLst>
          </p:cNvPr>
          <p:cNvSpPr txBox="1"/>
          <p:nvPr/>
        </p:nvSpPr>
        <p:spPr>
          <a:xfrm>
            <a:off x="9296836" y="3509963"/>
            <a:ext cx="1301871" cy="369332"/>
          </a:xfrm>
          <a:prstGeom prst="rect">
            <a:avLst/>
          </a:prstGeom>
          <a:solidFill>
            <a:srgbClr val="F4C45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F4C452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DF22A2-1AC9-894D-8DBC-A0E7D6B36D02}"/>
              </a:ext>
            </a:extLst>
          </p:cNvPr>
          <p:cNvSpPr txBox="1"/>
          <p:nvPr/>
        </p:nvSpPr>
        <p:spPr>
          <a:xfrm>
            <a:off x="9296835" y="4029076"/>
            <a:ext cx="1301871" cy="369332"/>
          </a:xfrm>
          <a:prstGeom prst="rect">
            <a:avLst/>
          </a:prstGeom>
          <a:solidFill>
            <a:srgbClr val="B58F4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B58F40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87541F-BF37-6B40-A78D-24874DECA59E}"/>
              </a:ext>
            </a:extLst>
          </p:cNvPr>
          <p:cNvSpPr txBox="1"/>
          <p:nvPr/>
        </p:nvSpPr>
        <p:spPr>
          <a:xfrm>
            <a:off x="9296835" y="2024062"/>
            <a:ext cx="1301871" cy="369332"/>
          </a:xfrm>
          <a:prstGeom prst="rect">
            <a:avLst/>
          </a:prstGeom>
          <a:solidFill>
            <a:srgbClr val="FFFED8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FFFED8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97C9AF-C0EF-524E-B3BB-A0B8713343EB}"/>
              </a:ext>
            </a:extLst>
          </p:cNvPr>
          <p:cNvSpPr txBox="1"/>
          <p:nvPr/>
        </p:nvSpPr>
        <p:spPr>
          <a:xfrm>
            <a:off x="9296833" y="4488656"/>
            <a:ext cx="1301871" cy="369332"/>
          </a:xfrm>
          <a:prstGeom prst="rect">
            <a:avLst/>
          </a:prstGeom>
          <a:solidFill>
            <a:srgbClr val="8E703B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8E703B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6DF319-1AA7-B74D-A93B-1EF1BE72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93" y="1524000"/>
            <a:ext cx="6858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5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37</Words>
  <Application>Microsoft Macintosh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Chanel 李</dc:creator>
  <cp:lastModifiedBy>Chanel 李</cp:lastModifiedBy>
  <cp:revision>9</cp:revision>
  <dcterms:created xsi:type="dcterms:W3CDTF">2023-11-29T11:48:27Z</dcterms:created>
  <dcterms:modified xsi:type="dcterms:W3CDTF">2023-11-30T03:13:08Z</dcterms:modified>
</cp:coreProperties>
</file>