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4"/>
  </p:notesMasterIdLst>
  <p:sldIdLst>
    <p:sldId id="425" r:id="rId4"/>
    <p:sldId id="262" r:id="rId5"/>
    <p:sldId id="257" r:id="rId6"/>
    <p:sldId id="259" r:id="rId7"/>
    <p:sldId id="276" r:id="rId8"/>
    <p:sldId id="260" r:id="rId9"/>
    <p:sldId id="277" r:id="rId10"/>
    <p:sldId id="278" r:id="rId11"/>
    <p:sldId id="279" r:id="rId12"/>
    <p:sldId id="266" r:id="rId13"/>
    <p:sldId id="282" r:id="rId15"/>
    <p:sldId id="543" r:id="rId16"/>
    <p:sldId id="267" r:id="rId17"/>
    <p:sldId id="564" r:id="rId18"/>
    <p:sldId id="565" r:id="rId19"/>
    <p:sldId id="290" r:id="rId20"/>
    <p:sldId id="467" r:id="rId21"/>
    <p:sldId id="268" r:id="rId22"/>
    <p:sldId id="642" r:id="rId23"/>
    <p:sldId id="643" r:id="rId24"/>
    <p:sldId id="646" r:id="rId25"/>
    <p:sldId id="647" r:id="rId26"/>
    <p:sldId id="286" r:id="rId27"/>
    <p:sldId id="468" r:id="rId28"/>
    <p:sldId id="469" r:id="rId29"/>
    <p:sldId id="269" r:id="rId30"/>
    <p:sldId id="283" r:id="rId31"/>
    <p:sldId id="284" r:id="rId32"/>
    <p:sldId id="274" r:id="rId33"/>
    <p:sldId id="566" r:id="rId34"/>
  </p:sldIdLst>
  <p:sldSz cx="9144000" cy="6858000" type="screen4x3"/>
  <p:notesSz cx="6743700" cy="9906000"/>
  <p:custDataLst>
    <p:tags r:id="rId38"/>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132"/>
        <p:guide pos="2880"/>
      </p:guideLst>
    </p:cSldViewPr>
  </p:slide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8" Type="http://schemas.openxmlformats.org/officeDocument/2006/relationships/tags" Target="tags/tag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notesMaster" Target="notesMasters/notes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页眉占位符 1"/>
          <p:cNvSpPr>
            <a:spLocks noGrp="1"/>
          </p:cNvSpPr>
          <p:nvPr>
            <p:ph type="hdr" sz="quarter"/>
          </p:nvPr>
        </p:nvSpPr>
        <p:spPr>
          <a:xfrm>
            <a:off x="0" y="0"/>
            <a:ext cx="2921000" cy="495300"/>
          </a:xfrm>
          <a:prstGeom prst="rect">
            <a:avLst/>
          </a:prstGeom>
          <a:noFill/>
          <a:ln w="9525">
            <a:noFill/>
            <a:miter/>
          </a:ln>
        </p:spPr>
        <p:txBody>
          <a:bodyPr vert="horz"/>
          <a:p>
            <a:pPr lvl="0" algn="l" fontAlgn="base">
              <a:spcBef>
                <a:spcPct val="0"/>
              </a:spcBef>
              <a:spcAft>
                <a:spcPct val="0"/>
              </a:spcAft>
            </a:pPr>
            <a:endParaRPr sz="1200" strike="noStrike" noProof="1"/>
          </a:p>
        </p:txBody>
      </p:sp>
      <p:sp>
        <p:nvSpPr>
          <p:cNvPr id="2051" name="日期占位符 2"/>
          <p:cNvSpPr>
            <a:spLocks noGrp="1"/>
          </p:cNvSpPr>
          <p:nvPr>
            <p:ph type="dt" idx="1"/>
          </p:nvPr>
        </p:nvSpPr>
        <p:spPr>
          <a:xfrm>
            <a:off x="3816350" y="0"/>
            <a:ext cx="2924175" cy="495300"/>
          </a:xfrm>
          <a:prstGeom prst="rect">
            <a:avLst/>
          </a:prstGeom>
          <a:noFill/>
          <a:ln w="9525">
            <a:noFill/>
            <a:miter/>
          </a:ln>
        </p:spPr>
        <p:txBody>
          <a:bodyPr vert="horz"/>
          <a:p>
            <a:pPr lvl="0" algn="r" fontAlgn="base">
              <a:spcBef>
                <a:spcPct val="0"/>
              </a:spcBef>
              <a:spcAft>
                <a:spcPct val="0"/>
              </a:spcAft>
            </a:pPr>
            <a:endParaRPr lang="zh-CN" altLang="en-US" sz="1200" strike="noStrike" noProof="1" dirty="0"/>
          </a:p>
        </p:txBody>
      </p:sp>
      <p:sp>
        <p:nvSpPr>
          <p:cNvPr id="2052" name="幻灯片图像占位符 3"/>
          <p:cNvSpPr>
            <a:spLocks noGrp="1" noRot="1" noChangeAspect="1"/>
          </p:cNvSpPr>
          <p:nvPr>
            <p:ph type="sldImg"/>
          </p:nvPr>
        </p:nvSpPr>
        <p:spPr>
          <a:xfrm>
            <a:off x="1122363" y="742950"/>
            <a:ext cx="4494212" cy="3714750"/>
          </a:xfrm>
          <a:prstGeom prst="rect">
            <a:avLst/>
          </a:prstGeom>
          <a:noFill/>
          <a:ln w="9525">
            <a:noFill/>
          </a:ln>
        </p:spPr>
      </p:sp>
      <p:sp>
        <p:nvSpPr>
          <p:cNvPr id="2053" name="备注占位符 4"/>
          <p:cNvSpPr>
            <a:spLocks noGrp="1" noRot="1" noChangeAspect="1"/>
          </p:cNvSpPr>
          <p:nvPr/>
        </p:nvSpPr>
        <p:spPr>
          <a:xfrm>
            <a:off x="673100" y="4705350"/>
            <a:ext cx="5395913" cy="4457700"/>
          </a:xfrm>
          <a:prstGeom prst="rect">
            <a:avLst/>
          </a:prstGeom>
          <a:noFill/>
          <a:ln w="9525">
            <a:noFill/>
          </a:ln>
        </p:spPr>
        <p:txBody>
          <a:bodyPr anchor="ctr"/>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2054" name="页脚占位符 5"/>
          <p:cNvSpPr>
            <a:spLocks noGrp="1"/>
          </p:cNvSpPr>
          <p:nvPr>
            <p:ph type="ftr" sz="quarter" idx="4"/>
          </p:nvPr>
        </p:nvSpPr>
        <p:spPr>
          <a:xfrm>
            <a:off x="0" y="9407525"/>
            <a:ext cx="2921000" cy="496888"/>
          </a:xfrm>
          <a:prstGeom prst="rect">
            <a:avLst/>
          </a:prstGeom>
          <a:noFill/>
          <a:ln w="9525">
            <a:noFill/>
            <a:miter/>
          </a:ln>
        </p:spPr>
        <p:txBody>
          <a:bodyPr vert="horz" anchor="b"/>
          <a:p>
            <a:pPr lvl="0" algn="l" fontAlgn="base">
              <a:spcBef>
                <a:spcPct val="0"/>
              </a:spcBef>
              <a:spcAft>
                <a:spcPct val="0"/>
              </a:spcAft>
            </a:pPr>
            <a:endParaRPr sz="1200" strike="noStrike" noProof="1"/>
          </a:p>
        </p:txBody>
      </p:sp>
      <p:sp>
        <p:nvSpPr>
          <p:cNvPr id="2055" name="灯片编号占位符 6"/>
          <p:cNvSpPr>
            <a:spLocks noGrp="1"/>
          </p:cNvSpPr>
          <p:nvPr>
            <p:ph type="sldNum" sz="quarter" idx="5"/>
          </p:nvPr>
        </p:nvSpPr>
        <p:spPr>
          <a:xfrm>
            <a:off x="3816350" y="9407525"/>
            <a:ext cx="2924175" cy="496888"/>
          </a:xfrm>
          <a:prstGeom prst="rect">
            <a:avLst/>
          </a:prstGeom>
          <a:noFill/>
          <a:ln w="9525">
            <a:noFill/>
            <a:miter/>
          </a:ln>
        </p:spPr>
        <p:txBody>
          <a:bodyPr vert="horz" anchor="b"/>
          <a:p>
            <a:pPr lvl="0" algn="r" fontAlgn="base">
              <a:spcBef>
                <a:spcPct val="0"/>
              </a:spcBef>
              <a:spcAft>
                <a:spcPct val="0"/>
              </a:spcAft>
            </a:pPr>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defRPr sz="1200" kern="1200">
        <a:latin typeface="+mn-lt"/>
        <a:ea typeface="+mn-ea"/>
        <a:cs typeface="+mn-cs"/>
      </a:defRPr>
    </a:lvl1pPr>
    <a:lvl2pPr marL="0" lvl="1" indent="0">
      <a:defRPr sz="1200" kern="1200">
        <a:latin typeface="+mn-lt"/>
        <a:ea typeface="+mn-ea"/>
        <a:cs typeface="+mn-cs"/>
      </a:defRPr>
    </a:lvl2pPr>
    <a:lvl3pPr marL="0" lvl="2" indent="0">
      <a:defRPr sz="1200" kern="1200">
        <a:latin typeface="+mn-lt"/>
        <a:ea typeface="+mn-ea"/>
        <a:cs typeface="+mn-cs"/>
      </a:defRPr>
    </a:lvl3pPr>
    <a:lvl4pPr marL="0" lvl="3" indent="0">
      <a:defRPr sz="1200" kern="1200">
        <a:latin typeface="+mn-lt"/>
        <a:ea typeface="+mn-ea"/>
        <a:cs typeface="+mn-cs"/>
      </a:defRPr>
    </a:lvl4pPr>
    <a:lvl5pPr marL="0" lvl="4" indent="0">
      <a:defRPr sz="1200" kern="1200">
        <a:latin typeface="+mn-lt"/>
        <a:ea typeface="+mn-ea"/>
        <a:cs typeface="+mn-cs"/>
      </a:defRPr>
    </a:lvl5pPr>
    <a:lvl6pPr marL="2286000" lvl="5" indent="0">
      <a:defRPr sz="1200" kern="1200">
        <a:latin typeface="+mn-lt"/>
        <a:ea typeface="+mn-ea"/>
        <a:cs typeface="+mn-cs"/>
      </a:defRPr>
    </a:lvl6pPr>
    <a:lvl7pPr marL="2743200" lvl="6" indent="0">
      <a:defRPr sz="1200" kern="1200">
        <a:latin typeface="+mn-lt"/>
        <a:ea typeface="+mn-ea"/>
        <a:cs typeface="+mn-cs"/>
      </a:defRPr>
    </a:lvl7pPr>
    <a:lvl8pPr marL="3200400" lvl="7" indent="0">
      <a:defRPr sz="1200" kern="1200">
        <a:latin typeface="+mn-lt"/>
        <a:ea typeface="+mn-ea"/>
        <a:cs typeface="+mn-cs"/>
      </a:defRPr>
    </a:lvl8pPr>
    <a:lvl9pPr marL="3657600" lvl="8" indent="0">
      <a:defRPr sz="1200" kern="1200">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34818" name="幻灯片图像占位符 1"/>
          <p:cNvSpPr>
            <a:spLocks noGrp="1" noRot="1" noChangeAspect="1"/>
          </p:cNvSpPr>
          <p:nvPr>
            <p:ph type="sldImg"/>
          </p:nvPr>
        </p:nvSpPr>
        <p:spPr>
          <a:xfrm>
            <a:off x="449263" y="296863"/>
            <a:ext cx="8091487" cy="1238250"/>
          </a:xfrm>
          <a:ln>
            <a:solidFill>
              <a:srgbClr val="000000"/>
            </a:solidFill>
            <a:miter/>
          </a:ln>
        </p:spPr>
      </p:sp>
      <p:sp>
        <p:nvSpPr>
          <p:cNvPr id="34819" name="备注占位符 2"/>
          <p:cNvSpPr>
            <a:spLocks noGrp="1" noRot="1" noChangeAspect="1"/>
          </p:cNvSpPr>
          <p:nvPr>
            <p:ph type="body"/>
          </p:nvPr>
        </p:nvSpPr>
        <p:spPr>
          <a:xfrm>
            <a:off x="449263" y="1603375"/>
            <a:ext cx="8091487" cy="4903788"/>
          </a:xfrm>
          <a:prstGeom prst="rect">
            <a:avLst/>
          </a:prstGeom>
          <a:noFill/>
          <a:ln w="9525">
            <a:noFill/>
          </a:ln>
        </p:spPr>
        <p:txBody>
          <a:bodyPr wrap="square" anchor="t"/>
          <a:p>
            <a:pPr lvl="0" indent="0" eaLnBrk="1" hangingPunct="1">
              <a:lnSpc>
                <a:spcPct val="100000"/>
              </a:lnSpc>
              <a:spcBef>
                <a:spcPct val="0"/>
              </a:spcBef>
            </a:pPr>
            <a:r>
              <a:rPr lang="zh-CN" altLang="en-US" dirty="0"/>
              <a:t>扁平事务要么全做，要么全不做的特性，用最简单的方法处理所有可能的失败语义，</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latinLnBrk="0" hangingPunct="1">
              <a:spcBef>
                <a:spcPct val="0"/>
              </a:spcBef>
              <a:spcAft>
                <a:spcPct val="0"/>
              </a:spcAft>
            </a:pPr>
            <a:endParaRPr lang="zh-CN" altLang="en-US" strike="noStrike" noProof="1" dirty="0">
              <a:sym typeface="Lucida Sans Unicode" panose="020B0602030504020204" charset="0"/>
            </a:endParaRPr>
          </a:p>
        </p:txBody>
      </p:sp>
      <p:sp>
        <p:nvSpPr>
          <p:cNvPr id="5" name="页脚占位符 4"/>
          <p:cNvSpPr>
            <a:spLocks noGrp="1"/>
          </p:cNvSpPr>
          <p:nvPr>
            <p:ph type="ftr" sz="quarter" idx="11"/>
          </p:nvPr>
        </p:nvSpPr>
        <p:spPr/>
        <p:txBody>
          <a:bodyPr/>
          <a:p>
            <a:pPr lvl="0" eaLnBrk="1" fontAlgn="base" latinLnBrk="0" hangingPunct="1">
              <a:spcBef>
                <a:spcPct val="0"/>
              </a:spcBef>
              <a:spcAft>
                <a:spcPct val="0"/>
              </a:spcAft>
            </a:pPr>
            <a:endParaRPr strike="noStrike" noProof="1">
              <a:sym typeface="Lucida Sans Unicode" panose="020B0602030504020204" charset="0"/>
            </a:endParaRPr>
          </a:p>
        </p:txBody>
      </p:sp>
      <p:sp>
        <p:nvSpPr>
          <p:cNvPr id="6" name="灯片编号占位符 5"/>
          <p:cNvSpPr>
            <a:spLocks noGrp="1"/>
          </p:cNvSpPr>
          <p:nvPr>
            <p:ph type="sldNum" sz="quarter" idx="12"/>
          </p:nvPr>
        </p:nvSpPr>
        <p:spPr/>
        <p:txBody>
          <a:bodyPr/>
          <a:p>
            <a:pPr lvl="0" eaLnBrk="1" fontAlgn="base" latinLnBrk="0" hangingPunct="1">
              <a:spcBef>
                <a:spcPct val="0"/>
              </a:spcBef>
              <a:spcAft>
                <a:spcPct val="0"/>
              </a:spcAft>
            </a:pPr>
            <a:fld id="{9A0DB2DC-4C9A-4742-B13C-FB6460FD3503}" type="slidenum">
              <a:rPr lang="zh-CN" altLang="en-US" strike="noStrike" noProof="1" dirty="0">
                <a:latin typeface="Lucida Sans Unicode" panose="020B0602030504020204" charset="0"/>
                <a:ea typeface="MS PGothic" panose="020B0600070205080204" charset="-128"/>
                <a:cs typeface="+mn-ea"/>
                <a:sym typeface="Lucida Sans Unicode" panose="020B0602030504020204" charset="0"/>
              </a:rPr>
            </a:fld>
            <a:endParaRPr lang="zh-CN" altLang="en-US" strike="noStrike" noProof="1" dirty="0">
              <a:sym typeface="Lucida Sans Unicode" panose="020B060203050402020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latinLnBrk="0" hangingPunct="1">
              <a:spcBef>
                <a:spcPct val="0"/>
              </a:spcBef>
              <a:spcAft>
                <a:spcPct val="0"/>
              </a:spcAft>
            </a:pPr>
            <a:endParaRPr lang="zh-CN" altLang="en-US" strike="noStrike" noProof="1" dirty="0">
              <a:sym typeface="Lucida Sans Unicode" panose="020B0602030504020204" charset="0"/>
            </a:endParaRPr>
          </a:p>
        </p:txBody>
      </p:sp>
      <p:sp>
        <p:nvSpPr>
          <p:cNvPr id="5" name="页脚占位符 4"/>
          <p:cNvSpPr>
            <a:spLocks noGrp="1"/>
          </p:cNvSpPr>
          <p:nvPr>
            <p:ph type="ftr" sz="quarter" idx="11"/>
          </p:nvPr>
        </p:nvSpPr>
        <p:spPr/>
        <p:txBody>
          <a:bodyPr/>
          <a:p>
            <a:pPr lvl="0" eaLnBrk="1" fontAlgn="base" latinLnBrk="0" hangingPunct="1">
              <a:spcBef>
                <a:spcPct val="0"/>
              </a:spcBef>
              <a:spcAft>
                <a:spcPct val="0"/>
              </a:spcAft>
            </a:pPr>
            <a:endParaRPr strike="noStrike" noProof="1">
              <a:sym typeface="Lucida Sans Unicode" panose="020B0602030504020204" charset="0"/>
            </a:endParaRPr>
          </a:p>
        </p:txBody>
      </p:sp>
      <p:sp>
        <p:nvSpPr>
          <p:cNvPr id="6" name="灯片编号占位符 5"/>
          <p:cNvSpPr>
            <a:spLocks noGrp="1"/>
          </p:cNvSpPr>
          <p:nvPr>
            <p:ph type="sldNum" sz="quarter" idx="12"/>
          </p:nvPr>
        </p:nvSpPr>
        <p:spPr/>
        <p:txBody>
          <a:bodyPr/>
          <a:p>
            <a:pPr lvl="0" eaLnBrk="1" fontAlgn="base" latinLnBrk="0" hangingPunct="1">
              <a:spcBef>
                <a:spcPct val="0"/>
              </a:spcBef>
              <a:spcAft>
                <a:spcPct val="0"/>
              </a:spcAft>
            </a:pPr>
            <a:fld id="{9A0DB2DC-4C9A-4742-B13C-FB6460FD3503}" type="slidenum">
              <a:rPr lang="zh-CN" altLang="en-US" strike="noStrike" noProof="1" dirty="0">
                <a:latin typeface="Lucida Sans Unicode" panose="020B0602030504020204" charset="0"/>
                <a:ea typeface="MS PGothic" panose="020B0600070205080204" charset="-128"/>
                <a:cs typeface="+mn-ea"/>
                <a:sym typeface="Lucida Sans Unicode" panose="020B0602030504020204" charset="0"/>
              </a:rPr>
            </a:fld>
            <a:endParaRPr lang="zh-CN" altLang="en-US" strike="noStrike" noProof="1" dirty="0">
              <a:sym typeface="Lucida Sans Unicode" panose="020B060203050402020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73246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latinLnBrk="0" hangingPunct="1">
              <a:spcBef>
                <a:spcPct val="0"/>
              </a:spcBef>
              <a:spcAft>
                <a:spcPct val="0"/>
              </a:spcAft>
            </a:pPr>
            <a:endParaRPr lang="zh-CN" altLang="en-US" strike="noStrike" noProof="1" dirty="0">
              <a:sym typeface="Lucida Sans Unicode" panose="020B0602030504020204" charset="0"/>
            </a:endParaRPr>
          </a:p>
        </p:txBody>
      </p:sp>
      <p:sp>
        <p:nvSpPr>
          <p:cNvPr id="5" name="页脚占位符 4"/>
          <p:cNvSpPr>
            <a:spLocks noGrp="1"/>
          </p:cNvSpPr>
          <p:nvPr>
            <p:ph type="ftr" sz="quarter" idx="11"/>
          </p:nvPr>
        </p:nvSpPr>
        <p:spPr/>
        <p:txBody>
          <a:bodyPr/>
          <a:p>
            <a:pPr lvl="0" eaLnBrk="1" fontAlgn="base" latinLnBrk="0" hangingPunct="1">
              <a:spcBef>
                <a:spcPct val="0"/>
              </a:spcBef>
              <a:spcAft>
                <a:spcPct val="0"/>
              </a:spcAft>
            </a:pPr>
            <a:endParaRPr strike="noStrike" noProof="1">
              <a:sym typeface="Lucida Sans Unicode" panose="020B0602030504020204" charset="0"/>
            </a:endParaRPr>
          </a:p>
        </p:txBody>
      </p:sp>
      <p:sp>
        <p:nvSpPr>
          <p:cNvPr id="6" name="灯片编号占位符 5"/>
          <p:cNvSpPr>
            <a:spLocks noGrp="1"/>
          </p:cNvSpPr>
          <p:nvPr>
            <p:ph type="sldNum" sz="quarter" idx="12"/>
          </p:nvPr>
        </p:nvSpPr>
        <p:spPr/>
        <p:txBody>
          <a:bodyPr/>
          <a:p>
            <a:pPr lvl="0" eaLnBrk="1" fontAlgn="base" latinLnBrk="0" hangingPunct="1">
              <a:spcBef>
                <a:spcPct val="0"/>
              </a:spcBef>
              <a:spcAft>
                <a:spcPct val="0"/>
              </a:spcAft>
            </a:pPr>
            <a:fld id="{9A0DB2DC-4C9A-4742-B13C-FB6460FD3503}" type="slidenum">
              <a:rPr lang="zh-CN" altLang="en-US" strike="noStrike" noProof="1" dirty="0">
                <a:latin typeface="Lucida Sans Unicode" panose="020B0602030504020204" charset="0"/>
                <a:ea typeface="MS PGothic" panose="020B0600070205080204" charset="-128"/>
                <a:cs typeface="+mn-ea"/>
                <a:sym typeface="Lucida Sans Unicode" panose="020B0602030504020204" charset="0"/>
              </a:rPr>
            </a:fld>
            <a:endParaRPr lang="zh-CN" altLang="en-US" strike="noStrike" noProof="1" dirty="0">
              <a:sym typeface="Lucida Sans Unicode" panose="020B060203050402020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latinLnBrk="0" hangingPunct="1">
              <a:spcBef>
                <a:spcPct val="0"/>
              </a:spcBef>
              <a:spcAft>
                <a:spcPct val="0"/>
              </a:spcAft>
            </a:pPr>
            <a:endParaRPr lang="zh-CN" altLang="en-US" strike="noStrike" noProof="1" dirty="0">
              <a:sym typeface="Lucida Sans Unicode" panose="020B0602030504020204" charset="0"/>
            </a:endParaRPr>
          </a:p>
        </p:txBody>
      </p:sp>
      <p:sp>
        <p:nvSpPr>
          <p:cNvPr id="5" name="页脚占位符 4"/>
          <p:cNvSpPr>
            <a:spLocks noGrp="1"/>
          </p:cNvSpPr>
          <p:nvPr>
            <p:ph type="ftr" sz="quarter" idx="11"/>
          </p:nvPr>
        </p:nvSpPr>
        <p:spPr/>
        <p:txBody>
          <a:bodyPr/>
          <a:p>
            <a:pPr lvl="0" eaLnBrk="1" fontAlgn="base" latinLnBrk="0" hangingPunct="1">
              <a:spcBef>
                <a:spcPct val="0"/>
              </a:spcBef>
              <a:spcAft>
                <a:spcPct val="0"/>
              </a:spcAft>
            </a:pPr>
            <a:endParaRPr strike="noStrike" noProof="1">
              <a:sym typeface="Lucida Sans Unicode" panose="020B0602030504020204" charset="0"/>
            </a:endParaRPr>
          </a:p>
        </p:txBody>
      </p:sp>
      <p:sp>
        <p:nvSpPr>
          <p:cNvPr id="6" name="灯片编号占位符 5"/>
          <p:cNvSpPr>
            <a:spLocks noGrp="1"/>
          </p:cNvSpPr>
          <p:nvPr>
            <p:ph type="sldNum" sz="quarter" idx="12"/>
          </p:nvPr>
        </p:nvSpPr>
        <p:spPr/>
        <p:txBody>
          <a:bodyPr/>
          <a:p>
            <a:pPr lvl="0" eaLnBrk="1" fontAlgn="base" latinLnBrk="0" hangingPunct="1">
              <a:spcBef>
                <a:spcPct val="0"/>
              </a:spcBef>
              <a:spcAft>
                <a:spcPct val="0"/>
              </a:spcAft>
            </a:pPr>
            <a:fld id="{9A0DB2DC-4C9A-4742-B13C-FB6460FD3503}" type="slidenum">
              <a:rPr lang="zh-CN" altLang="en-US" strike="noStrike" noProof="1" dirty="0">
                <a:latin typeface="Lucida Sans Unicode" panose="020B0602030504020204" charset="0"/>
                <a:ea typeface="MS PGothic" panose="020B0600070205080204" charset="-128"/>
                <a:cs typeface="+mn-ea"/>
                <a:sym typeface="Lucida Sans Unicode" panose="020B0602030504020204" charset="0"/>
              </a:rPr>
            </a:fld>
            <a:endParaRPr lang="zh-CN" altLang="en-US" strike="noStrike" noProof="1" dirty="0">
              <a:sym typeface="Lucida Sans Unicode" panose="020B060203050402020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latinLnBrk="0" hangingPunct="1">
              <a:spcBef>
                <a:spcPct val="0"/>
              </a:spcBef>
              <a:spcAft>
                <a:spcPct val="0"/>
              </a:spcAft>
            </a:pPr>
            <a:endParaRPr lang="zh-CN" altLang="en-US" strike="noStrike" noProof="1" dirty="0">
              <a:sym typeface="Lucida Sans Unicode" panose="020B0602030504020204" charset="0"/>
            </a:endParaRPr>
          </a:p>
        </p:txBody>
      </p:sp>
      <p:sp>
        <p:nvSpPr>
          <p:cNvPr id="5" name="页脚占位符 4"/>
          <p:cNvSpPr>
            <a:spLocks noGrp="1"/>
          </p:cNvSpPr>
          <p:nvPr>
            <p:ph type="ftr" sz="quarter" idx="11"/>
          </p:nvPr>
        </p:nvSpPr>
        <p:spPr/>
        <p:txBody>
          <a:bodyPr/>
          <a:p>
            <a:pPr lvl="0" eaLnBrk="1" fontAlgn="base" latinLnBrk="0" hangingPunct="1">
              <a:spcBef>
                <a:spcPct val="0"/>
              </a:spcBef>
              <a:spcAft>
                <a:spcPct val="0"/>
              </a:spcAft>
            </a:pPr>
            <a:endParaRPr strike="noStrike" noProof="1">
              <a:sym typeface="Lucida Sans Unicode" panose="020B0602030504020204" charset="0"/>
            </a:endParaRPr>
          </a:p>
        </p:txBody>
      </p:sp>
      <p:sp>
        <p:nvSpPr>
          <p:cNvPr id="6" name="灯片编号占位符 5"/>
          <p:cNvSpPr>
            <a:spLocks noGrp="1"/>
          </p:cNvSpPr>
          <p:nvPr>
            <p:ph type="sldNum" sz="quarter" idx="12"/>
          </p:nvPr>
        </p:nvSpPr>
        <p:spPr/>
        <p:txBody>
          <a:bodyPr/>
          <a:p>
            <a:pPr lvl="0" eaLnBrk="1" fontAlgn="base" latinLnBrk="0" hangingPunct="1">
              <a:spcBef>
                <a:spcPct val="0"/>
              </a:spcBef>
              <a:spcAft>
                <a:spcPct val="0"/>
              </a:spcAft>
            </a:pPr>
            <a:fld id="{9A0DB2DC-4C9A-4742-B13C-FB6460FD3503}" type="slidenum">
              <a:rPr lang="zh-CN" altLang="en-US" strike="noStrike" noProof="1" dirty="0">
                <a:latin typeface="Lucida Sans Unicode" panose="020B0602030504020204" charset="0"/>
                <a:ea typeface="MS PGothic" panose="020B0600070205080204" charset="-128"/>
                <a:cs typeface="+mn-ea"/>
                <a:sym typeface="Lucida Sans Unicode" panose="020B0602030504020204" charset="0"/>
              </a:rPr>
            </a:fld>
            <a:endParaRPr lang="zh-CN" altLang="en-US" strike="noStrike" noProof="1" dirty="0">
              <a:sym typeface="Lucida Sans Unicode" panose="020B060203050402020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latinLnBrk="0" hangingPunct="1">
              <a:spcBef>
                <a:spcPct val="0"/>
              </a:spcBef>
              <a:spcAft>
                <a:spcPct val="0"/>
              </a:spcAft>
            </a:pPr>
            <a:endParaRPr lang="zh-CN" altLang="en-US" strike="noStrike" noProof="1" dirty="0">
              <a:sym typeface="Lucida Sans Unicode" panose="020B0602030504020204" charset="0"/>
            </a:endParaRPr>
          </a:p>
        </p:txBody>
      </p:sp>
      <p:sp>
        <p:nvSpPr>
          <p:cNvPr id="5" name="页脚占位符 4"/>
          <p:cNvSpPr>
            <a:spLocks noGrp="1"/>
          </p:cNvSpPr>
          <p:nvPr>
            <p:ph type="ftr" sz="quarter" idx="11"/>
          </p:nvPr>
        </p:nvSpPr>
        <p:spPr/>
        <p:txBody>
          <a:bodyPr/>
          <a:p>
            <a:pPr lvl="0" eaLnBrk="1" fontAlgn="base" latinLnBrk="0" hangingPunct="1">
              <a:spcBef>
                <a:spcPct val="0"/>
              </a:spcBef>
              <a:spcAft>
                <a:spcPct val="0"/>
              </a:spcAft>
            </a:pPr>
            <a:endParaRPr strike="noStrike" noProof="1">
              <a:sym typeface="Lucida Sans Unicode" panose="020B0602030504020204" charset="0"/>
            </a:endParaRPr>
          </a:p>
        </p:txBody>
      </p:sp>
      <p:sp>
        <p:nvSpPr>
          <p:cNvPr id="6" name="灯片编号占位符 5"/>
          <p:cNvSpPr>
            <a:spLocks noGrp="1"/>
          </p:cNvSpPr>
          <p:nvPr>
            <p:ph type="sldNum" sz="quarter" idx="12"/>
          </p:nvPr>
        </p:nvSpPr>
        <p:spPr/>
        <p:txBody>
          <a:bodyPr/>
          <a:p>
            <a:pPr lvl="0" eaLnBrk="1" fontAlgn="base" latinLnBrk="0" hangingPunct="1">
              <a:spcBef>
                <a:spcPct val="0"/>
              </a:spcBef>
              <a:spcAft>
                <a:spcPct val="0"/>
              </a:spcAft>
            </a:pPr>
            <a:fld id="{9A0DB2DC-4C9A-4742-B13C-FB6460FD3503}" type="slidenum">
              <a:rPr lang="zh-CN" altLang="en-US" strike="noStrike" noProof="1" dirty="0">
                <a:latin typeface="Lucida Sans Unicode" panose="020B0602030504020204" charset="0"/>
                <a:ea typeface="MS PGothic" panose="020B0600070205080204" charset="-128"/>
                <a:cs typeface="+mn-ea"/>
                <a:sym typeface="Lucida Sans Unicode" panose="020B0602030504020204" charset="0"/>
              </a:rPr>
            </a:fld>
            <a:endParaRPr lang="zh-CN" altLang="en-US" strike="noStrike" noProof="1" dirty="0">
              <a:sym typeface="Lucida Sans Unicode" panose="020B060203050402020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481138"/>
            <a:ext cx="4032504" cy="45259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481138"/>
            <a:ext cx="4032504" cy="45259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latinLnBrk="0" hangingPunct="1">
              <a:spcBef>
                <a:spcPct val="0"/>
              </a:spcBef>
              <a:spcAft>
                <a:spcPct val="0"/>
              </a:spcAft>
            </a:pPr>
            <a:endParaRPr lang="zh-CN" altLang="en-US" strike="noStrike" noProof="1" dirty="0">
              <a:sym typeface="Lucida Sans Unicode" panose="020B0602030504020204" charset="0"/>
            </a:endParaRPr>
          </a:p>
        </p:txBody>
      </p:sp>
      <p:sp>
        <p:nvSpPr>
          <p:cNvPr id="6" name="页脚占位符 5"/>
          <p:cNvSpPr>
            <a:spLocks noGrp="1"/>
          </p:cNvSpPr>
          <p:nvPr>
            <p:ph type="ftr" sz="quarter" idx="11"/>
          </p:nvPr>
        </p:nvSpPr>
        <p:spPr/>
        <p:txBody>
          <a:bodyPr/>
          <a:p>
            <a:pPr lvl="0" eaLnBrk="1" fontAlgn="base" latinLnBrk="0" hangingPunct="1">
              <a:spcBef>
                <a:spcPct val="0"/>
              </a:spcBef>
              <a:spcAft>
                <a:spcPct val="0"/>
              </a:spcAft>
            </a:pPr>
            <a:endParaRPr strike="noStrike" noProof="1">
              <a:sym typeface="Lucida Sans Unicode" panose="020B0602030504020204" charset="0"/>
            </a:endParaRPr>
          </a:p>
        </p:txBody>
      </p:sp>
      <p:sp>
        <p:nvSpPr>
          <p:cNvPr id="7" name="灯片编号占位符 6"/>
          <p:cNvSpPr>
            <a:spLocks noGrp="1"/>
          </p:cNvSpPr>
          <p:nvPr>
            <p:ph type="sldNum" sz="quarter" idx="12"/>
          </p:nvPr>
        </p:nvSpPr>
        <p:spPr/>
        <p:txBody>
          <a:bodyPr/>
          <a:p>
            <a:pPr lvl="0" eaLnBrk="1" fontAlgn="base" latinLnBrk="0" hangingPunct="1">
              <a:spcBef>
                <a:spcPct val="0"/>
              </a:spcBef>
              <a:spcAft>
                <a:spcPct val="0"/>
              </a:spcAft>
            </a:pPr>
            <a:fld id="{9A0DB2DC-4C9A-4742-B13C-FB6460FD3503}" type="slidenum">
              <a:rPr lang="zh-CN" altLang="en-US" strike="noStrike" noProof="1" dirty="0">
                <a:latin typeface="Lucida Sans Unicode" panose="020B0602030504020204" charset="0"/>
                <a:ea typeface="MS PGothic" panose="020B0600070205080204" charset="-128"/>
                <a:cs typeface="+mn-ea"/>
                <a:sym typeface="Lucida Sans Unicode" panose="020B0602030504020204" charset="0"/>
              </a:rPr>
            </a:fld>
            <a:endParaRPr lang="zh-CN" altLang="en-US" strike="noStrike" noProof="1" dirty="0">
              <a:sym typeface="Lucida Sans Unicode" panose="020B060203050402020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latinLnBrk="0" hangingPunct="1">
              <a:spcBef>
                <a:spcPct val="0"/>
              </a:spcBef>
              <a:spcAft>
                <a:spcPct val="0"/>
              </a:spcAft>
            </a:pPr>
            <a:endParaRPr lang="zh-CN" altLang="en-US" strike="noStrike" noProof="1" dirty="0">
              <a:sym typeface="Lucida Sans Unicode" panose="020B0602030504020204" charset="0"/>
            </a:endParaRPr>
          </a:p>
        </p:txBody>
      </p:sp>
      <p:sp>
        <p:nvSpPr>
          <p:cNvPr id="8" name="页脚占位符 7"/>
          <p:cNvSpPr>
            <a:spLocks noGrp="1"/>
          </p:cNvSpPr>
          <p:nvPr>
            <p:ph type="ftr" sz="quarter" idx="11"/>
          </p:nvPr>
        </p:nvSpPr>
        <p:spPr/>
        <p:txBody>
          <a:bodyPr/>
          <a:p>
            <a:pPr lvl="0" eaLnBrk="1" fontAlgn="base" latinLnBrk="0" hangingPunct="1">
              <a:spcBef>
                <a:spcPct val="0"/>
              </a:spcBef>
              <a:spcAft>
                <a:spcPct val="0"/>
              </a:spcAft>
            </a:pPr>
            <a:endParaRPr strike="noStrike" noProof="1">
              <a:sym typeface="Lucida Sans Unicode" panose="020B0602030504020204" charset="0"/>
            </a:endParaRPr>
          </a:p>
        </p:txBody>
      </p:sp>
      <p:sp>
        <p:nvSpPr>
          <p:cNvPr id="9" name="灯片编号占位符 8"/>
          <p:cNvSpPr>
            <a:spLocks noGrp="1"/>
          </p:cNvSpPr>
          <p:nvPr>
            <p:ph type="sldNum" sz="quarter" idx="12"/>
          </p:nvPr>
        </p:nvSpPr>
        <p:spPr/>
        <p:txBody>
          <a:bodyPr/>
          <a:p>
            <a:pPr lvl="0" eaLnBrk="1" fontAlgn="base" latinLnBrk="0" hangingPunct="1">
              <a:spcBef>
                <a:spcPct val="0"/>
              </a:spcBef>
              <a:spcAft>
                <a:spcPct val="0"/>
              </a:spcAft>
            </a:pPr>
            <a:fld id="{9A0DB2DC-4C9A-4742-B13C-FB6460FD3503}" type="slidenum">
              <a:rPr lang="zh-CN" altLang="en-US" strike="noStrike" noProof="1" dirty="0">
                <a:latin typeface="Lucida Sans Unicode" panose="020B0602030504020204" charset="0"/>
                <a:ea typeface="MS PGothic" panose="020B0600070205080204" charset="-128"/>
                <a:cs typeface="+mn-ea"/>
                <a:sym typeface="Lucida Sans Unicode" panose="020B0602030504020204" charset="0"/>
              </a:rPr>
            </a:fld>
            <a:endParaRPr lang="zh-CN" altLang="en-US" strike="noStrike" noProof="1" dirty="0">
              <a:sym typeface="Lucida Sans Unicode" panose="020B060203050402020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latinLnBrk="0" hangingPunct="1">
              <a:spcBef>
                <a:spcPct val="0"/>
              </a:spcBef>
              <a:spcAft>
                <a:spcPct val="0"/>
              </a:spcAft>
            </a:pPr>
            <a:endParaRPr lang="zh-CN" altLang="en-US" strike="noStrike" noProof="1" dirty="0">
              <a:sym typeface="Lucida Sans Unicode" panose="020B0602030504020204" charset="0"/>
            </a:endParaRPr>
          </a:p>
        </p:txBody>
      </p:sp>
      <p:sp>
        <p:nvSpPr>
          <p:cNvPr id="4" name="页脚占位符 3"/>
          <p:cNvSpPr>
            <a:spLocks noGrp="1"/>
          </p:cNvSpPr>
          <p:nvPr>
            <p:ph type="ftr" sz="quarter" idx="11"/>
          </p:nvPr>
        </p:nvSpPr>
        <p:spPr/>
        <p:txBody>
          <a:bodyPr/>
          <a:p>
            <a:pPr lvl="0" eaLnBrk="1" fontAlgn="base" latinLnBrk="0" hangingPunct="1">
              <a:spcBef>
                <a:spcPct val="0"/>
              </a:spcBef>
              <a:spcAft>
                <a:spcPct val="0"/>
              </a:spcAft>
            </a:pPr>
            <a:endParaRPr strike="noStrike" noProof="1">
              <a:sym typeface="Lucida Sans Unicode" panose="020B0602030504020204" charset="0"/>
            </a:endParaRPr>
          </a:p>
        </p:txBody>
      </p:sp>
      <p:sp>
        <p:nvSpPr>
          <p:cNvPr id="5" name="灯片编号占位符 4"/>
          <p:cNvSpPr>
            <a:spLocks noGrp="1"/>
          </p:cNvSpPr>
          <p:nvPr>
            <p:ph type="sldNum" sz="quarter" idx="12"/>
          </p:nvPr>
        </p:nvSpPr>
        <p:spPr/>
        <p:txBody>
          <a:bodyPr/>
          <a:p>
            <a:pPr lvl="0" eaLnBrk="1" fontAlgn="base" latinLnBrk="0" hangingPunct="1">
              <a:spcBef>
                <a:spcPct val="0"/>
              </a:spcBef>
              <a:spcAft>
                <a:spcPct val="0"/>
              </a:spcAft>
            </a:pPr>
            <a:fld id="{9A0DB2DC-4C9A-4742-B13C-FB6460FD3503}" type="slidenum">
              <a:rPr lang="zh-CN" altLang="en-US" strike="noStrike" noProof="1" dirty="0">
                <a:latin typeface="Lucida Sans Unicode" panose="020B0602030504020204" charset="0"/>
                <a:ea typeface="MS PGothic" panose="020B0600070205080204" charset="-128"/>
                <a:cs typeface="+mn-ea"/>
                <a:sym typeface="Lucida Sans Unicode" panose="020B0602030504020204" charset="0"/>
              </a:rPr>
            </a:fld>
            <a:endParaRPr lang="zh-CN" altLang="en-US" strike="noStrike" noProof="1" dirty="0">
              <a:sym typeface="Lucida Sans Unicode" panose="020B060203050402020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latinLnBrk="0" hangingPunct="1">
              <a:spcBef>
                <a:spcPct val="0"/>
              </a:spcBef>
              <a:spcAft>
                <a:spcPct val="0"/>
              </a:spcAft>
            </a:pPr>
            <a:endParaRPr lang="zh-CN" altLang="en-US" strike="noStrike" noProof="1" dirty="0">
              <a:sym typeface="Lucida Sans Unicode" panose="020B0602030504020204" charset="0"/>
            </a:endParaRPr>
          </a:p>
        </p:txBody>
      </p:sp>
      <p:sp>
        <p:nvSpPr>
          <p:cNvPr id="3" name="页脚占位符 2"/>
          <p:cNvSpPr>
            <a:spLocks noGrp="1"/>
          </p:cNvSpPr>
          <p:nvPr>
            <p:ph type="ftr" sz="quarter" idx="11"/>
          </p:nvPr>
        </p:nvSpPr>
        <p:spPr/>
        <p:txBody>
          <a:bodyPr/>
          <a:p>
            <a:pPr lvl="0" eaLnBrk="1" fontAlgn="base" latinLnBrk="0" hangingPunct="1">
              <a:spcBef>
                <a:spcPct val="0"/>
              </a:spcBef>
              <a:spcAft>
                <a:spcPct val="0"/>
              </a:spcAft>
            </a:pPr>
            <a:endParaRPr strike="noStrike" noProof="1">
              <a:sym typeface="Lucida Sans Unicode" panose="020B0602030504020204" charset="0"/>
            </a:endParaRPr>
          </a:p>
        </p:txBody>
      </p:sp>
      <p:sp>
        <p:nvSpPr>
          <p:cNvPr id="4" name="灯片编号占位符 3"/>
          <p:cNvSpPr>
            <a:spLocks noGrp="1"/>
          </p:cNvSpPr>
          <p:nvPr>
            <p:ph type="sldNum" sz="quarter" idx="12"/>
          </p:nvPr>
        </p:nvSpPr>
        <p:spPr/>
        <p:txBody>
          <a:bodyPr/>
          <a:p>
            <a:pPr lvl="0" eaLnBrk="1" fontAlgn="base" latinLnBrk="0" hangingPunct="1">
              <a:spcBef>
                <a:spcPct val="0"/>
              </a:spcBef>
              <a:spcAft>
                <a:spcPct val="0"/>
              </a:spcAft>
            </a:pPr>
            <a:fld id="{9A0DB2DC-4C9A-4742-B13C-FB6460FD3503}" type="slidenum">
              <a:rPr lang="zh-CN" altLang="en-US" strike="noStrike" noProof="1" dirty="0">
                <a:latin typeface="Lucida Sans Unicode" panose="020B0602030504020204" charset="0"/>
                <a:ea typeface="MS PGothic" panose="020B0600070205080204" charset="-128"/>
                <a:cs typeface="+mn-ea"/>
                <a:sym typeface="Lucida Sans Unicode" panose="020B0602030504020204" charset="0"/>
              </a:rPr>
            </a:fld>
            <a:endParaRPr lang="zh-CN" altLang="en-US" strike="noStrike" noProof="1" dirty="0">
              <a:sym typeface="Lucida Sans Unicode" panose="020B060203050402020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latinLnBrk="0" hangingPunct="1">
              <a:spcBef>
                <a:spcPct val="0"/>
              </a:spcBef>
              <a:spcAft>
                <a:spcPct val="0"/>
              </a:spcAft>
            </a:pPr>
            <a:endParaRPr lang="zh-CN" altLang="en-US" strike="noStrike" noProof="1" dirty="0">
              <a:sym typeface="Lucida Sans Unicode" panose="020B0602030504020204" charset="0"/>
            </a:endParaRPr>
          </a:p>
        </p:txBody>
      </p:sp>
      <p:sp>
        <p:nvSpPr>
          <p:cNvPr id="6" name="页脚占位符 5"/>
          <p:cNvSpPr>
            <a:spLocks noGrp="1"/>
          </p:cNvSpPr>
          <p:nvPr>
            <p:ph type="ftr" sz="quarter" idx="11"/>
          </p:nvPr>
        </p:nvSpPr>
        <p:spPr/>
        <p:txBody>
          <a:bodyPr/>
          <a:p>
            <a:pPr lvl="0" eaLnBrk="1" fontAlgn="base" latinLnBrk="0" hangingPunct="1">
              <a:spcBef>
                <a:spcPct val="0"/>
              </a:spcBef>
              <a:spcAft>
                <a:spcPct val="0"/>
              </a:spcAft>
            </a:pPr>
            <a:endParaRPr strike="noStrike" noProof="1">
              <a:sym typeface="Lucida Sans Unicode" panose="020B0602030504020204" charset="0"/>
            </a:endParaRPr>
          </a:p>
        </p:txBody>
      </p:sp>
      <p:sp>
        <p:nvSpPr>
          <p:cNvPr id="7" name="灯片编号占位符 6"/>
          <p:cNvSpPr>
            <a:spLocks noGrp="1"/>
          </p:cNvSpPr>
          <p:nvPr>
            <p:ph type="sldNum" sz="quarter" idx="12"/>
          </p:nvPr>
        </p:nvSpPr>
        <p:spPr/>
        <p:txBody>
          <a:bodyPr/>
          <a:p>
            <a:pPr lvl="0" eaLnBrk="1" fontAlgn="base" latinLnBrk="0" hangingPunct="1">
              <a:spcBef>
                <a:spcPct val="0"/>
              </a:spcBef>
              <a:spcAft>
                <a:spcPct val="0"/>
              </a:spcAft>
            </a:pPr>
            <a:fld id="{9A0DB2DC-4C9A-4742-B13C-FB6460FD3503}" type="slidenum">
              <a:rPr lang="zh-CN" altLang="en-US" strike="noStrike" noProof="1" dirty="0">
                <a:latin typeface="Lucida Sans Unicode" panose="020B0602030504020204" charset="0"/>
                <a:ea typeface="MS PGothic" panose="020B0600070205080204" charset="-128"/>
                <a:cs typeface="+mn-ea"/>
                <a:sym typeface="Lucida Sans Unicode" panose="020B0602030504020204" charset="0"/>
              </a:rPr>
            </a:fld>
            <a:endParaRPr lang="zh-CN" altLang="en-US" strike="noStrike" noProof="1" dirty="0">
              <a:sym typeface="Lucida Sans Unicode" panose="020B06020305040202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latinLnBrk="0" hangingPunct="1">
              <a:spcBef>
                <a:spcPct val="0"/>
              </a:spcBef>
              <a:spcAft>
                <a:spcPct val="0"/>
              </a:spcAft>
            </a:pPr>
            <a:endParaRPr lang="zh-CN" altLang="en-US" strike="noStrike" noProof="1" dirty="0">
              <a:sym typeface="Lucida Sans Unicode" panose="020B0602030504020204" charset="0"/>
            </a:endParaRPr>
          </a:p>
        </p:txBody>
      </p:sp>
      <p:sp>
        <p:nvSpPr>
          <p:cNvPr id="5" name="页脚占位符 4"/>
          <p:cNvSpPr>
            <a:spLocks noGrp="1"/>
          </p:cNvSpPr>
          <p:nvPr>
            <p:ph type="ftr" sz="quarter" idx="11"/>
          </p:nvPr>
        </p:nvSpPr>
        <p:spPr/>
        <p:txBody>
          <a:bodyPr/>
          <a:p>
            <a:pPr lvl="0" eaLnBrk="1" fontAlgn="base" latinLnBrk="0" hangingPunct="1">
              <a:spcBef>
                <a:spcPct val="0"/>
              </a:spcBef>
              <a:spcAft>
                <a:spcPct val="0"/>
              </a:spcAft>
            </a:pPr>
            <a:endParaRPr strike="noStrike" noProof="1">
              <a:sym typeface="Lucida Sans Unicode" panose="020B0602030504020204" charset="0"/>
            </a:endParaRPr>
          </a:p>
        </p:txBody>
      </p:sp>
      <p:sp>
        <p:nvSpPr>
          <p:cNvPr id="6" name="灯片编号占位符 5"/>
          <p:cNvSpPr>
            <a:spLocks noGrp="1"/>
          </p:cNvSpPr>
          <p:nvPr>
            <p:ph type="sldNum" sz="quarter" idx="12"/>
          </p:nvPr>
        </p:nvSpPr>
        <p:spPr/>
        <p:txBody>
          <a:bodyPr/>
          <a:p>
            <a:pPr lvl="0" eaLnBrk="1" fontAlgn="base" latinLnBrk="0" hangingPunct="1">
              <a:spcBef>
                <a:spcPct val="0"/>
              </a:spcBef>
              <a:spcAft>
                <a:spcPct val="0"/>
              </a:spcAft>
            </a:pPr>
            <a:fld id="{9A0DB2DC-4C9A-4742-B13C-FB6460FD3503}" type="slidenum">
              <a:rPr lang="zh-CN" altLang="en-US" strike="noStrike" noProof="1" dirty="0">
                <a:latin typeface="Lucida Sans Unicode" panose="020B0602030504020204" charset="0"/>
                <a:ea typeface="MS PGothic" panose="020B0600070205080204" charset="-128"/>
                <a:cs typeface="+mn-ea"/>
                <a:sym typeface="Lucida Sans Unicode" panose="020B0602030504020204" charset="0"/>
              </a:rPr>
            </a:fld>
            <a:endParaRPr lang="zh-CN" altLang="en-US" strike="noStrike" noProof="1" dirty="0">
              <a:sym typeface="Lucida Sans Unicode" panose="020B060203050402020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latinLnBrk="0" hangingPunct="1">
              <a:spcBef>
                <a:spcPct val="0"/>
              </a:spcBef>
              <a:spcAft>
                <a:spcPct val="0"/>
              </a:spcAft>
            </a:pPr>
            <a:endParaRPr lang="zh-CN" altLang="en-US" strike="noStrike" noProof="1" dirty="0">
              <a:sym typeface="Lucida Sans Unicode" panose="020B0602030504020204" charset="0"/>
            </a:endParaRPr>
          </a:p>
        </p:txBody>
      </p:sp>
      <p:sp>
        <p:nvSpPr>
          <p:cNvPr id="6" name="页脚占位符 5"/>
          <p:cNvSpPr>
            <a:spLocks noGrp="1"/>
          </p:cNvSpPr>
          <p:nvPr>
            <p:ph type="ftr" sz="quarter" idx="11"/>
          </p:nvPr>
        </p:nvSpPr>
        <p:spPr/>
        <p:txBody>
          <a:bodyPr/>
          <a:p>
            <a:pPr lvl="0" eaLnBrk="1" fontAlgn="base" latinLnBrk="0" hangingPunct="1">
              <a:spcBef>
                <a:spcPct val="0"/>
              </a:spcBef>
              <a:spcAft>
                <a:spcPct val="0"/>
              </a:spcAft>
            </a:pPr>
            <a:endParaRPr strike="noStrike" noProof="1">
              <a:sym typeface="Lucida Sans Unicode" panose="020B0602030504020204" charset="0"/>
            </a:endParaRPr>
          </a:p>
        </p:txBody>
      </p:sp>
      <p:sp>
        <p:nvSpPr>
          <p:cNvPr id="7" name="灯片编号占位符 6"/>
          <p:cNvSpPr>
            <a:spLocks noGrp="1"/>
          </p:cNvSpPr>
          <p:nvPr>
            <p:ph type="sldNum" sz="quarter" idx="12"/>
          </p:nvPr>
        </p:nvSpPr>
        <p:spPr/>
        <p:txBody>
          <a:bodyPr/>
          <a:p>
            <a:pPr lvl="0" eaLnBrk="1" fontAlgn="base" latinLnBrk="0" hangingPunct="1">
              <a:spcBef>
                <a:spcPct val="0"/>
              </a:spcBef>
              <a:spcAft>
                <a:spcPct val="0"/>
              </a:spcAft>
            </a:pPr>
            <a:fld id="{9A0DB2DC-4C9A-4742-B13C-FB6460FD3503}" type="slidenum">
              <a:rPr lang="zh-CN" altLang="en-US" strike="noStrike" noProof="1" dirty="0">
                <a:latin typeface="Lucida Sans Unicode" panose="020B0602030504020204" charset="0"/>
                <a:ea typeface="MS PGothic" panose="020B0600070205080204" charset="-128"/>
                <a:cs typeface="+mn-ea"/>
                <a:sym typeface="Lucida Sans Unicode" panose="020B0602030504020204" charset="0"/>
              </a:rPr>
            </a:fld>
            <a:endParaRPr lang="zh-CN" altLang="en-US" strike="noStrike" noProof="1" dirty="0">
              <a:sym typeface="Lucida Sans Unicode" panose="020B060203050402020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latinLnBrk="0" hangingPunct="1">
              <a:spcBef>
                <a:spcPct val="0"/>
              </a:spcBef>
              <a:spcAft>
                <a:spcPct val="0"/>
              </a:spcAft>
            </a:pPr>
            <a:endParaRPr lang="zh-CN" altLang="en-US" strike="noStrike" noProof="1" dirty="0">
              <a:sym typeface="Lucida Sans Unicode" panose="020B0602030504020204" charset="0"/>
            </a:endParaRPr>
          </a:p>
        </p:txBody>
      </p:sp>
      <p:sp>
        <p:nvSpPr>
          <p:cNvPr id="5" name="页脚占位符 4"/>
          <p:cNvSpPr>
            <a:spLocks noGrp="1"/>
          </p:cNvSpPr>
          <p:nvPr>
            <p:ph type="ftr" sz="quarter" idx="11"/>
          </p:nvPr>
        </p:nvSpPr>
        <p:spPr/>
        <p:txBody>
          <a:bodyPr/>
          <a:p>
            <a:pPr lvl="0" eaLnBrk="1" fontAlgn="base" latinLnBrk="0" hangingPunct="1">
              <a:spcBef>
                <a:spcPct val="0"/>
              </a:spcBef>
              <a:spcAft>
                <a:spcPct val="0"/>
              </a:spcAft>
            </a:pPr>
            <a:endParaRPr strike="noStrike" noProof="1">
              <a:sym typeface="Lucida Sans Unicode" panose="020B0602030504020204" charset="0"/>
            </a:endParaRPr>
          </a:p>
        </p:txBody>
      </p:sp>
      <p:sp>
        <p:nvSpPr>
          <p:cNvPr id="6" name="灯片编号占位符 5"/>
          <p:cNvSpPr>
            <a:spLocks noGrp="1"/>
          </p:cNvSpPr>
          <p:nvPr>
            <p:ph type="sldNum" sz="quarter" idx="12"/>
          </p:nvPr>
        </p:nvSpPr>
        <p:spPr/>
        <p:txBody>
          <a:bodyPr/>
          <a:p>
            <a:pPr lvl="0" eaLnBrk="1" fontAlgn="base" latinLnBrk="0" hangingPunct="1">
              <a:spcBef>
                <a:spcPct val="0"/>
              </a:spcBef>
              <a:spcAft>
                <a:spcPct val="0"/>
              </a:spcAft>
            </a:pPr>
            <a:fld id="{9A0DB2DC-4C9A-4742-B13C-FB6460FD3503}" type="slidenum">
              <a:rPr lang="zh-CN" altLang="en-US" strike="noStrike" noProof="1" dirty="0">
                <a:latin typeface="Lucida Sans Unicode" panose="020B0602030504020204" charset="0"/>
                <a:ea typeface="MS PGothic" panose="020B0600070205080204" charset="-128"/>
                <a:cs typeface="+mn-ea"/>
                <a:sym typeface="Lucida Sans Unicode" panose="020B0602030504020204" charset="0"/>
              </a:rPr>
            </a:fld>
            <a:endParaRPr lang="zh-CN" altLang="en-US" strike="noStrike" noProof="1" dirty="0">
              <a:sym typeface="Lucida Sans Unicode" panose="020B060203050402020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73246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latinLnBrk="0" hangingPunct="1">
              <a:spcBef>
                <a:spcPct val="0"/>
              </a:spcBef>
              <a:spcAft>
                <a:spcPct val="0"/>
              </a:spcAft>
            </a:pPr>
            <a:endParaRPr lang="zh-CN" altLang="en-US" strike="noStrike" noProof="1" dirty="0">
              <a:sym typeface="Lucida Sans Unicode" panose="020B0602030504020204" charset="0"/>
            </a:endParaRPr>
          </a:p>
        </p:txBody>
      </p:sp>
      <p:sp>
        <p:nvSpPr>
          <p:cNvPr id="5" name="页脚占位符 4"/>
          <p:cNvSpPr>
            <a:spLocks noGrp="1"/>
          </p:cNvSpPr>
          <p:nvPr>
            <p:ph type="ftr" sz="quarter" idx="11"/>
          </p:nvPr>
        </p:nvSpPr>
        <p:spPr/>
        <p:txBody>
          <a:bodyPr/>
          <a:p>
            <a:pPr lvl="0" eaLnBrk="1" fontAlgn="base" latinLnBrk="0" hangingPunct="1">
              <a:spcBef>
                <a:spcPct val="0"/>
              </a:spcBef>
              <a:spcAft>
                <a:spcPct val="0"/>
              </a:spcAft>
            </a:pPr>
            <a:endParaRPr strike="noStrike" noProof="1">
              <a:sym typeface="Lucida Sans Unicode" panose="020B0602030504020204" charset="0"/>
            </a:endParaRPr>
          </a:p>
        </p:txBody>
      </p:sp>
      <p:sp>
        <p:nvSpPr>
          <p:cNvPr id="6" name="灯片编号占位符 5"/>
          <p:cNvSpPr>
            <a:spLocks noGrp="1"/>
          </p:cNvSpPr>
          <p:nvPr>
            <p:ph type="sldNum" sz="quarter" idx="12"/>
          </p:nvPr>
        </p:nvSpPr>
        <p:spPr/>
        <p:txBody>
          <a:bodyPr/>
          <a:p>
            <a:pPr lvl="0" eaLnBrk="1" fontAlgn="base" latinLnBrk="0" hangingPunct="1">
              <a:spcBef>
                <a:spcPct val="0"/>
              </a:spcBef>
              <a:spcAft>
                <a:spcPct val="0"/>
              </a:spcAft>
            </a:pPr>
            <a:fld id="{9A0DB2DC-4C9A-4742-B13C-FB6460FD3503}" type="slidenum">
              <a:rPr lang="zh-CN" altLang="en-US" strike="noStrike" noProof="1" dirty="0">
                <a:latin typeface="Lucida Sans Unicode" panose="020B0602030504020204" charset="0"/>
                <a:ea typeface="MS PGothic" panose="020B0600070205080204" charset="-128"/>
                <a:cs typeface="+mn-ea"/>
                <a:sym typeface="Lucida Sans Unicode" panose="020B0602030504020204" charset="0"/>
              </a:rPr>
            </a:fld>
            <a:endParaRPr lang="zh-CN" altLang="en-US" strike="noStrike" noProof="1" dirty="0">
              <a:sym typeface="Lucida Sans Unicode" panose="020B060203050402020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latinLnBrk="0" hangingPunct="1">
              <a:spcBef>
                <a:spcPct val="0"/>
              </a:spcBef>
              <a:spcAft>
                <a:spcPct val="0"/>
              </a:spcAft>
            </a:pPr>
            <a:endParaRPr lang="zh-CN" altLang="en-US" strike="noStrike" noProof="1" dirty="0">
              <a:sym typeface="Lucida Sans Unicode" panose="020B0602030504020204" charset="0"/>
            </a:endParaRPr>
          </a:p>
        </p:txBody>
      </p:sp>
      <p:sp>
        <p:nvSpPr>
          <p:cNvPr id="5" name="页脚占位符 4"/>
          <p:cNvSpPr>
            <a:spLocks noGrp="1"/>
          </p:cNvSpPr>
          <p:nvPr>
            <p:ph type="ftr" sz="quarter" idx="11"/>
          </p:nvPr>
        </p:nvSpPr>
        <p:spPr/>
        <p:txBody>
          <a:bodyPr/>
          <a:p>
            <a:pPr lvl="0" eaLnBrk="1" fontAlgn="base" latinLnBrk="0" hangingPunct="1">
              <a:spcBef>
                <a:spcPct val="0"/>
              </a:spcBef>
              <a:spcAft>
                <a:spcPct val="0"/>
              </a:spcAft>
            </a:pPr>
            <a:endParaRPr strike="noStrike" noProof="1">
              <a:sym typeface="Lucida Sans Unicode" panose="020B0602030504020204" charset="0"/>
            </a:endParaRPr>
          </a:p>
        </p:txBody>
      </p:sp>
      <p:sp>
        <p:nvSpPr>
          <p:cNvPr id="6" name="灯片编号占位符 5"/>
          <p:cNvSpPr>
            <a:spLocks noGrp="1"/>
          </p:cNvSpPr>
          <p:nvPr>
            <p:ph type="sldNum" sz="quarter" idx="12"/>
          </p:nvPr>
        </p:nvSpPr>
        <p:spPr/>
        <p:txBody>
          <a:bodyPr/>
          <a:p>
            <a:pPr lvl="0" eaLnBrk="1" fontAlgn="base" latinLnBrk="0" hangingPunct="1">
              <a:spcBef>
                <a:spcPct val="0"/>
              </a:spcBef>
              <a:spcAft>
                <a:spcPct val="0"/>
              </a:spcAft>
            </a:pPr>
            <a:fld id="{9A0DB2DC-4C9A-4742-B13C-FB6460FD3503}" type="slidenum">
              <a:rPr lang="zh-CN" altLang="en-US" strike="noStrike" noProof="1" dirty="0">
                <a:latin typeface="Lucida Sans Unicode" panose="020B0602030504020204" charset="0"/>
                <a:ea typeface="MS PGothic" panose="020B0600070205080204" charset="-128"/>
                <a:cs typeface="+mn-ea"/>
                <a:sym typeface="Lucida Sans Unicode" panose="020B0602030504020204" charset="0"/>
              </a:rPr>
            </a:fld>
            <a:endParaRPr lang="zh-CN" altLang="en-US" strike="noStrike" noProof="1" dirty="0">
              <a:sym typeface="Lucida Sans Unicode" panose="020B060203050402020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481138"/>
            <a:ext cx="4032504" cy="45259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481138"/>
            <a:ext cx="4032504" cy="45259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latinLnBrk="0" hangingPunct="1">
              <a:spcBef>
                <a:spcPct val="0"/>
              </a:spcBef>
              <a:spcAft>
                <a:spcPct val="0"/>
              </a:spcAft>
            </a:pPr>
            <a:endParaRPr lang="zh-CN" altLang="en-US" strike="noStrike" noProof="1" dirty="0">
              <a:sym typeface="Lucida Sans Unicode" panose="020B0602030504020204" charset="0"/>
            </a:endParaRPr>
          </a:p>
        </p:txBody>
      </p:sp>
      <p:sp>
        <p:nvSpPr>
          <p:cNvPr id="6" name="页脚占位符 5"/>
          <p:cNvSpPr>
            <a:spLocks noGrp="1"/>
          </p:cNvSpPr>
          <p:nvPr>
            <p:ph type="ftr" sz="quarter" idx="11"/>
          </p:nvPr>
        </p:nvSpPr>
        <p:spPr/>
        <p:txBody>
          <a:bodyPr/>
          <a:p>
            <a:pPr lvl="0" eaLnBrk="1" fontAlgn="base" latinLnBrk="0" hangingPunct="1">
              <a:spcBef>
                <a:spcPct val="0"/>
              </a:spcBef>
              <a:spcAft>
                <a:spcPct val="0"/>
              </a:spcAft>
            </a:pPr>
            <a:endParaRPr strike="noStrike" noProof="1">
              <a:sym typeface="Lucida Sans Unicode" panose="020B0602030504020204" charset="0"/>
            </a:endParaRPr>
          </a:p>
        </p:txBody>
      </p:sp>
      <p:sp>
        <p:nvSpPr>
          <p:cNvPr id="7" name="灯片编号占位符 6"/>
          <p:cNvSpPr>
            <a:spLocks noGrp="1"/>
          </p:cNvSpPr>
          <p:nvPr>
            <p:ph type="sldNum" sz="quarter" idx="12"/>
          </p:nvPr>
        </p:nvSpPr>
        <p:spPr/>
        <p:txBody>
          <a:bodyPr/>
          <a:p>
            <a:pPr lvl="0" eaLnBrk="1" fontAlgn="base" latinLnBrk="0" hangingPunct="1">
              <a:spcBef>
                <a:spcPct val="0"/>
              </a:spcBef>
              <a:spcAft>
                <a:spcPct val="0"/>
              </a:spcAft>
            </a:pPr>
            <a:fld id="{9A0DB2DC-4C9A-4742-B13C-FB6460FD3503}" type="slidenum">
              <a:rPr lang="zh-CN" altLang="en-US" strike="noStrike" noProof="1" dirty="0">
                <a:latin typeface="Lucida Sans Unicode" panose="020B0602030504020204" charset="0"/>
                <a:ea typeface="MS PGothic" panose="020B0600070205080204" charset="-128"/>
                <a:cs typeface="+mn-ea"/>
                <a:sym typeface="Lucida Sans Unicode" panose="020B0602030504020204" charset="0"/>
              </a:rPr>
            </a:fld>
            <a:endParaRPr lang="zh-CN" altLang="en-US" strike="noStrike" noProof="1" dirty="0">
              <a:sym typeface="Lucida Sans Unicode" panose="020B060203050402020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latinLnBrk="0" hangingPunct="1">
              <a:spcBef>
                <a:spcPct val="0"/>
              </a:spcBef>
              <a:spcAft>
                <a:spcPct val="0"/>
              </a:spcAft>
            </a:pPr>
            <a:endParaRPr lang="zh-CN" altLang="en-US" strike="noStrike" noProof="1" dirty="0">
              <a:sym typeface="Lucida Sans Unicode" panose="020B0602030504020204" charset="0"/>
            </a:endParaRPr>
          </a:p>
        </p:txBody>
      </p:sp>
      <p:sp>
        <p:nvSpPr>
          <p:cNvPr id="8" name="页脚占位符 7"/>
          <p:cNvSpPr>
            <a:spLocks noGrp="1"/>
          </p:cNvSpPr>
          <p:nvPr>
            <p:ph type="ftr" sz="quarter" idx="11"/>
          </p:nvPr>
        </p:nvSpPr>
        <p:spPr/>
        <p:txBody>
          <a:bodyPr/>
          <a:p>
            <a:pPr lvl="0" eaLnBrk="1" fontAlgn="base" latinLnBrk="0" hangingPunct="1">
              <a:spcBef>
                <a:spcPct val="0"/>
              </a:spcBef>
              <a:spcAft>
                <a:spcPct val="0"/>
              </a:spcAft>
            </a:pPr>
            <a:endParaRPr strike="noStrike" noProof="1">
              <a:sym typeface="Lucida Sans Unicode" panose="020B0602030504020204" charset="0"/>
            </a:endParaRPr>
          </a:p>
        </p:txBody>
      </p:sp>
      <p:sp>
        <p:nvSpPr>
          <p:cNvPr id="9" name="灯片编号占位符 8"/>
          <p:cNvSpPr>
            <a:spLocks noGrp="1"/>
          </p:cNvSpPr>
          <p:nvPr>
            <p:ph type="sldNum" sz="quarter" idx="12"/>
          </p:nvPr>
        </p:nvSpPr>
        <p:spPr/>
        <p:txBody>
          <a:bodyPr/>
          <a:p>
            <a:pPr lvl="0" eaLnBrk="1" fontAlgn="base" latinLnBrk="0" hangingPunct="1">
              <a:spcBef>
                <a:spcPct val="0"/>
              </a:spcBef>
              <a:spcAft>
                <a:spcPct val="0"/>
              </a:spcAft>
            </a:pPr>
            <a:fld id="{9A0DB2DC-4C9A-4742-B13C-FB6460FD3503}" type="slidenum">
              <a:rPr lang="zh-CN" altLang="en-US" strike="noStrike" noProof="1" dirty="0">
                <a:latin typeface="Lucida Sans Unicode" panose="020B0602030504020204" charset="0"/>
                <a:ea typeface="MS PGothic" panose="020B0600070205080204" charset="-128"/>
                <a:cs typeface="+mn-ea"/>
                <a:sym typeface="Lucida Sans Unicode" panose="020B0602030504020204" charset="0"/>
              </a:rPr>
            </a:fld>
            <a:endParaRPr lang="zh-CN" altLang="en-US" strike="noStrike" noProof="1" dirty="0">
              <a:sym typeface="Lucida Sans Unicode" panose="020B060203050402020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latinLnBrk="0" hangingPunct="1">
              <a:spcBef>
                <a:spcPct val="0"/>
              </a:spcBef>
              <a:spcAft>
                <a:spcPct val="0"/>
              </a:spcAft>
            </a:pPr>
            <a:endParaRPr lang="zh-CN" altLang="en-US" strike="noStrike" noProof="1" dirty="0">
              <a:sym typeface="Lucida Sans Unicode" panose="020B0602030504020204" charset="0"/>
            </a:endParaRPr>
          </a:p>
        </p:txBody>
      </p:sp>
      <p:sp>
        <p:nvSpPr>
          <p:cNvPr id="4" name="页脚占位符 3"/>
          <p:cNvSpPr>
            <a:spLocks noGrp="1"/>
          </p:cNvSpPr>
          <p:nvPr>
            <p:ph type="ftr" sz="quarter" idx="11"/>
          </p:nvPr>
        </p:nvSpPr>
        <p:spPr/>
        <p:txBody>
          <a:bodyPr/>
          <a:p>
            <a:pPr lvl="0" eaLnBrk="1" fontAlgn="base" latinLnBrk="0" hangingPunct="1">
              <a:spcBef>
                <a:spcPct val="0"/>
              </a:spcBef>
              <a:spcAft>
                <a:spcPct val="0"/>
              </a:spcAft>
            </a:pPr>
            <a:endParaRPr strike="noStrike" noProof="1">
              <a:sym typeface="Lucida Sans Unicode" panose="020B0602030504020204" charset="0"/>
            </a:endParaRPr>
          </a:p>
        </p:txBody>
      </p:sp>
      <p:sp>
        <p:nvSpPr>
          <p:cNvPr id="5" name="灯片编号占位符 4"/>
          <p:cNvSpPr>
            <a:spLocks noGrp="1"/>
          </p:cNvSpPr>
          <p:nvPr>
            <p:ph type="sldNum" sz="quarter" idx="12"/>
          </p:nvPr>
        </p:nvSpPr>
        <p:spPr/>
        <p:txBody>
          <a:bodyPr/>
          <a:p>
            <a:pPr lvl="0" eaLnBrk="1" fontAlgn="base" latinLnBrk="0" hangingPunct="1">
              <a:spcBef>
                <a:spcPct val="0"/>
              </a:spcBef>
              <a:spcAft>
                <a:spcPct val="0"/>
              </a:spcAft>
            </a:pPr>
            <a:fld id="{9A0DB2DC-4C9A-4742-B13C-FB6460FD3503}" type="slidenum">
              <a:rPr lang="zh-CN" altLang="en-US" strike="noStrike" noProof="1" dirty="0">
                <a:latin typeface="Lucida Sans Unicode" panose="020B0602030504020204" charset="0"/>
                <a:ea typeface="MS PGothic" panose="020B0600070205080204" charset="-128"/>
                <a:cs typeface="+mn-ea"/>
                <a:sym typeface="Lucida Sans Unicode" panose="020B0602030504020204" charset="0"/>
              </a:rPr>
            </a:fld>
            <a:endParaRPr lang="zh-CN" altLang="en-US" strike="noStrike" noProof="1" dirty="0">
              <a:sym typeface="Lucida Sans Unicode" panose="020B060203050402020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latinLnBrk="0" hangingPunct="1">
              <a:spcBef>
                <a:spcPct val="0"/>
              </a:spcBef>
              <a:spcAft>
                <a:spcPct val="0"/>
              </a:spcAft>
            </a:pPr>
            <a:endParaRPr lang="zh-CN" altLang="en-US" strike="noStrike" noProof="1" dirty="0">
              <a:sym typeface="Lucida Sans Unicode" panose="020B0602030504020204" charset="0"/>
            </a:endParaRPr>
          </a:p>
        </p:txBody>
      </p:sp>
      <p:sp>
        <p:nvSpPr>
          <p:cNvPr id="3" name="页脚占位符 2"/>
          <p:cNvSpPr>
            <a:spLocks noGrp="1"/>
          </p:cNvSpPr>
          <p:nvPr>
            <p:ph type="ftr" sz="quarter" idx="11"/>
          </p:nvPr>
        </p:nvSpPr>
        <p:spPr/>
        <p:txBody>
          <a:bodyPr/>
          <a:p>
            <a:pPr lvl="0" eaLnBrk="1" fontAlgn="base" latinLnBrk="0" hangingPunct="1">
              <a:spcBef>
                <a:spcPct val="0"/>
              </a:spcBef>
              <a:spcAft>
                <a:spcPct val="0"/>
              </a:spcAft>
            </a:pPr>
            <a:endParaRPr strike="noStrike" noProof="1">
              <a:sym typeface="Lucida Sans Unicode" panose="020B0602030504020204" charset="0"/>
            </a:endParaRPr>
          </a:p>
        </p:txBody>
      </p:sp>
      <p:sp>
        <p:nvSpPr>
          <p:cNvPr id="4" name="灯片编号占位符 3"/>
          <p:cNvSpPr>
            <a:spLocks noGrp="1"/>
          </p:cNvSpPr>
          <p:nvPr>
            <p:ph type="sldNum" sz="quarter" idx="12"/>
          </p:nvPr>
        </p:nvSpPr>
        <p:spPr/>
        <p:txBody>
          <a:bodyPr/>
          <a:p>
            <a:pPr lvl="0" eaLnBrk="1" fontAlgn="base" latinLnBrk="0" hangingPunct="1">
              <a:spcBef>
                <a:spcPct val="0"/>
              </a:spcBef>
              <a:spcAft>
                <a:spcPct val="0"/>
              </a:spcAft>
            </a:pPr>
            <a:fld id="{9A0DB2DC-4C9A-4742-B13C-FB6460FD3503}" type="slidenum">
              <a:rPr lang="zh-CN" altLang="en-US" strike="noStrike" noProof="1" dirty="0">
                <a:latin typeface="Lucida Sans Unicode" panose="020B0602030504020204" charset="0"/>
                <a:ea typeface="MS PGothic" panose="020B0600070205080204" charset="-128"/>
                <a:cs typeface="+mn-ea"/>
                <a:sym typeface="Lucida Sans Unicode" panose="020B0602030504020204" charset="0"/>
              </a:rPr>
            </a:fld>
            <a:endParaRPr lang="zh-CN" altLang="en-US" strike="noStrike" noProof="1" dirty="0">
              <a:sym typeface="Lucida Sans Unicode" panose="020B060203050402020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latinLnBrk="0" hangingPunct="1">
              <a:spcBef>
                <a:spcPct val="0"/>
              </a:spcBef>
              <a:spcAft>
                <a:spcPct val="0"/>
              </a:spcAft>
            </a:pPr>
            <a:endParaRPr lang="zh-CN" altLang="en-US" strike="noStrike" noProof="1" dirty="0">
              <a:sym typeface="Lucida Sans Unicode" panose="020B0602030504020204" charset="0"/>
            </a:endParaRPr>
          </a:p>
        </p:txBody>
      </p:sp>
      <p:sp>
        <p:nvSpPr>
          <p:cNvPr id="6" name="页脚占位符 5"/>
          <p:cNvSpPr>
            <a:spLocks noGrp="1"/>
          </p:cNvSpPr>
          <p:nvPr>
            <p:ph type="ftr" sz="quarter" idx="11"/>
          </p:nvPr>
        </p:nvSpPr>
        <p:spPr/>
        <p:txBody>
          <a:bodyPr/>
          <a:p>
            <a:pPr lvl="0" eaLnBrk="1" fontAlgn="base" latinLnBrk="0" hangingPunct="1">
              <a:spcBef>
                <a:spcPct val="0"/>
              </a:spcBef>
              <a:spcAft>
                <a:spcPct val="0"/>
              </a:spcAft>
            </a:pPr>
            <a:endParaRPr strike="noStrike" noProof="1">
              <a:sym typeface="Lucida Sans Unicode" panose="020B0602030504020204" charset="0"/>
            </a:endParaRPr>
          </a:p>
        </p:txBody>
      </p:sp>
      <p:sp>
        <p:nvSpPr>
          <p:cNvPr id="7" name="灯片编号占位符 6"/>
          <p:cNvSpPr>
            <a:spLocks noGrp="1"/>
          </p:cNvSpPr>
          <p:nvPr>
            <p:ph type="sldNum" sz="quarter" idx="12"/>
          </p:nvPr>
        </p:nvSpPr>
        <p:spPr/>
        <p:txBody>
          <a:bodyPr/>
          <a:p>
            <a:pPr lvl="0" eaLnBrk="1" fontAlgn="base" latinLnBrk="0" hangingPunct="1">
              <a:spcBef>
                <a:spcPct val="0"/>
              </a:spcBef>
              <a:spcAft>
                <a:spcPct val="0"/>
              </a:spcAft>
            </a:pPr>
            <a:fld id="{9A0DB2DC-4C9A-4742-B13C-FB6460FD3503}" type="slidenum">
              <a:rPr lang="zh-CN" altLang="en-US" strike="noStrike" noProof="1" dirty="0">
                <a:latin typeface="Lucida Sans Unicode" panose="020B0602030504020204" charset="0"/>
                <a:ea typeface="MS PGothic" panose="020B0600070205080204" charset="-128"/>
                <a:cs typeface="+mn-ea"/>
                <a:sym typeface="Lucida Sans Unicode" panose="020B0602030504020204" charset="0"/>
              </a:rPr>
            </a:fld>
            <a:endParaRPr lang="zh-CN" altLang="en-US" strike="noStrike" noProof="1" dirty="0">
              <a:sym typeface="Lucida Sans Unicode" panose="020B060203050402020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latinLnBrk="0" hangingPunct="1">
              <a:spcBef>
                <a:spcPct val="0"/>
              </a:spcBef>
              <a:spcAft>
                <a:spcPct val="0"/>
              </a:spcAft>
            </a:pPr>
            <a:endParaRPr lang="zh-CN" altLang="en-US" strike="noStrike" noProof="1" dirty="0">
              <a:sym typeface="Lucida Sans Unicode" panose="020B0602030504020204" charset="0"/>
            </a:endParaRPr>
          </a:p>
        </p:txBody>
      </p:sp>
      <p:sp>
        <p:nvSpPr>
          <p:cNvPr id="6" name="页脚占位符 5"/>
          <p:cNvSpPr>
            <a:spLocks noGrp="1"/>
          </p:cNvSpPr>
          <p:nvPr>
            <p:ph type="ftr" sz="quarter" idx="11"/>
          </p:nvPr>
        </p:nvSpPr>
        <p:spPr/>
        <p:txBody>
          <a:bodyPr/>
          <a:p>
            <a:pPr lvl="0" eaLnBrk="1" fontAlgn="base" latinLnBrk="0" hangingPunct="1">
              <a:spcBef>
                <a:spcPct val="0"/>
              </a:spcBef>
              <a:spcAft>
                <a:spcPct val="0"/>
              </a:spcAft>
            </a:pPr>
            <a:endParaRPr strike="noStrike" noProof="1">
              <a:sym typeface="Lucida Sans Unicode" panose="020B0602030504020204" charset="0"/>
            </a:endParaRPr>
          </a:p>
        </p:txBody>
      </p:sp>
      <p:sp>
        <p:nvSpPr>
          <p:cNvPr id="7" name="灯片编号占位符 6"/>
          <p:cNvSpPr>
            <a:spLocks noGrp="1"/>
          </p:cNvSpPr>
          <p:nvPr>
            <p:ph type="sldNum" sz="quarter" idx="12"/>
          </p:nvPr>
        </p:nvSpPr>
        <p:spPr/>
        <p:txBody>
          <a:bodyPr/>
          <a:p>
            <a:pPr lvl="0" eaLnBrk="1" fontAlgn="base" latinLnBrk="0" hangingPunct="1">
              <a:spcBef>
                <a:spcPct val="0"/>
              </a:spcBef>
              <a:spcAft>
                <a:spcPct val="0"/>
              </a:spcAft>
            </a:pPr>
            <a:fld id="{9A0DB2DC-4C9A-4742-B13C-FB6460FD3503}" type="slidenum">
              <a:rPr lang="zh-CN" altLang="en-US" strike="noStrike" noProof="1" dirty="0">
                <a:latin typeface="Lucida Sans Unicode" panose="020B0602030504020204" charset="0"/>
                <a:ea typeface="MS PGothic" panose="020B0600070205080204" charset="-128"/>
                <a:cs typeface="+mn-ea"/>
                <a:sym typeface="Lucida Sans Unicode" panose="020B0602030504020204" charset="0"/>
              </a:rPr>
            </a:fld>
            <a:endParaRPr lang="zh-CN" altLang="en-US" strike="noStrike" noProof="1" dirty="0">
              <a:sym typeface="Lucida Sans Unicode" panose="020B060203050402020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8"/>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29"/>
          <p:cNvSpPr>
            <a:spLocks noGrp="1"/>
          </p:cNvSpPr>
          <p:nvPr>
            <p:ph type="body"/>
          </p:nvPr>
        </p:nvSpPr>
        <p:spPr>
          <a:xfrm>
            <a:off x="457200" y="1481138"/>
            <a:ext cx="8229600" cy="4525962"/>
          </a:xfrm>
          <a:prstGeom prst="rect">
            <a:avLst/>
          </a:prstGeom>
          <a:noFill/>
          <a:ln w="9525">
            <a:noFill/>
          </a:ln>
        </p:spPr>
        <p:txBody>
          <a:bodyPr wrap="square" anchor="t"/>
          <a:p>
            <a:pPr lvl="0" indent="-255270"/>
            <a:r>
              <a:rPr lang="zh-CN" altLang="en-US"/>
              <a:t>单击此处编辑母版文本样式</a:t>
            </a:r>
            <a:endParaRPr lang="zh-CN" altLang="en-US"/>
          </a:p>
          <a:p>
            <a:pPr lvl="1" indent="-227330"/>
            <a:r>
              <a:rPr lang="zh-CN" altLang="en-US"/>
              <a:t>第二级</a:t>
            </a:r>
            <a:endParaRPr lang="zh-CN" altLang="en-US"/>
          </a:p>
          <a:p>
            <a:pPr lvl="2" indent="-22733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日期占位符 9"/>
          <p:cNvSpPr>
            <a:spLocks noGrp="1"/>
          </p:cNvSpPr>
          <p:nvPr>
            <p:ph type="dt" sz="half" idx="2"/>
          </p:nvPr>
        </p:nvSpPr>
        <p:spPr>
          <a:xfrm>
            <a:off x="6727825" y="6408738"/>
            <a:ext cx="1919288" cy="365125"/>
          </a:xfrm>
          <a:prstGeom prst="rect">
            <a:avLst/>
          </a:prstGeom>
          <a:noFill/>
          <a:ln w="9525">
            <a:noFill/>
            <a:miter/>
          </a:ln>
        </p:spPr>
        <p:txBody>
          <a:bodyPr vert="horz" anchor="b"/>
          <a:lstStyle>
            <a:lvl1pPr algn="l" fontAlgn="base">
              <a:defRPr sz="1000">
                <a:solidFill>
                  <a:schemeClr val="tx1"/>
                </a:solidFill>
                <a:latin typeface="Lucida Sans Unicode" panose="020B0602030504020204" charset="0"/>
                <a:ea typeface="MS PGothic" panose="020B0600070205080204" charset="-128"/>
              </a:defRPr>
            </a:lvl1pPr>
          </a:lstStyle>
          <a:p>
            <a:pPr lvl="0" eaLnBrk="1" fontAlgn="base" latinLnBrk="0" hangingPunct="1">
              <a:spcBef>
                <a:spcPct val="0"/>
              </a:spcBef>
              <a:spcAft>
                <a:spcPct val="0"/>
              </a:spcAft>
            </a:pPr>
            <a:endParaRPr lang="zh-CN" altLang="en-US" strike="noStrike" noProof="1" dirty="0">
              <a:sym typeface="Lucida Sans Unicode" panose="020B0602030504020204" charset="0"/>
            </a:endParaRPr>
          </a:p>
        </p:txBody>
      </p:sp>
      <p:sp>
        <p:nvSpPr>
          <p:cNvPr id="1029" name="页脚占位符 21"/>
          <p:cNvSpPr>
            <a:spLocks noGrp="1"/>
          </p:cNvSpPr>
          <p:nvPr>
            <p:ph type="ftr" sz="quarter" idx="3"/>
          </p:nvPr>
        </p:nvSpPr>
        <p:spPr>
          <a:xfrm>
            <a:off x="3708400" y="6381750"/>
            <a:ext cx="2351088" cy="365125"/>
          </a:xfrm>
          <a:prstGeom prst="rect">
            <a:avLst/>
          </a:prstGeom>
          <a:noFill/>
          <a:ln w="9525">
            <a:noFill/>
            <a:miter/>
          </a:ln>
        </p:spPr>
        <p:txBody>
          <a:bodyPr vert="horz" anchor="b"/>
          <a:lstStyle>
            <a:lvl1pPr algn="r" fontAlgn="base">
              <a:defRPr sz="1000">
                <a:solidFill>
                  <a:schemeClr val="tx1"/>
                </a:solidFill>
                <a:latin typeface="Lucida Sans Unicode" panose="020B0602030504020204" charset="0"/>
                <a:ea typeface="MS PGothic" panose="020B0600070205080204" charset="-128"/>
              </a:defRPr>
            </a:lvl1pPr>
          </a:lstStyle>
          <a:p>
            <a:pPr lvl="0" eaLnBrk="1" fontAlgn="base" latinLnBrk="0" hangingPunct="1">
              <a:spcBef>
                <a:spcPct val="0"/>
              </a:spcBef>
              <a:spcAft>
                <a:spcPct val="0"/>
              </a:spcAft>
            </a:pPr>
            <a:endParaRPr strike="noStrike" noProof="1">
              <a:sym typeface="Lucida Sans Unicode" panose="020B0602030504020204" charset="0"/>
            </a:endParaRPr>
          </a:p>
        </p:txBody>
      </p:sp>
      <p:sp>
        <p:nvSpPr>
          <p:cNvPr id="1030" name="灯片编号占位符 17"/>
          <p:cNvSpPr>
            <a:spLocks noGrp="1"/>
          </p:cNvSpPr>
          <p:nvPr>
            <p:ph type="sldNum" sz="quarter" idx="4"/>
          </p:nvPr>
        </p:nvSpPr>
        <p:spPr>
          <a:xfrm>
            <a:off x="8647113" y="6408738"/>
            <a:ext cx="366713" cy="365125"/>
          </a:xfrm>
          <a:prstGeom prst="rect">
            <a:avLst/>
          </a:prstGeom>
          <a:noFill/>
          <a:ln w="9525">
            <a:noFill/>
            <a:miter/>
          </a:ln>
        </p:spPr>
        <p:txBody>
          <a:bodyPr vert="horz" anchor="b"/>
          <a:lstStyle>
            <a:lvl1pPr algn="r" fontAlgn="base">
              <a:defRPr sz="1000">
                <a:solidFill>
                  <a:schemeClr val="tx1"/>
                </a:solidFill>
                <a:latin typeface="Lucida Sans Unicode" panose="020B0602030504020204" charset="0"/>
                <a:ea typeface="MS PGothic" panose="020B0600070205080204" charset="-128"/>
              </a:defRPr>
            </a:lvl1pPr>
          </a:lstStyle>
          <a:p>
            <a:pPr lvl="0" eaLnBrk="1" fontAlgn="base" latinLnBrk="0" hangingPunct="1">
              <a:spcBef>
                <a:spcPct val="0"/>
              </a:spcBef>
              <a:spcAft>
                <a:spcPct val="0"/>
              </a:spcAft>
            </a:pPr>
            <a:fld id="{9A0DB2DC-4C9A-4742-B13C-FB6460FD3503}" type="slidenum">
              <a:rPr lang="zh-CN" altLang="en-US" strike="noStrike" noProof="1" dirty="0">
                <a:latin typeface="Lucida Sans Unicode" panose="020B0602030504020204" charset="0"/>
                <a:ea typeface="MS PGothic" panose="020B0600070205080204" charset="-128"/>
                <a:cs typeface="+mn-ea"/>
                <a:sym typeface="Lucida Sans Unicode" panose="020B0602030504020204" charset="0"/>
              </a:rPr>
            </a:fld>
            <a:endParaRPr lang="zh-CN" altLang="en-US" strike="noStrike" noProof="1" dirty="0">
              <a:sym typeface="Lucida Sans Unicode" panose="020B060203050402020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lvl="0" algn="l" defTabSz="0" eaLnBrk="0" fontAlgn="base" latinLnBrk="0" hangingPunct="0">
        <a:spcBef>
          <a:spcPct val="0"/>
        </a:spcBef>
        <a:spcAft>
          <a:spcPct val="0"/>
        </a:spcAft>
        <a:buNone/>
        <a:defRPr sz="4100" b="1" kern="1200">
          <a:solidFill>
            <a:schemeClr val="tx2"/>
          </a:solidFill>
          <a:latin typeface="+mj-lt"/>
          <a:ea typeface="+mj-ea"/>
          <a:cs typeface="+mj-cs"/>
          <a:sym typeface="Lucida Sans Unicode" panose="020B0602030504020204" charset="0"/>
        </a:defRPr>
      </a:lvl1pPr>
    </p:titleStyle>
    <p:bodyStyle>
      <a:lvl1pPr marL="365125" lvl="0" indent="-255270" algn="l" defTabSz="0" eaLnBrk="0" fontAlgn="base" latinLnBrk="0" hangingPunct="0">
        <a:spcBef>
          <a:spcPts val="400"/>
        </a:spcBef>
        <a:spcAft>
          <a:spcPct val="0"/>
        </a:spcAft>
        <a:buClr>
          <a:schemeClr val="accent1"/>
        </a:buClr>
        <a:buSzPct val="68000"/>
        <a:buFont typeface="Wingdings 3" panose="05040102010807070707" pitchFamily="2" charset="2"/>
        <a:buChar char=""/>
        <a:defRPr sz="2700" kern="1200">
          <a:solidFill>
            <a:schemeClr val="tx1"/>
          </a:solidFill>
          <a:latin typeface="+mn-lt"/>
          <a:ea typeface="+mn-ea"/>
          <a:cs typeface="+mn-cs"/>
          <a:sym typeface="Lucida Sans Unicode" panose="020B0602030504020204" charset="0"/>
        </a:defRPr>
      </a:lvl1pPr>
      <a:lvl2pPr marL="621030" lvl="1" indent="-227330" algn="l" defTabSz="0" eaLnBrk="0" fontAlgn="base" latinLnBrk="0" hangingPunct="0">
        <a:spcBef>
          <a:spcPts val="325"/>
        </a:spcBef>
        <a:spcAft>
          <a:spcPct val="0"/>
        </a:spcAft>
        <a:buClr>
          <a:schemeClr val="accent1"/>
        </a:buClr>
        <a:buSzPct val="68000"/>
        <a:buFont typeface="Verdana" panose="020B0604030504040204" pitchFamily="2" charset="0"/>
        <a:buChar char="◦"/>
        <a:defRPr sz="2300" kern="1200">
          <a:solidFill>
            <a:schemeClr val="tx1"/>
          </a:solidFill>
          <a:latin typeface="+mn-lt"/>
          <a:ea typeface="+mn-ea"/>
          <a:cs typeface="+mn-cs"/>
          <a:sym typeface="Lucida Sans Unicode" panose="020B0602030504020204" charset="0"/>
        </a:defRPr>
      </a:lvl2pPr>
      <a:lvl3pPr marL="859155" lvl="2" indent="-227330" algn="l" defTabSz="0" eaLnBrk="0" fontAlgn="base" latinLnBrk="0" hangingPunct="0">
        <a:spcBef>
          <a:spcPts val="350"/>
        </a:spcBef>
        <a:spcAft>
          <a:spcPct val="0"/>
        </a:spcAft>
        <a:buClr>
          <a:schemeClr val="accent2"/>
        </a:buClr>
        <a:buSzPct val="100000"/>
        <a:buFont typeface="Wingdings 2" panose="05020102010507070707" pitchFamily="2" charset="2"/>
        <a:buChar char=""/>
        <a:defRPr sz="2100" kern="1200">
          <a:solidFill>
            <a:schemeClr val="tx1"/>
          </a:solidFill>
          <a:latin typeface="+mn-lt"/>
          <a:ea typeface="+mn-ea"/>
          <a:cs typeface="+mn-cs"/>
          <a:sym typeface="Lucida Sans Unicode" panose="020B0602030504020204" charset="0"/>
        </a:defRPr>
      </a:lvl3pPr>
      <a:lvl4pPr marL="1143000" lvl="3" indent="-228600" algn="l" defTabSz="0" eaLnBrk="0" fontAlgn="base" latinLnBrk="0" hangingPunct="0">
        <a:spcBef>
          <a:spcPts val="350"/>
        </a:spcBef>
        <a:spcAft>
          <a:spcPct val="0"/>
        </a:spcAft>
        <a:buClr>
          <a:schemeClr val="accent2"/>
        </a:buClr>
        <a:buSzPct val="100000"/>
        <a:buFont typeface="Wingdings 2" panose="05020102010507070707" pitchFamily="2" charset="2"/>
        <a:buChar char=""/>
        <a:defRPr sz="1900" kern="1200">
          <a:solidFill>
            <a:schemeClr val="tx1"/>
          </a:solidFill>
          <a:latin typeface="+mn-lt"/>
          <a:ea typeface="+mn-ea"/>
          <a:cs typeface="+mn-cs"/>
          <a:sym typeface="Lucida Sans Unicode" panose="020B0602030504020204" charset="0"/>
        </a:defRPr>
      </a:lvl4pPr>
      <a:lvl5pPr marL="1371600" lvl="4" indent="-228600" algn="l" defTabSz="0" eaLnBrk="0" fontAlgn="base" latinLnBrk="0" hangingPunct="0">
        <a:spcBef>
          <a:spcPts val="350"/>
        </a:spcBef>
        <a:spcAft>
          <a:spcPct val="0"/>
        </a:spcAft>
        <a:buClr>
          <a:schemeClr val="accent2"/>
        </a:buClr>
        <a:buSzPct val="100000"/>
        <a:buFont typeface="Wingdings 2" panose="05020102010507070707" pitchFamily="2" charset="2"/>
        <a:buChar char=""/>
        <a:defRPr sz="1800" kern="1200">
          <a:solidFill>
            <a:schemeClr val="tx1"/>
          </a:solidFill>
          <a:latin typeface="+mn-lt"/>
          <a:ea typeface="+mn-ea"/>
          <a:cs typeface="+mn-cs"/>
          <a:sym typeface="Lucida Sans Unicode" panose="020B0602030504020204" charset="0"/>
        </a:defRPr>
      </a:lvl5pPr>
      <a:lvl6pPr marL="2514600" lvl="5" indent="-228600" algn="l" defTabSz="0" eaLnBrk="0" fontAlgn="base" latinLnBrk="0" hangingPunct="0">
        <a:spcBef>
          <a:spcPts val="350"/>
        </a:spcBef>
        <a:spcAft>
          <a:spcPct val="0"/>
        </a:spcAft>
        <a:buClr>
          <a:schemeClr val="accent2"/>
        </a:buClr>
        <a:buSzPct val="100000"/>
        <a:buFont typeface="Wingdings 2" panose="05020102010507070707" pitchFamily="2" charset="2"/>
        <a:buChar char=""/>
        <a:defRPr sz="1800" kern="1200">
          <a:solidFill>
            <a:schemeClr val="tx1"/>
          </a:solidFill>
          <a:latin typeface="+mn-lt"/>
          <a:ea typeface="+mn-ea"/>
          <a:cs typeface="+mn-cs"/>
          <a:sym typeface="Lucida Sans Unicode" panose="020B0602030504020204" charset="0"/>
        </a:defRPr>
      </a:lvl6pPr>
      <a:lvl7pPr marL="2971800" lvl="6" indent="-228600" algn="l" defTabSz="0" eaLnBrk="0" fontAlgn="base" latinLnBrk="0" hangingPunct="0">
        <a:spcBef>
          <a:spcPts val="350"/>
        </a:spcBef>
        <a:spcAft>
          <a:spcPct val="0"/>
        </a:spcAft>
        <a:buClr>
          <a:schemeClr val="accent2"/>
        </a:buClr>
        <a:buSzPct val="100000"/>
        <a:buFont typeface="Wingdings 2" panose="05020102010507070707" pitchFamily="2" charset="2"/>
        <a:buChar char=""/>
        <a:defRPr sz="1800" kern="1200">
          <a:solidFill>
            <a:schemeClr val="tx1"/>
          </a:solidFill>
          <a:latin typeface="+mn-lt"/>
          <a:ea typeface="+mn-ea"/>
          <a:cs typeface="+mn-cs"/>
          <a:sym typeface="Lucida Sans Unicode" panose="020B0602030504020204" charset="0"/>
        </a:defRPr>
      </a:lvl7pPr>
      <a:lvl8pPr marL="3429000" lvl="7" indent="-228600" algn="l" defTabSz="0" eaLnBrk="0" fontAlgn="base" latinLnBrk="0" hangingPunct="0">
        <a:spcBef>
          <a:spcPts val="350"/>
        </a:spcBef>
        <a:spcAft>
          <a:spcPct val="0"/>
        </a:spcAft>
        <a:buClr>
          <a:schemeClr val="accent2"/>
        </a:buClr>
        <a:buSzPct val="100000"/>
        <a:buFont typeface="Wingdings 2" panose="05020102010507070707" pitchFamily="2" charset="2"/>
        <a:buChar char=""/>
        <a:defRPr sz="1800" kern="1200">
          <a:solidFill>
            <a:schemeClr val="tx1"/>
          </a:solidFill>
          <a:latin typeface="+mn-lt"/>
          <a:ea typeface="+mn-ea"/>
          <a:cs typeface="+mn-cs"/>
          <a:sym typeface="Lucida Sans Unicode" panose="020B0602030504020204" charset="0"/>
        </a:defRPr>
      </a:lvl8pPr>
      <a:lvl9pPr marL="3886200" lvl="8" indent="-228600" algn="l" defTabSz="0" eaLnBrk="0" fontAlgn="base" latinLnBrk="0" hangingPunct="0">
        <a:spcBef>
          <a:spcPts val="350"/>
        </a:spcBef>
        <a:spcAft>
          <a:spcPct val="0"/>
        </a:spcAft>
        <a:buClr>
          <a:schemeClr val="accent2"/>
        </a:buClr>
        <a:buSzPct val="100000"/>
        <a:buFont typeface="Wingdings 2" panose="05020102010507070707" pitchFamily="2" charset="2"/>
        <a:buChar char=""/>
        <a:defRPr sz="1800" kern="1200">
          <a:solidFill>
            <a:schemeClr val="tx1"/>
          </a:solidFill>
          <a:latin typeface="+mn-lt"/>
          <a:ea typeface="+mn-ea"/>
          <a:cs typeface="+mn-cs"/>
          <a:sym typeface="Lucida Sans Unicode" panose="020B0602030504020204" charset="0"/>
        </a:defRPr>
      </a:lvl9pPr>
    </p:bodyStyle>
    <p:otherStyle>
      <a:lvl1pPr lvl="0" algn="l" defTabSz="914400" fontAlgn="base">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fontAlgn="base">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fontAlgn="base">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fontAlgn="base">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fontAlgn="base">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fontAlgn="base">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fontAlgn="base">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fontAlgn="base">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fontAlgn="base">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8"/>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29"/>
          <p:cNvSpPr>
            <a:spLocks noGrp="1"/>
          </p:cNvSpPr>
          <p:nvPr>
            <p:ph type="body"/>
          </p:nvPr>
        </p:nvSpPr>
        <p:spPr>
          <a:xfrm>
            <a:off x="457200" y="1481138"/>
            <a:ext cx="8229600" cy="4525962"/>
          </a:xfrm>
          <a:prstGeom prst="rect">
            <a:avLst/>
          </a:prstGeom>
          <a:noFill/>
          <a:ln w="9525">
            <a:noFill/>
          </a:ln>
        </p:spPr>
        <p:txBody>
          <a:bodyPr wrap="square" anchor="t"/>
          <a:p>
            <a:pPr lvl="0" indent="-255270"/>
            <a:r>
              <a:rPr lang="zh-CN" altLang="en-US"/>
              <a:t>单击此处编辑母版文本样式</a:t>
            </a:r>
            <a:endParaRPr lang="zh-CN" altLang="en-US"/>
          </a:p>
          <a:p>
            <a:pPr lvl="1" indent="-227330"/>
            <a:r>
              <a:rPr lang="zh-CN" altLang="en-US"/>
              <a:t>第二级</a:t>
            </a:r>
            <a:endParaRPr lang="zh-CN" altLang="en-US"/>
          </a:p>
          <a:p>
            <a:pPr lvl="2" indent="-22733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日期占位符 9"/>
          <p:cNvSpPr>
            <a:spLocks noGrp="1"/>
          </p:cNvSpPr>
          <p:nvPr>
            <p:ph type="dt" sz="half" idx="2"/>
          </p:nvPr>
        </p:nvSpPr>
        <p:spPr>
          <a:xfrm>
            <a:off x="6727825" y="6408738"/>
            <a:ext cx="1919288" cy="365125"/>
          </a:xfrm>
          <a:prstGeom prst="rect">
            <a:avLst/>
          </a:prstGeom>
          <a:noFill/>
          <a:ln w="9525">
            <a:noFill/>
            <a:miter/>
          </a:ln>
        </p:spPr>
        <p:txBody>
          <a:bodyPr vert="horz" anchor="b"/>
          <a:lstStyle>
            <a:lvl1pPr algn="l" fontAlgn="base">
              <a:defRPr sz="1000">
                <a:solidFill>
                  <a:schemeClr val="tx1"/>
                </a:solidFill>
                <a:latin typeface="Lucida Sans Unicode" panose="020B0602030504020204" charset="0"/>
                <a:ea typeface="MS PGothic" panose="020B0600070205080204" charset="-128"/>
              </a:defRPr>
            </a:lvl1pPr>
          </a:lstStyle>
          <a:p>
            <a:pPr lvl="0" eaLnBrk="1" fontAlgn="base" latinLnBrk="0" hangingPunct="1">
              <a:spcBef>
                <a:spcPct val="0"/>
              </a:spcBef>
              <a:spcAft>
                <a:spcPct val="0"/>
              </a:spcAft>
            </a:pPr>
            <a:endParaRPr lang="zh-CN" altLang="en-US" strike="noStrike" noProof="1" dirty="0">
              <a:sym typeface="Lucida Sans Unicode" panose="020B0602030504020204" charset="0"/>
            </a:endParaRPr>
          </a:p>
        </p:txBody>
      </p:sp>
      <p:sp>
        <p:nvSpPr>
          <p:cNvPr id="1029" name="页脚占位符 21"/>
          <p:cNvSpPr>
            <a:spLocks noGrp="1"/>
          </p:cNvSpPr>
          <p:nvPr>
            <p:ph type="ftr" sz="quarter" idx="3"/>
          </p:nvPr>
        </p:nvSpPr>
        <p:spPr>
          <a:xfrm>
            <a:off x="3708400" y="6381750"/>
            <a:ext cx="2351088" cy="365125"/>
          </a:xfrm>
          <a:prstGeom prst="rect">
            <a:avLst/>
          </a:prstGeom>
          <a:noFill/>
          <a:ln w="9525">
            <a:noFill/>
            <a:miter/>
          </a:ln>
        </p:spPr>
        <p:txBody>
          <a:bodyPr vert="horz" anchor="b"/>
          <a:lstStyle>
            <a:lvl1pPr algn="r" fontAlgn="base">
              <a:defRPr sz="1000">
                <a:solidFill>
                  <a:schemeClr val="tx1"/>
                </a:solidFill>
                <a:latin typeface="Lucida Sans Unicode" panose="020B0602030504020204" charset="0"/>
                <a:ea typeface="MS PGothic" panose="020B0600070205080204" charset="-128"/>
              </a:defRPr>
            </a:lvl1pPr>
          </a:lstStyle>
          <a:p>
            <a:pPr lvl="0" eaLnBrk="1" fontAlgn="base" latinLnBrk="0" hangingPunct="1">
              <a:spcBef>
                <a:spcPct val="0"/>
              </a:spcBef>
              <a:spcAft>
                <a:spcPct val="0"/>
              </a:spcAft>
            </a:pPr>
            <a:endParaRPr strike="noStrike" noProof="1">
              <a:sym typeface="Lucida Sans Unicode" panose="020B0602030504020204" charset="0"/>
            </a:endParaRPr>
          </a:p>
        </p:txBody>
      </p:sp>
      <p:sp>
        <p:nvSpPr>
          <p:cNvPr id="1030" name="灯片编号占位符 17"/>
          <p:cNvSpPr>
            <a:spLocks noGrp="1"/>
          </p:cNvSpPr>
          <p:nvPr>
            <p:ph type="sldNum" sz="quarter" idx="4"/>
          </p:nvPr>
        </p:nvSpPr>
        <p:spPr>
          <a:xfrm>
            <a:off x="8647113" y="6408738"/>
            <a:ext cx="366713" cy="365125"/>
          </a:xfrm>
          <a:prstGeom prst="rect">
            <a:avLst/>
          </a:prstGeom>
          <a:noFill/>
          <a:ln w="9525">
            <a:noFill/>
            <a:miter/>
          </a:ln>
        </p:spPr>
        <p:txBody>
          <a:bodyPr vert="horz" anchor="b"/>
          <a:lstStyle>
            <a:lvl1pPr algn="r" fontAlgn="base">
              <a:defRPr sz="1000">
                <a:solidFill>
                  <a:schemeClr val="tx1"/>
                </a:solidFill>
                <a:latin typeface="Lucida Sans Unicode" panose="020B0602030504020204" charset="0"/>
                <a:ea typeface="MS PGothic" panose="020B0600070205080204" charset="-128"/>
              </a:defRPr>
            </a:lvl1pPr>
          </a:lstStyle>
          <a:p>
            <a:pPr lvl="0" eaLnBrk="1" fontAlgn="base" latinLnBrk="0" hangingPunct="1">
              <a:spcBef>
                <a:spcPct val="0"/>
              </a:spcBef>
              <a:spcAft>
                <a:spcPct val="0"/>
              </a:spcAft>
            </a:pPr>
            <a:fld id="{9A0DB2DC-4C9A-4742-B13C-FB6460FD3503}" type="slidenum">
              <a:rPr lang="zh-CN" altLang="en-US" strike="noStrike" noProof="1" dirty="0">
                <a:latin typeface="Lucida Sans Unicode" panose="020B0602030504020204" charset="0"/>
                <a:ea typeface="MS PGothic" panose="020B0600070205080204" charset="-128"/>
                <a:cs typeface="+mn-ea"/>
                <a:sym typeface="Lucida Sans Unicode" panose="020B0602030504020204" charset="0"/>
              </a:rPr>
            </a:fld>
            <a:endParaRPr lang="zh-CN" altLang="en-US" strike="noStrike" noProof="1" dirty="0">
              <a:sym typeface="Lucida Sans Unicode" panose="020B060203050402020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lvl="0" algn="l" defTabSz="0" eaLnBrk="0" fontAlgn="base" latinLnBrk="0" hangingPunct="0">
        <a:spcBef>
          <a:spcPct val="0"/>
        </a:spcBef>
        <a:spcAft>
          <a:spcPct val="0"/>
        </a:spcAft>
        <a:buNone/>
        <a:defRPr sz="4100" b="1" kern="1200">
          <a:solidFill>
            <a:schemeClr val="tx2"/>
          </a:solidFill>
          <a:latin typeface="+mj-lt"/>
          <a:ea typeface="+mj-ea"/>
          <a:cs typeface="+mj-cs"/>
          <a:sym typeface="Lucida Sans Unicode" panose="020B0602030504020204" charset="0"/>
        </a:defRPr>
      </a:lvl1pPr>
    </p:titleStyle>
    <p:bodyStyle>
      <a:lvl1pPr marL="365125" lvl="0" indent="-255270" algn="l" defTabSz="0" eaLnBrk="0" fontAlgn="base" latinLnBrk="0" hangingPunct="0">
        <a:spcBef>
          <a:spcPts val="400"/>
        </a:spcBef>
        <a:spcAft>
          <a:spcPct val="0"/>
        </a:spcAft>
        <a:buClr>
          <a:schemeClr val="accent1"/>
        </a:buClr>
        <a:buSzPct val="68000"/>
        <a:buFont typeface="Wingdings 3" panose="05040102010807070707" pitchFamily="2" charset="2"/>
        <a:buChar char=""/>
        <a:defRPr sz="2700" kern="1200">
          <a:solidFill>
            <a:schemeClr val="tx1"/>
          </a:solidFill>
          <a:latin typeface="+mn-lt"/>
          <a:ea typeface="+mn-ea"/>
          <a:cs typeface="+mn-cs"/>
          <a:sym typeface="Lucida Sans Unicode" panose="020B0602030504020204" charset="0"/>
        </a:defRPr>
      </a:lvl1pPr>
      <a:lvl2pPr marL="621030" lvl="1" indent="-227330" algn="l" defTabSz="0" eaLnBrk="0" fontAlgn="base" latinLnBrk="0" hangingPunct="0">
        <a:spcBef>
          <a:spcPts val="325"/>
        </a:spcBef>
        <a:spcAft>
          <a:spcPct val="0"/>
        </a:spcAft>
        <a:buClr>
          <a:schemeClr val="accent1"/>
        </a:buClr>
        <a:buSzPct val="68000"/>
        <a:buFont typeface="Verdana" panose="020B0604030504040204" pitchFamily="2" charset="0"/>
        <a:buChar char="◦"/>
        <a:defRPr sz="2300" kern="1200">
          <a:solidFill>
            <a:schemeClr val="tx1"/>
          </a:solidFill>
          <a:latin typeface="+mn-lt"/>
          <a:ea typeface="+mn-ea"/>
          <a:cs typeface="+mn-cs"/>
          <a:sym typeface="Lucida Sans Unicode" panose="020B0602030504020204" charset="0"/>
        </a:defRPr>
      </a:lvl2pPr>
      <a:lvl3pPr marL="859155" lvl="2" indent="-227330" algn="l" defTabSz="0" eaLnBrk="0" fontAlgn="base" latinLnBrk="0" hangingPunct="0">
        <a:spcBef>
          <a:spcPts val="350"/>
        </a:spcBef>
        <a:spcAft>
          <a:spcPct val="0"/>
        </a:spcAft>
        <a:buClr>
          <a:schemeClr val="accent2"/>
        </a:buClr>
        <a:buSzPct val="100000"/>
        <a:buFont typeface="Wingdings 2" panose="05020102010507070707" pitchFamily="2" charset="2"/>
        <a:buChar char=""/>
        <a:defRPr sz="2100" kern="1200">
          <a:solidFill>
            <a:schemeClr val="tx1"/>
          </a:solidFill>
          <a:latin typeface="+mn-lt"/>
          <a:ea typeface="+mn-ea"/>
          <a:cs typeface="+mn-cs"/>
          <a:sym typeface="Lucida Sans Unicode" panose="020B0602030504020204" charset="0"/>
        </a:defRPr>
      </a:lvl3pPr>
      <a:lvl4pPr marL="1143000" lvl="3" indent="-228600" algn="l" defTabSz="0" eaLnBrk="0" fontAlgn="base" latinLnBrk="0" hangingPunct="0">
        <a:spcBef>
          <a:spcPts val="350"/>
        </a:spcBef>
        <a:spcAft>
          <a:spcPct val="0"/>
        </a:spcAft>
        <a:buClr>
          <a:schemeClr val="accent2"/>
        </a:buClr>
        <a:buSzPct val="100000"/>
        <a:buFont typeface="Wingdings 2" panose="05020102010507070707" pitchFamily="2" charset="2"/>
        <a:buChar char=""/>
        <a:defRPr sz="1900" kern="1200">
          <a:solidFill>
            <a:schemeClr val="tx1"/>
          </a:solidFill>
          <a:latin typeface="+mn-lt"/>
          <a:ea typeface="+mn-ea"/>
          <a:cs typeface="+mn-cs"/>
          <a:sym typeface="Lucida Sans Unicode" panose="020B0602030504020204" charset="0"/>
        </a:defRPr>
      </a:lvl4pPr>
      <a:lvl5pPr marL="1371600" lvl="4" indent="-228600" algn="l" defTabSz="0" eaLnBrk="0" fontAlgn="base" latinLnBrk="0" hangingPunct="0">
        <a:spcBef>
          <a:spcPts val="350"/>
        </a:spcBef>
        <a:spcAft>
          <a:spcPct val="0"/>
        </a:spcAft>
        <a:buClr>
          <a:schemeClr val="accent2"/>
        </a:buClr>
        <a:buSzPct val="100000"/>
        <a:buFont typeface="Wingdings 2" panose="05020102010507070707" pitchFamily="2" charset="2"/>
        <a:buChar char=""/>
        <a:defRPr sz="1800" kern="1200">
          <a:solidFill>
            <a:schemeClr val="tx1"/>
          </a:solidFill>
          <a:latin typeface="+mn-lt"/>
          <a:ea typeface="+mn-ea"/>
          <a:cs typeface="+mn-cs"/>
          <a:sym typeface="Lucida Sans Unicode" panose="020B0602030504020204" charset="0"/>
        </a:defRPr>
      </a:lvl5pPr>
      <a:lvl6pPr marL="2514600" lvl="5" indent="-228600" algn="l" defTabSz="0" eaLnBrk="0" fontAlgn="base" latinLnBrk="0" hangingPunct="0">
        <a:spcBef>
          <a:spcPts val="350"/>
        </a:spcBef>
        <a:spcAft>
          <a:spcPct val="0"/>
        </a:spcAft>
        <a:buClr>
          <a:schemeClr val="accent2"/>
        </a:buClr>
        <a:buSzPct val="100000"/>
        <a:buFont typeface="Wingdings 2" panose="05020102010507070707" pitchFamily="2" charset="2"/>
        <a:buChar char=""/>
        <a:defRPr sz="1800" kern="1200">
          <a:solidFill>
            <a:schemeClr val="tx1"/>
          </a:solidFill>
          <a:latin typeface="+mn-lt"/>
          <a:ea typeface="+mn-ea"/>
          <a:cs typeface="+mn-cs"/>
          <a:sym typeface="Lucida Sans Unicode" panose="020B0602030504020204" charset="0"/>
        </a:defRPr>
      </a:lvl6pPr>
      <a:lvl7pPr marL="2971800" lvl="6" indent="-228600" algn="l" defTabSz="0" eaLnBrk="0" fontAlgn="base" latinLnBrk="0" hangingPunct="0">
        <a:spcBef>
          <a:spcPts val="350"/>
        </a:spcBef>
        <a:spcAft>
          <a:spcPct val="0"/>
        </a:spcAft>
        <a:buClr>
          <a:schemeClr val="accent2"/>
        </a:buClr>
        <a:buSzPct val="100000"/>
        <a:buFont typeface="Wingdings 2" panose="05020102010507070707" pitchFamily="2" charset="2"/>
        <a:buChar char=""/>
        <a:defRPr sz="1800" kern="1200">
          <a:solidFill>
            <a:schemeClr val="tx1"/>
          </a:solidFill>
          <a:latin typeface="+mn-lt"/>
          <a:ea typeface="+mn-ea"/>
          <a:cs typeface="+mn-cs"/>
          <a:sym typeface="Lucida Sans Unicode" panose="020B0602030504020204" charset="0"/>
        </a:defRPr>
      </a:lvl7pPr>
      <a:lvl8pPr marL="3429000" lvl="7" indent="-228600" algn="l" defTabSz="0" eaLnBrk="0" fontAlgn="base" latinLnBrk="0" hangingPunct="0">
        <a:spcBef>
          <a:spcPts val="350"/>
        </a:spcBef>
        <a:spcAft>
          <a:spcPct val="0"/>
        </a:spcAft>
        <a:buClr>
          <a:schemeClr val="accent2"/>
        </a:buClr>
        <a:buSzPct val="100000"/>
        <a:buFont typeface="Wingdings 2" panose="05020102010507070707" pitchFamily="2" charset="2"/>
        <a:buChar char=""/>
        <a:defRPr sz="1800" kern="1200">
          <a:solidFill>
            <a:schemeClr val="tx1"/>
          </a:solidFill>
          <a:latin typeface="+mn-lt"/>
          <a:ea typeface="+mn-ea"/>
          <a:cs typeface="+mn-cs"/>
          <a:sym typeface="Lucida Sans Unicode" panose="020B0602030504020204" charset="0"/>
        </a:defRPr>
      </a:lvl8pPr>
      <a:lvl9pPr marL="3886200" lvl="8" indent="-228600" algn="l" defTabSz="0" eaLnBrk="0" fontAlgn="base" latinLnBrk="0" hangingPunct="0">
        <a:spcBef>
          <a:spcPts val="350"/>
        </a:spcBef>
        <a:spcAft>
          <a:spcPct val="0"/>
        </a:spcAft>
        <a:buClr>
          <a:schemeClr val="accent2"/>
        </a:buClr>
        <a:buSzPct val="100000"/>
        <a:buFont typeface="Wingdings 2" panose="05020102010507070707" pitchFamily="2" charset="2"/>
        <a:buChar char=""/>
        <a:defRPr sz="1800" kern="1200">
          <a:solidFill>
            <a:schemeClr val="tx1"/>
          </a:solidFill>
          <a:latin typeface="+mn-lt"/>
          <a:ea typeface="+mn-ea"/>
          <a:cs typeface="+mn-cs"/>
          <a:sym typeface="Lucida Sans Unicode" panose="020B0602030504020204" charset="0"/>
        </a:defRPr>
      </a:lvl9pPr>
    </p:bodyStyle>
    <p:otherStyle>
      <a:lvl1pPr lvl="0" algn="l" defTabSz="914400" fontAlgn="base">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fontAlgn="base">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fontAlgn="base">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fontAlgn="base">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fontAlgn="base">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fontAlgn="base">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fontAlgn="base">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fontAlgn="base">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fontAlgn="base">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p:cNvSpPr>
            <a:spLocks noGrp="1"/>
          </p:cNvSpPr>
          <p:nvPr>
            <p:ph type="ctrTitle"/>
          </p:nvPr>
        </p:nvSpPr>
        <p:spPr>
          <a:xfrm>
            <a:off x="1187450" y="2057400"/>
            <a:ext cx="6985000" cy="2819400"/>
          </a:xfrm>
        </p:spPr>
        <p:txBody>
          <a:bodyPr wrap="square" tIns="0" bIns="0" anchor="ctr"/>
          <a:lstStyle>
            <a:lvl1pPr lvl="0">
              <a:defRPr/>
            </a:lvl1pPr>
          </a:lstStyle>
          <a:p>
            <a:pPr lvl="0" algn="ctr" eaLnBrk="1" hangingPunct="1"/>
            <a:r>
              <a:rPr lang="en-US" altLang="zh-CN" sz="3600" dirty="0">
                <a:solidFill>
                  <a:srgbClr val="FF0000"/>
                </a:solidFill>
              </a:rPr>
              <a:t>Models of Transactions</a:t>
            </a:r>
            <a:br>
              <a:rPr lang="en-US" altLang="zh-CN" sz="3600" dirty="0"/>
            </a:br>
            <a:br>
              <a:rPr lang="en-US" altLang="zh-CN" sz="3600" dirty="0"/>
            </a:br>
            <a:r>
              <a:rPr lang="en-US" altLang="zh-CN" sz="3600" dirty="0">
                <a:solidFill>
                  <a:schemeClr val="accent2"/>
                </a:solidFill>
              </a:rPr>
              <a:t>(</a:t>
            </a:r>
            <a:r>
              <a:rPr lang="zh-CN" altLang="en-US" sz="3600" dirty="0">
                <a:solidFill>
                  <a:schemeClr val="accent2"/>
                </a:solidFill>
              </a:rPr>
              <a:t>事务模型</a:t>
            </a:r>
            <a:r>
              <a:rPr lang="en-US" altLang="zh-CN" sz="3600" dirty="0">
                <a:solidFill>
                  <a:schemeClr val="accent2"/>
                </a:solidFill>
              </a:rPr>
              <a:t>)</a:t>
            </a:r>
            <a:endParaRPr lang="en-US" altLang="zh-CN" sz="3600" dirty="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内容占位符 2"/>
          <p:cNvSpPr>
            <a:spLocks noGrp="1"/>
          </p:cNvSpPr>
          <p:nvPr>
            <p:ph type="subTitle" idx="1"/>
          </p:nvPr>
        </p:nvSpPr>
        <p:spPr>
          <a:xfrm>
            <a:off x="457200" y="1343025"/>
            <a:ext cx="8229600" cy="2580640"/>
          </a:xfrm>
        </p:spPr>
        <p:txBody>
          <a:bodyPr wrap="square" anchor="t">
            <a:spAutoFit/>
          </a:bodyPr>
          <a:p>
            <a:pPr marL="457200" indent="-457200" algn="l" defTabSz="0" eaLnBrk="1" hangingPunct="1">
              <a:lnSpc>
                <a:spcPct val="100000"/>
              </a:lnSpc>
              <a:buClr>
                <a:schemeClr val="accent1"/>
              </a:buClr>
              <a:buSzPct val="68000"/>
              <a:buFont typeface="Wingdings" panose="05000000000000000000" charset="0"/>
              <a:buChar char="n"/>
            </a:pPr>
            <a:r>
              <a:rPr lang="zh-CN" altLang="en-US" sz="2700" b="1" kern="1200" dirty="0">
                <a:latin typeface="+mn-lt"/>
                <a:ea typeface="+mn-ea"/>
                <a:cs typeface="+mn-cs"/>
                <a:sym typeface="Lucida Sans Unicode" panose="020B0602030504020204" charset="0"/>
              </a:rPr>
              <a:t>扁平事务中一旦出现错误只能使用回滚放弃整个事务，但往往执行过程中出现的错误并不会要求这样</a:t>
            </a:r>
            <a:endParaRPr lang="zh-CN" altLang="en-US" sz="2700" b="1" kern="1200" dirty="0">
              <a:latin typeface="+mn-lt"/>
              <a:ea typeface="+mn-ea"/>
              <a:cs typeface="+mn-cs"/>
              <a:sym typeface="Lucida Sans Unicode" panose="020B0602030504020204" charset="0"/>
            </a:endParaRPr>
          </a:p>
          <a:p>
            <a:pPr marL="457200" indent="-457200" algn="l" defTabSz="0" eaLnBrk="1" hangingPunct="1">
              <a:lnSpc>
                <a:spcPct val="100000"/>
              </a:lnSpc>
              <a:buClr>
                <a:schemeClr val="accent1"/>
              </a:buClr>
              <a:buSzPct val="68000"/>
              <a:buFont typeface="Wingdings" panose="05000000000000000000" charset="0"/>
              <a:buChar char="n"/>
            </a:pPr>
            <a:r>
              <a:rPr lang="zh-CN" altLang="en-US" sz="2700" b="1" kern="1200" dirty="0">
                <a:latin typeface="+mn-lt"/>
                <a:ea typeface="+mn-ea"/>
                <a:cs typeface="+mn-cs"/>
                <a:sym typeface="Lucida Sans Unicode" panose="020B0602030504020204" charset="0"/>
              </a:rPr>
              <a:t>保存点的思想</a:t>
            </a:r>
            <a:endParaRPr lang="zh-CN" altLang="en-US" sz="2700" b="1" kern="1200" dirty="0">
              <a:latin typeface="+mn-lt"/>
              <a:ea typeface="+mn-ea"/>
              <a:cs typeface="+mn-cs"/>
              <a:sym typeface="Lucida Sans Unicode" panose="020B0602030504020204" charset="0"/>
            </a:endParaRPr>
          </a:p>
          <a:p>
            <a:pPr marL="914400" lvl="1" indent="-457200" algn="l" defTabSz="0" eaLnBrk="1" hangingPunct="1">
              <a:lnSpc>
                <a:spcPct val="100000"/>
              </a:lnSpc>
              <a:buClr>
                <a:schemeClr val="accent1"/>
              </a:buClr>
              <a:buSzPct val="68000"/>
              <a:buFont typeface="Arial" panose="020B0604020202020204" pitchFamily="34" charset="0"/>
              <a:buChar char="•"/>
            </a:pPr>
            <a:r>
              <a:rPr lang="zh-CN" altLang="en-US" sz="2400" b="1" kern="1200" dirty="0">
                <a:solidFill>
                  <a:srgbClr val="0000CC"/>
                </a:solidFill>
                <a:latin typeface="+mn-lt"/>
                <a:ea typeface="+mn-ea"/>
                <a:cs typeface="+mn-cs"/>
                <a:sym typeface="Lucida Sans Unicode" panose="020B0602030504020204" charset="0"/>
              </a:rPr>
              <a:t>记住事务的某一状态，发生错误时可以回滚到同一事务里面的较早的状态</a:t>
            </a:r>
            <a:endParaRPr lang="zh-CN" altLang="en-US" sz="2400" b="1" kern="1200" dirty="0">
              <a:solidFill>
                <a:srgbClr val="0000CC"/>
              </a:solidFill>
              <a:latin typeface="+mn-lt"/>
              <a:ea typeface="+mn-ea"/>
              <a:cs typeface="+mn-cs"/>
              <a:sym typeface="Lucida Sans Unicode" panose="020B0602030504020204" charset="0"/>
            </a:endParaRPr>
          </a:p>
          <a:p>
            <a:pPr marL="914400" lvl="1" indent="-457200" algn="l" defTabSz="0" eaLnBrk="1" hangingPunct="1">
              <a:lnSpc>
                <a:spcPct val="100000"/>
              </a:lnSpc>
              <a:buClr>
                <a:schemeClr val="accent1"/>
              </a:buClr>
              <a:buSzPct val="68000"/>
              <a:buFont typeface="Arial" panose="020B0604020202020204" pitchFamily="34" charset="0"/>
              <a:buChar char="•"/>
            </a:pPr>
            <a:r>
              <a:rPr lang="zh-CN" altLang="en-US" sz="2400" b="1" kern="1200" dirty="0">
                <a:solidFill>
                  <a:srgbClr val="0000CC"/>
                </a:solidFill>
                <a:latin typeface="+mn-lt"/>
                <a:ea typeface="+mn-ea"/>
                <a:cs typeface="+mn-cs"/>
                <a:sym typeface="Lucida Sans Unicode" panose="020B0602030504020204" charset="0"/>
              </a:rPr>
              <a:t>每两个保存点之间的操作满足</a:t>
            </a:r>
            <a:r>
              <a:rPr lang="en-US" altLang="zh-CN" sz="2400" b="1" kern="1200" dirty="0">
                <a:solidFill>
                  <a:srgbClr val="0000CC"/>
                </a:solidFill>
                <a:latin typeface="+mn-lt"/>
                <a:ea typeface="+mn-ea"/>
                <a:cs typeface="+mn-cs"/>
                <a:sym typeface="Lucida Sans Unicode" panose="020B0602030504020204" charset="0"/>
              </a:rPr>
              <a:t>“</a:t>
            </a:r>
            <a:r>
              <a:rPr lang="zh-CN" altLang="en-US" sz="2400" b="1" kern="1200" dirty="0">
                <a:solidFill>
                  <a:srgbClr val="0000CC"/>
                </a:solidFill>
                <a:latin typeface="+mn-lt"/>
                <a:ea typeface="+mn-ea"/>
                <a:cs typeface="+mn-cs"/>
                <a:sym typeface="Lucida Sans Unicode" panose="020B0602030504020204" charset="0"/>
              </a:rPr>
              <a:t>原子性</a:t>
            </a:r>
            <a:r>
              <a:rPr lang="en-US" altLang="zh-CN" sz="2400" b="1" kern="1200" dirty="0">
                <a:solidFill>
                  <a:srgbClr val="0000CC"/>
                </a:solidFill>
                <a:latin typeface="+mn-lt"/>
                <a:ea typeface="+mn-ea"/>
                <a:cs typeface="+mn-cs"/>
                <a:sym typeface="Lucida Sans Unicode" panose="020B0602030504020204" charset="0"/>
              </a:rPr>
              <a:t>”</a:t>
            </a:r>
            <a:endParaRPr lang="en-US" altLang="zh-CN" sz="2400" b="1" kern="1200" dirty="0">
              <a:solidFill>
                <a:srgbClr val="0000CC"/>
              </a:solidFill>
              <a:latin typeface="+mn-lt"/>
              <a:ea typeface="+mn-ea"/>
              <a:cs typeface="+mn-cs"/>
              <a:sym typeface="Lucida Sans Unicode" panose="020B0602030504020204" charset="0"/>
            </a:endParaRPr>
          </a:p>
        </p:txBody>
      </p:sp>
      <p:sp>
        <p:nvSpPr>
          <p:cNvPr id="33794" name="标题 1"/>
          <p:cNvSpPr>
            <a:spLocks noGrp="1"/>
          </p:cNvSpPr>
          <p:nvPr>
            <p:ph type="ctrTitle"/>
          </p:nvPr>
        </p:nvSpPr>
        <p:spPr>
          <a:xfrm>
            <a:off x="457200" y="274638"/>
            <a:ext cx="8229600" cy="690562"/>
          </a:xfrm>
        </p:spPr>
        <p:txBody>
          <a:bodyPr anchor="ctr"/>
          <a:p>
            <a:pPr defTabSz="0" eaLnBrk="1" hangingPunct="1">
              <a:buNone/>
            </a:pPr>
            <a:r>
              <a:rPr lang="zh-CN" altLang="en-US" sz="3600" kern="1200" dirty="0">
                <a:latin typeface="+mj-lt"/>
                <a:ea typeface="+mj-ea"/>
                <a:cs typeface="+mj-cs"/>
                <a:sym typeface="Lucida Sans Unicode" panose="020B0602030504020204" charset="0"/>
              </a:rPr>
              <a:t>2.带保存点(savepoint)的扁平事务</a:t>
            </a:r>
            <a:endParaRPr lang="zh-CN" altLang="en-US" sz="3600" kern="1200" dirty="0">
              <a:latin typeface="+mj-lt"/>
              <a:ea typeface="+mj-ea"/>
              <a:cs typeface="+mj-cs"/>
              <a:sym typeface="Lucida Sans Unicode" panose="020B0602030504020204" charset="0"/>
            </a:endParaRPr>
          </a:p>
        </p:txBody>
      </p:sp>
      <p:grpSp>
        <p:nvGrpSpPr>
          <p:cNvPr id="24" name="组合 23"/>
          <p:cNvGrpSpPr/>
          <p:nvPr/>
        </p:nvGrpSpPr>
        <p:grpSpPr>
          <a:xfrm>
            <a:off x="1976438" y="4208463"/>
            <a:ext cx="5689600" cy="1525587"/>
            <a:chOff x="3112" y="6628"/>
            <a:chExt cx="8961" cy="2401"/>
          </a:xfrm>
        </p:grpSpPr>
        <p:sp>
          <p:nvSpPr>
            <p:cNvPr id="2" name="圆柱形 1"/>
            <p:cNvSpPr/>
            <p:nvPr/>
          </p:nvSpPr>
          <p:spPr>
            <a:xfrm>
              <a:off x="3112" y="7783"/>
              <a:ext cx="1361" cy="1247"/>
            </a:xfrm>
            <a:prstGeom prst="can">
              <a:avLst/>
            </a:prstGeom>
            <a:noFill/>
            <a:effectLst>
              <a:outerShdw blurRad="50800" dist="50800" dir="5400000" algn="ctr" rotWithShape="0">
                <a:srgbClr val="000000">
                  <a:alpha val="3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altLang="zh-CN" strike="noStrike" noProof="1">
                  <a:solidFill>
                    <a:schemeClr val="tx1"/>
                  </a:solidFill>
                </a:rPr>
                <a:t>DB1</a:t>
              </a:r>
              <a:endParaRPr lang="en-US" altLang="zh-CN" strike="noStrike" noProof="1">
                <a:solidFill>
                  <a:schemeClr val="tx1"/>
                </a:solidFill>
              </a:endParaRPr>
            </a:p>
          </p:txBody>
        </p:sp>
        <p:sp>
          <p:nvSpPr>
            <p:cNvPr id="3" name="上弧形箭头 2"/>
            <p:cNvSpPr/>
            <p:nvPr/>
          </p:nvSpPr>
          <p:spPr>
            <a:xfrm>
              <a:off x="4473" y="7330"/>
              <a:ext cx="6386" cy="454"/>
            </a:xfrm>
            <a:prstGeom prst="curvedDownArrow">
              <a:avLst>
                <a:gd name="adj1" fmla="val 25000"/>
                <a:gd name="adj2" fmla="val 88607"/>
                <a:gd name="adj3" fmla="val 36123"/>
              </a:avLst>
            </a:prstGeom>
            <a:blipFill>
              <a:blip r:embed="rId1"/>
            </a:blipFill>
            <a:effectLst>
              <a:outerShdw blurRad="50800" dist="50800" dir="5400000" algn="ctr" rotWithShape="0">
                <a:srgbClr val="000000">
                  <a:alpha val="3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schemeClr val="tx1"/>
                </a:solidFill>
              </a:endParaRPr>
            </a:p>
          </p:txBody>
        </p:sp>
        <p:sp>
          <p:nvSpPr>
            <p:cNvPr id="33798" name="文本框 3"/>
            <p:cNvSpPr txBox="1"/>
            <p:nvPr/>
          </p:nvSpPr>
          <p:spPr>
            <a:xfrm>
              <a:off x="6376" y="6628"/>
              <a:ext cx="2077" cy="628"/>
            </a:xfrm>
            <a:prstGeom prst="rect">
              <a:avLst/>
            </a:prstGeom>
            <a:noFill/>
            <a:ln w="9525">
              <a:noFill/>
            </a:ln>
          </p:spPr>
          <p:txBody>
            <a:bodyPr wrap="square" anchor="t">
              <a:spAutoFit/>
            </a:bodyPr>
            <a:p>
              <a:pPr algn="ctr"/>
              <a:r>
                <a:rPr lang="zh-CN" altLang="zh-CN" sz="2000" b="1">
                  <a:solidFill>
                    <a:srgbClr val="0000CC"/>
                  </a:solidFill>
                  <a:latin typeface="Arial" panose="020B0604020202020204" pitchFamily="34" charset="0"/>
                  <a:ea typeface="宋体" panose="02010600030101010101" pitchFamily="2" charset="-122"/>
                </a:rPr>
                <a:t>事务执行</a:t>
              </a:r>
              <a:endParaRPr lang="zh-CN" altLang="zh-CN" sz="2000" b="1">
                <a:solidFill>
                  <a:srgbClr val="0000CC"/>
                </a:solidFill>
                <a:latin typeface="Arial" panose="020B0604020202020204" pitchFamily="34" charset="0"/>
                <a:ea typeface="宋体" panose="02010600030101010101" pitchFamily="2" charset="-122"/>
              </a:endParaRPr>
            </a:p>
          </p:txBody>
        </p:sp>
        <p:sp>
          <p:nvSpPr>
            <p:cNvPr id="5" name="圆柱形 4"/>
            <p:cNvSpPr/>
            <p:nvPr/>
          </p:nvSpPr>
          <p:spPr>
            <a:xfrm>
              <a:off x="10713" y="7783"/>
              <a:ext cx="1361" cy="1247"/>
            </a:xfrm>
            <a:prstGeom prst="can">
              <a:avLst/>
            </a:prstGeom>
            <a:noFill/>
            <a:effectLst>
              <a:outerShdw blurRad="50800" dist="50800" dir="5400000" algn="ctr" rotWithShape="0">
                <a:srgbClr val="000000">
                  <a:alpha val="3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altLang="zh-CN" strike="noStrike" noProof="1">
                  <a:solidFill>
                    <a:schemeClr val="tx1"/>
                  </a:solidFill>
                </a:rPr>
                <a:t>DB2</a:t>
              </a:r>
              <a:endParaRPr lang="en-US" altLang="zh-CN" strike="noStrike" noProof="1">
                <a:solidFill>
                  <a:schemeClr val="tx1"/>
                </a:solidFill>
              </a:endParaRPr>
            </a:p>
          </p:txBody>
        </p:sp>
        <p:cxnSp>
          <p:nvCxnSpPr>
            <p:cNvPr id="6" name="直接连接符 5"/>
            <p:cNvCxnSpPr/>
            <p:nvPr/>
          </p:nvCxnSpPr>
          <p:spPr>
            <a:xfrm flipV="1">
              <a:off x="4761" y="8462"/>
              <a:ext cx="5614" cy="50"/>
            </a:xfrm>
            <a:prstGeom prst="line">
              <a:avLst/>
            </a:prstGeom>
            <a:ln w="31750">
              <a:prstDash val="sysDot"/>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3127375" y="5405438"/>
            <a:ext cx="3198813" cy="882650"/>
            <a:chOff x="4926" y="8512"/>
            <a:chExt cx="5036" cy="1391"/>
          </a:xfrm>
        </p:grpSpPr>
        <p:grpSp>
          <p:nvGrpSpPr>
            <p:cNvPr id="33802" name="组合 9"/>
            <p:cNvGrpSpPr/>
            <p:nvPr/>
          </p:nvGrpSpPr>
          <p:grpSpPr>
            <a:xfrm>
              <a:off x="4926" y="8575"/>
              <a:ext cx="902" cy="1329"/>
              <a:chOff x="4926" y="8575"/>
              <a:chExt cx="902" cy="1329"/>
            </a:xfrm>
          </p:grpSpPr>
          <p:sp>
            <p:nvSpPr>
              <p:cNvPr id="33803" name="文本框 7"/>
              <p:cNvSpPr txBox="1"/>
              <p:nvPr/>
            </p:nvSpPr>
            <p:spPr>
              <a:xfrm>
                <a:off x="4926" y="9324"/>
                <a:ext cx="902" cy="580"/>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sp1</a:t>
                </a:r>
                <a:endParaRPr lang="en-US" altLang="zh-CN">
                  <a:latin typeface="Arial" panose="020B0604020202020204" pitchFamily="34" charset="0"/>
                  <a:ea typeface="宋体" panose="02010600030101010101" pitchFamily="2" charset="-122"/>
                </a:endParaRPr>
              </a:p>
            </p:txBody>
          </p:sp>
          <p:cxnSp>
            <p:nvCxnSpPr>
              <p:cNvPr id="9" name="直接箭头连接符 8"/>
              <p:cNvCxnSpPr>
                <a:stCxn id="33803" idx="0"/>
              </p:cNvCxnSpPr>
              <p:nvPr/>
            </p:nvCxnSpPr>
            <p:spPr>
              <a:xfrm flipV="1">
                <a:off x="5377" y="8575"/>
                <a:ext cx="8" cy="749"/>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grpSp>
        <p:grpSp>
          <p:nvGrpSpPr>
            <p:cNvPr id="33805" name="组合 10"/>
            <p:cNvGrpSpPr/>
            <p:nvPr/>
          </p:nvGrpSpPr>
          <p:grpSpPr>
            <a:xfrm>
              <a:off x="6059" y="8575"/>
              <a:ext cx="902" cy="1329"/>
              <a:chOff x="4926" y="8575"/>
              <a:chExt cx="902" cy="1329"/>
            </a:xfrm>
          </p:grpSpPr>
          <p:sp>
            <p:nvSpPr>
              <p:cNvPr id="33806" name="文本框 11"/>
              <p:cNvSpPr txBox="1"/>
              <p:nvPr/>
            </p:nvSpPr>
            <p:spPr>
              <a:xfrm>
                <a:off x="4926" y="9324"/>
                <a:ext cx="902" cy="580"/>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sp2</a:t>
                </a:r>
                <a:endParaRPr lang="en-US" altLang="zh-CN">
                  <a:latin typeface="Arial" panose="020B0604020202020204" pitchFamily="34" charset="0"/>
                  <a:ea typeface="宋体" panose="02010600030101010101" pitchFamily="2" charset="-122"/>
                </a:endParaRPr>
              </a:p>
            </p:txBody>
          </p:sp>
          <p:cxnSp>
            <p:nvCxnSpPr>
              <p:cNvPr id="13" name="直接箭头连接符 12"/>
              <p:cNvCxnSpPr>
                <a:stCxn id="33806" idx="0"/>
              </p:cNvCxnSpPr>
              <p:nvPr/>
            </p:nvCxnSpPr>
            <p:spPr>
              <a:xfrm flipV="1">
                <a:off x="5377" y="8575"/>
                <a:ext cx="8" cy="749"/>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grpSp>
        <p:grpSp>
          <p:nvGrpSpPr>
            <p:cNvPr id="33808" name="组合 13"/>
            <p:cNvGrpSpPr/>
            <p:nvPr/>
          </p:nvGrpSpPr>
          <p:grpSpPr>
            <a:xfrm>
              <a:off x="8236" y="8512"/>
              <a:ext cx="902" cy="1329"/>
              <a:chOff x="4926" y="8575"/>
              <a:chExt cx="902" cy="1329"/>
            </a:xfrm>
          </p:grpSpPr>
          <p:sp>
            <p:nvSpPr>
              <p:cNvPr id="33809" name="文本框 14"/>
              <p:cNvSpPr txBox="1"/>
              <p:nvPr/>
            </p:nvSpPr>
            <p:spPr>
              <a:xfrm>
                <a:off x="4926" y="9324"/>
                <a:ext cx="902" cy="580"/>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sp3</a:t>
                </a:r>
                <a:endParaRPr lang="en-US" altLang="zh-CN">
                  <a:latin typeface="Arial" panose="020B0604020202020204" pitchFamily="34" charset="0"/>
                  <a:ea typeface="宋体" panose="02010600030101010101" pitchFamily="2" charset="-122"/>
                </a:endParaRPr>
              </a:p>
            </p:txBody>
          </p:sp>
          <p:cxnSp>
            <p:nvCxnSpPr>
              <p:cNvPr id="16" name="直接箭头连接符 15"/>
              <p:cNvCxnSpPr>
                <a:stCxn id="33809" idx="0"/>
              </p:cNvCxnSpPr>
              <p:nvPr/>
            </p:nvCxnSpPr>
            <p:spPr>
              <a:xfrm flipV="1">
                <a:off x="5377" y="8575"/>
                <a:ext cx="8" cy="749"/>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grpSp>
        <p:cxnSp>
          <p:nvCxnSpPr>
            <p:cNvPr id="17" name="直接连接符 16"/>
            <p:cNvCxnSpPr>
              <a:stCxn id="33809" idx="0"/>
            </p:cNvCxnSpPr>
            <p:nvPr/>
          </p:nvCxnSpPr>
          <p:spPr>
            <a:xfrm>
              <a:off x="9282" y="9614"/>
              <a:ext cx="681" cy="0"/>
            </a:xfrm>
            <a:prstGeom prst="line">
              <a:avLst/>
            </a:prstGeom>
            <a:ln w="12700">
              <a:solidFill>
                <a:srgbClr val="0000CC"/>
              </a:solidFill>
              <a:prstDash val="sysDash"/>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p:cNvSpPr>
          <p:nvPr>
            <p:ph type="ctrTitle"/>
          </p:nvPr>
        </p:nvSpPr>
        <p:spPr>
          <a:xfrm>
            <a:off x="0" y="0"/>
            <a:ext cx="3352800" cy="990600"/>
          </a:xfrm>
        </p:spPr>
        <p:txBody>
          <a:bodyPr wrap="square" anchor="ctr"/>
          <a:p>
            <a:pPr defTabSz="0">
              <a:buNone/>
            </a:pPr>
            <a:r>
              <a:rPr lang="en-US" altLang="zh-CN" sz="4100" kern="1200">
                <a:latin typeface="+mj-lt"/>
                <a:ea typeface="+mj-ea"/>
                <a:cs typeface="+mj-cs"/>
                <a:sym typeface="Lucida Sans Unicode" panose="020B0602030504020204" charset="0"/>
              </a:rPr>
              <a:t>Savepoints</a:t>
            </a:r>
            <a:endParaRPr lang="en-US" altLang="zh-CN" sz="4100" kern="1200">
              <a:latin typeface="+mj-lt"/>
              <a:ea typeface="+mj-ea"/>
              <a:cs typeface="+mj-cs"/>
              <a:sym typeface="Lucida Sans Unicode" panose="020B0602030504020204" charset="0"/>
            </a:endParaRPr>
          </a:p>
        </p:txBody>
      </p:sp>
      <p:sp>
        <p:nvSpPr>
          <p:cNvPr id="31747" name="Rectangle 3"/>
          <p:cNvSpPr>
            <a:spLocks noGrp="1"/>
          </p:cNvSpPr>
          <p:nvPr>
            <p:ph type="subTitle" idx="1"/>
          </p:nvPr>
        </p:nvSpPr>
        <p:spPr>
          <a:xfrm>
            <a:off x="161290" y="3518535"/>
            <a:ext cx="8839200" cy="1588770"/>
          </a:xfrm>
        </p:spPr>
        <p:txBody>
          <a:bodyPr wrap="square" anchor="t">
            <a:spAutoFit/>
          </a:bodyPr>
          <a:p>
            <a:pPr marL="342900" indent="-342900" algn="l" defTabSz="0">
              <a:buClr>
                <a:schemeClr val="accent1"/>
              </a:buClr>
              <a:buSzPct val="68000"/>
              <a:buFont typeface="Wingdings" panose="05000000000000000000" charset="0"/>
              <a:buChar char="n"/>
            </a:pPr>
            <a:r>
              <a:rPr lang="en-US" altLang="zh-CN" sz="2300" b="1" kern="1200" dirty="0">
                <a:latin typeface="+mn-lt"/>
                <a:ea typeface="+mn-ea"/>
                <a:cs typeface="+mn-cs"/>
                <a:sym typeface="Lucida Sans Unicode" panose="020B0602030504020204" charset="0"/>
              </a:rPr>
              <a:t>Rollback to &lt;sp&gt; causes </a:t>
            </a:r>
            <a:r>
              <a:rPr lang="en-US" altLang="zh-CN" sz="2300" b="1" i="1" kern="1200" dirty="0">
                <a:solidFill>
                  <a:srgbClr val="FF0000"/>
                </a:solidFill>
                <a:latin typeface="+mn-lt"/>
                <a:ea typeface="+mn-ea"/>
                <a:cs typeface="+mn-cs"/>
                <a:sym typeface="Lucida Sans Unicode" panose="020B0602030504020204" charset="0"/>
              </a:rPr>
              <a:t>database updates</a:t>
            </a:r>
            <a:r>
              <a:rPr lang="en-US" altLang="zh-CN" sz="2300" b="1" kern="1200" dirty="0">
                <a:solidFill>
                  <a:srgbClr val="FF0000"/>
                </a:solidFill>
                <a:latin typeface="+mn-lt"/>
                <a:ea typeface="+mn-ea"/>
                <a:cs typeface="+mn-cs"/>
                <a:sym typeface="Lucida Sans Unicode" panose="020B0602030504020204" charset="0"/>
              </a:rPr>
              <a:t> subsequent to creation of &lt;sp&gt;</a:t>
            </a:r>
            <a:r>
              <a:rPr lang="en-US" altLang="zh-CN" sz="2300" b="1" kern="1200" dirty="0">
                <a:latin typeface="+mn-lt"/>
                <a:ea typeface="+mn-ea"/>
                <a:cs typeface="+mn-cs"/>
                <a:sym typeface="Lucida Sans Unicode" panose="020B0602030504020204" charset="0"/>
              </a:rPr>
              <a:t> to be undone. </a:t>
            </a:r>
            <a:endParaRPr lang="en-US" altLang="zh-CN" sz="2300" b="1" kern="1200" dirty="0">
              <a:latin typeface="+mn-lt"/>
              <a:ea typeface="+mn-ea"/>
              <a:cs typeface="+mn-cs"/>
              <a:sym typeface="Lucida Sans Unicode" panose="020B0602030504020204" charset="0"/>
            </a:endParaRPr>
          </a:p>
          <a:p>
            <a:pPr marL="342900" indent="-342900" algn="l" defTabSz="0">
              <a:buClr>
                <a:schemeClr val="accent1"/>
              </a:buClr>
              <a:buSzPct val="68000"/>
              <a:buFont typeface="Wingdings" panose="05000000000000000000" charset="0"/>
              <a:buChar char="n"/>
            </a:pPr>
            <a:r>
              <a:rPr lang="en-US" altLang="zh-CN" sz="2300" b="1" kern="1200" dirty="0">
                <a:latin typeface="+mn-lt"/>
                <a:ea typeface="+mn-ea"/>
                <a:cs typeface="+mn-cs"/>
                <a:sym typeface="Lucida Sans Unicode" panose="020B0602030504020204" charset="0"/>
              </a:rPr>
              <a:t>I</a:t>
            </a:r>
            <a:r>
              <a:rPr lang="en-US" altLang="zh-CN" sz="2400" b="1" kern="1200" dirty="0">
                <a:latin typeface="+mn-lt"/>
                <a:ea typeface="+mn-ea"/>
                <a:cs typeface="+mn-cs"/>
                <a:sym typeface="Lucida Sans Unicode" panose="020B0602030504020204" charset="0"/>
              </a:rPr>
              <a:t>f execute </a:t>
            </a:r>
            <a:r>
              <a:rPr lang="en-US" altLang="zh-CN" sz="2400" b="1" kern="1200" dirty="0">
                <a:solidFill>
                  <a:srgbClr val="FF0000"/>
                </a:solidFill>
                <a:latin typeface="+mn-lt"/>
                <a:ea typeface="+mn-ea"/>
                <a:cs typeface="+mn-cs"/>
                <a:sym typeface="Lucida Sans Unicode" panose="020B0602030504020204" charset="0"/>
              </a:rPr>
              <a:t>rollback(sp1)</a:t>
            </a:r>
            <a:r>
              <a:rPr lang="en-US" altLang="zh-CN" sz="2400" b="1" kern="1200" dirty="0">
                <a:latin typeface="+mn-lt"/>
                <a:ea typeface="+mn-ea"/>
                <a:cs typeface="+mn-cs"/>
                <a:sym typeface="Lucida Sans Unicode" panose="020B0602030504020204" charset="0"/>
              </a:rPr>
              <a:t>, </a:t>
            </a:r>
            <a:r>
              <a:rPr lang="en-US" altLang="zh-CN" sz="2400" b="1" kern="1200" dirty="0">
                <a:solidFill>
                  <a:srgbClr val="0000CC"/>
                </a:solidFill>
                <a:latin typeface="+mn-lt"/>
                <a:ea typeface="+mn-ea"/>
                <a:cs typeface="+mn-cs"/>
                <a:sym typeface="Lucida Sans Unicode" panose="020B0602030504020204" charset="0"/>
              </a:rPr>
              <a:t>S2</a:t>
            </a:r>
            <a:r>
              <a:rPr lang="en-US" altLang="zh-CN" sz="2400" b="1" kern="1200" dirty="0">
                <a:latin typeface="+mn-lt"/>
                <a:ea typeface="+mn-ea"/>
                <a:cs typeface="+mn-cs"/>
                <a:sym typeface="Lucida Sans Unicode" panose="020B0602030504020204" charset="0"/>
              </a:rPr>
              <a:t> and </a:t>
            </a:r>
            <a:r>
              <a:rPr lang="en-US" altLang="zh-CN" sz="2400" b="1" kern="1200" dirty="0">
                <a:solidFill>
                  <a:srgbClr val="0000CC"/>
                </a:solidFill>
                <a:latin typeface="+mn-lt"/>
                <a:ea typeface="+mn-ea"/>
                <a:cs typeface="+mn-cs"/>
                <a:sym typeface="Lucida Sans Unicode" panose="020B0602030504020204" charset="0"/>
              </a:rPr>
              <a:t>S3 </a:t>
            </a:r>
            <a:r>
              <a:rPr lang="en-US" altLang="zh-CN" sz="2400" b="1" kern="1200" dirty="0">
                <a:latin typeface="+mn-lt"/>
                <a:ea typeface="+mn-ea"/>
                <a:cs typeface="+mn-cs"/>
                <a:sym typeface="Lucida Sans Unicode" panose="020B0602030504020204" charset="0"/>
              </a:rPr>
              <a:t>updated the database </a:t>
            </a:r>
            <a:r>
              <a:rPr lang="zh-CN" altLang="en-US" sz="2400" b="1" kern="1200" dirty="0">
                <a:latin typeface="+mn-lt"/>
                <a:ea typeface="+mn-ea"/>
                <a:cs typeface="+mn-cs"/>
                <a:sym typeface="Lucida Sans Unicode" panose="020B0602030504020204" charset="0"/>
              </a:rPr>
              <a:t>will be undone</a:t>
            </a:r>
            <a:r>
              <a:rPr lang="en-US" altLang="zh-CN" sz="2400" b="1" kern="1200" dirty="0">
                <a:latin typeface="+mn-lt"/>
                <a:ea typeface="+mn-ea"/>
                <a:cs typeface="+mn-cs"/>
                <a:sym typeface="Lucida Sans Unicode" panose="020B0602030504020204" charset="0"/>
              </a:rPr>
              <a:t>.</a:t>
            </a:r>
            <a:endParaRPr lang="en-US" altLang="zh-CN" sz="2400" b="1" kern="1200" dirty="0">
              <a:latin typeface="+mn-lt"/>
              <a:ea typeface="+mn-ea"/>
              <a:cs typeface="+mn-cs"/>
              <a:sym typeface="Lucida Sans Unicode" panose="020B0602030504020204" charset="0"/>
            </a:endParaRPr>
          </a:p>
        </p:txBody>
      </p:sp>
      <p:sp>
        <p:nvSpPr>
          <p:cNvPr id="35843" name="Text Box 4"/>
          <p:cNvSpPr/>
          <p:nvPr/>
        </p:nvSpPr>
        <p:spPr>
          <a:xfrm>
            <a:off x="4191000" y="259715"/>
            <a:ext cx="4849495" cy="3138170"/>
          </a:xfrm>
          <a:prstGeom prst="rect">
            <a:avLst/>
          </a:prstGeom>
          <a:noFill/>
          <a:ln w="9525">
            <a:solidFill>
              <a:schemeClr val="accent1"/>
            </a:solidFill>
          </a:ln>
        </p:spPr>
        <p:txBody>
          <a:bodyPr wrap="none" anchor="t">
            <a:spAutoFit/>
          </a:bodyPr>
          <a:p>
            <a:pPr eaLnBrk="0" hangingPunct="0"/>
            <a:r>
              <a:rPr lang="en-US" altLang="zh-CN" sz="2200" b="1" dirty="0">
                <a:solidFill>
                  <a:srgbClr val="CC0000"/>
                </a:solidFill>
                <a:latin typeface="Arial" panose="020B0604020202020204" pitchFamily="34" charset="0"/>
                <a:ea typeface="宋体" panose="02010600030101010101" pitchFamily="2" charset="-122"/>
                <a:sym typeface="Lucida Sans Unicode" panose="020B0602030504020204" charset="0"/>
              </a:rPr>
              <a:t>begin transaction</a:t>
            </a:r>
            <a:endParaRPr lang="zh-CN" altLang="en-US" sz="2200" b="1" dirty="0">
              <a:solidFill>
                <a:srgbClr val="CC0000"/>
              </a:solidFill>
              <a:latin typeface="Arial" panose="020B0604020202020204" pitchFamily="34" charset="0"/>
              <a:ea typeface="宋体" panose="02010600030101010101" pitchFamily="2" charset="-122"/>
              <a:sym typeface="Lucida Sans Unicode" panose="020B0602030504020204" charset="0"/>
            </a:endParaRPr>
          </a:p>
          <a:p>
            <a:pPr lvl="1" eaLnBrk="0" hangingPunct="0"/>
            <a:r>
              <a:rPr lang="en-US" altLang="zh-CN" sz="2200" b="1" dirty="0">
                <a:solidFill>
                  <a:srgbClr val="CC0000"/>
                </a:solidFill>
                <a:latin typeface="Arial" panose="020B0604020202020204" pitchFamily="34" charset="0"/>
                <a:ea typeface="宋体" panose="02010600030101010101" pitchFamily="2" charset="-122"/>
                <a:sym typeface="Lucida Sans Unicode" panose="020B0602030504020204" charset="0"/>
              </a:rPr>
              <a:t>    </a:t>
            </a:r>
            <a:r>
              <a:rPr lang="en-US" altLang="zh-CN" sz="2200" b="1" dirty="0">
                <a:solidFill>
                  <a:srgbClr val="0000CC"/>
                </a:solidFill>
                <a:latin typeface="Arial" panose="020B0604020202020204" pitchFamily="34" charset="0"/>
                <a:ea typeface="宋体" panose="02010600030101010101" pitchFamily="2" charset="-122"/>
                <a:sym typeface="Lucida Sans Unicode" panose="020B0602030504020204" charset="0"/>
              </a:rPr>
              <a:t>S1;</a:t>
            </a:r>
            <a:endParaRPr lang="en-US" altLang="zh-CN" sz="2200" b="1" dirty="0">
              <a:solidFill>
                <a:srgbClr val="0000CC"/>
              </a:solidFill>
              <a:latin typeface="Arial" panose="020B0604020202020204" pitchFamily="34" charset="0"/>
              <a:ea typeface="宋体" panose="02010600030101010101" pitchFamily="2" charset="-122"/>
              <a:sym typeface="Lucida Sans Unicode" panose="020B0602030504020204" charset="0"/>
            </a:endParaRPr>
          </a:p>
          <a:p>
            <a:pPr eaLnBrk="0" hangingPunct="0"/>
            <a:r>
              <a:rPr lang="en-US" altLang="zh-CN" sz="2200" b="1" dirty="0">
                <a:solidFill>
                  <a:srgbClr val="CC0000"/>
                </a:solidFill>
                <a:latin typeface="Arial" panose="020B0604020202020204" pitchFamily="34" charset="0"/>
                <a:ea typeface="宋体" panose="02010600030101010101" pitchFamily="2" charset="-122"/>
                <a:sym typeface="Lucida Sans Unicode" panose="020B0602030504020204" charset="0"/>
              </a:rPr>
              <a:t>    sp</a:t>
            </a:r>
            <a:r>
              <a:rPr lang="en-US" altLang="zh-CN" sz="2200" b="1" baseline="-25000" dirty="0">
                <a:solidFill>
                  <a:srgbClr val="CC0000"/>
                </a:solidFill>
                <a:latin typeface="Arial" panose="020B0604020202020204" pitchFamily="34" charset="0"/>
                <a:ea typeface="宋体" panose="02010600030101010101" pitchFamily="2" charset="-122"/>
                <a:sym typeface="Lucida Sans Unicode" panose="020B0602030504020204" charset="0"/>
              </a:rPr>
              <a:t>1</a:t>
            </a:r>
            <a:r>
              <a:rPr lang="en-US" altLang="zh-CN" sz="2200" b="1" dirty="0">
                <a:solidFill>
                  <a:srgbClr val="CC0000"/>
                </a:solidFill>
                <a:latin typeface="Arial" panose="020B0604020202020204" pitchFamily="34" charset="0"/>
                <a:ea typeface="宋体" panose="02010600030101010101" pitchFamily="2" charset="-122"/>
                <a:sym typeface="Lucida Sans Unicode" panose="020B0602030504020204" charset="0"/>
              </a:rPr>
              <a:t>  := create_savepoint();</a:t>
            </a:r>
            <a:endParaRPr lang="zh-CN" altLang="en-US" sz="2200" b="1" dirty="0">
              <a:solidFill>
                <a:srgbClr val="CC0000"/>
              </a:solidFill>
              <a:latin typeface="Arial" panose="020B0604020202020204" pitchFamily="34" charset="0"/>
              <a:ea typeface="宋体" panose="02010600030101010101" pitchFamily="2" charset="-122"/>
              <a:sym typeface="Lucida Sans Unicode" panose="020B0602030504020204" charset="0"/>
            </a:endParaRPr>
          </a:p>
          <a:p>
            <a:pPr lvl="1" eaLnBrk="0" hangingPunct="0"/>
            <a:r>
              <a:rPr lang="en-US" altLang="zh-CN" sz="2200" b="1" dirty="0">
                <a:solidFill>
                  <a:srgbClr val="CC0000"/>
                </a:solidFill>
                <a:latin typeface="Arial" panose="020B0604020202020204" pitchFamily="34" charset="0"/>
                <a:ea typeface="宋体" panose="02010600030101010101" pitchFamily="2" charset="-122"/>
                <a:sym typeface="Lucida Sans Unicode" panose="020B0602030504020204" charset="0"/>
              </a:rPr>
              <a:t>    </a:t>
            </a:r>
            <a:r>
              <a:rPr lang="en-US" altLang="zh-CN" sz="2200" b="1" dirty="0">
                <a:solidFill>
                  <a:srgbClr val="0000CC"/>
                </a:solidFill>
                <a:latin typeface="Arial" panose="020B0604020202020204" pitchFamily="34" charset="0"/>
                <a:ea typeface="宋体" panose="02010600030101010101" pitchFamily="2" charset="-122"/>
                <a:sym typeface="Lucida Sans Unicode" panose="020B0602030504020204" charset="0"/>
              </a:rPr>
              <a:t>S2;</a:t>
            </a:r>
            <a:endParaRPr lang="en-US" altLang="zh-CN" sz="2200" b="1" dirty="0">
              <a:solidFill>
                <a:srgbClr val="0000CC"/>
              </a:solidFill>
              <a:latin typeface="Arial" panose="020B0604020202020204" pitchFamily="34" charset="0"/>
              <a:ea typeface="宋体" panose="02010600030101010101" pitchFamily="2" charset="-122"/>
              <a:sym typeface="Lucida Sans Unicode" panose="020B0602030504020204" charset="0"/>
            </a:endParaRPr>
          </a:p>
          <a:p>
            <a:pPr eaLnBrk="0" hangingPunct="0"/>
            <a:r>
              <a:rPr lang="en-US" altLang="zh-CN" sz="2200" b="1" dirty="0">
                <a:solidFill>
                  <a:srgbClr val="CC0000"/>
                </a:solidFill>
                <a:latin typeface="Arial" panose="020B0604020202020204" pitchFamily="34" charset="0"/>
                <a:ea typeface="宋体" panose="02010600030101010101" pitchFamily="2" charset="-122"/>
                <a:sym typeface="Lucida Sans Unicode" panose="020B0602030504020204" charset="0"/>
              </a:rPr>
              <a:t>    sp</a:t>
            </a:r>
            <a:r>
              <a:rPr lang="en-US" altLang="zh-CN" sz="2200" b="1" baseline="-25000" dirty="0">
                <a:solidFill>
                  <a:srgbClr val="CC0000"/>
                </a:solidFill>
                <a:latin typeface="Arial" panose="020B0604020202020204" pitchFamily="34" charset="0"/>
                <a:ea typeface="宋体" panose="02010600030101010101" pitchFamily="2" charset="-122"/>
                <a:sym typeface="Lucida Sans Unicode" panose="020B0602030504020204" charset="0"/>
              </a:rPr>
              <a:t>2</a:t>
            </a:r>
            <a:r>
              <a:rPr lang="en-US" altLang="zh-CN" sz="2200" b="1" dirty="0">
                <a:solidFill>
                  <a:srgbClr val="CC0000"/>
                </a:solidFill>
                <a:latin typeface="Arial" panose="020B0604020202020204" pitchFamily="34" charset="0"/>
                <a:ea typeface="宋体" panose="02010600030101010101" pitchFamily="2" charset="-122"/>
                <a:sym typeface="Lucida Sans Unicode" panose="020B0602030504020204" charset="0"/>
              </a:rPr>
              <a:t>  := create_savepoint();</a:t>
            </a:r>
            <a:endParaRPr lang="zh-CN" altLang="en-US" sz="2200" b="1" dirty="0">
              <a:solidFill>
                <a:srgbClr val="CC0000"/>
              </a:solidFill>
              <a:latin typeface="Arial" panose="020B0604020202020204" pitchFamily="34" charset="0"/>
              <a:ea typeface="宋体" panose="02010600030101010101" pitchFamily="2" charset="-122"/>
              <a:sym typeface="Lucida Sans Unicode" panose="020B0602030504020204" charset="0"/>
            </a:endParaRPr>
          </a:p>
          <a:p>
            <a:pPr lvl="1" eaLnBrk="0" hangingPunct="0"/>
            <a:r>
              <a:rPr lang="en-US" altLang="zh-CN" sz="2200" b="1" dirty="0">
                <a:solidFill>
                  <a:srgbClr val="CC0000"/>
                </a:solidFill>
                <a:latin typeface="Arial" panose="020B0604020202020204" pitchFamily="34" charset="0"/>
                <a:ea typeface="宋体" panose="02010600030101010101" pitchFamily="2" charset="-122"/>
                <a:sym typeface="Lucida Sans Unicode" panose="020B0602030504020204" charset="0"/>
              </a:rPr>
              <a:t>    </a:t>
            </a:r>
            <a:r>
              <a:rPr lang="en-US" altLang="zh-CN" sz="2200" b="1" dirty="0">
                <a:solidFill>
                  <a:srgbClr val="0000CC"/>
                </a:solidFill>
                <a:latin typeface="Arial" panose="020B0604020202020204" pitchFamily="34" charset="0"/>
                <a:ea typeface="宋体" panose="02010600030101010101" pitchFamily="2" charset="-122"/>
                <a:sym typeface="Lucida Sans Unicode" panose="020B0602030504020204" charset="0"/>
              </a:rPr>
              <a:t>S3;</a:t>
            </a:r>
            <a:endParaRPr lang="en-US" altLang="zh-CN" sz="2200" b="1" dirty="0">
              <a:solidFill>
                <a:srgbClr val="0000CC"/>
              </a:solidFill>
              <a:latin typeface="Arial" panose="020B0604020202020204" pitchFamily="34" charset="0"/>
              <a:ea typeface="宋体" panose="02010600030101010101" pitchFamily="2" charset="-122"/>
              <a:sym typeface="Lucida Sans Unicode" panose="020B0602030504020204" charset="0"/>
            </a:endParaRPr>
          </a:p>
          <a:p>
            <a:pPr eaLnBrk="0" hangingPunct="0"/>
            <a:r>
              <a:rPr lang="en-US" altLang="zh-CN" sz="2200" b="1" dirty="0">
                <a:solidFill>
                  <a:srgbClr val="CC0000"/>
                </a:solidFill>
                <a:latin typeface="Arial" panose="020B0604020202020204" pitchFamily="34" charset="0"/>
                <a:ea typeface="宋体" panose="02010600030101010101" pitchFamily="2" charset="-122"/>
                <a:sym typeface="Lucida Sans Unicode" panose="020B0602030504020204" charset="0"/>
              </a:rPr>
              <a:t>    if (condition) {rollback (sp</a:t>
            </a:r>
            <a:r>
              <a:rPr lang="en-US" altLang="zh-CN" sz="2200" b="1" baseline="-25000" dirty="0">
                <a:solidFill>
                  <a:srgbClr val="CC0000"/>
                </a:solidFill>
                <a:latin typeface="Arial" panose="020B0604020202020204" pitchFamily="34" charset="0"/>
                <a:ea typeface="宋体" panose="02010600030101010101" pitchFamily="2" charset="-122"/>
                <a:sym typeface="Lucida Sans Unicode" panose="020B0602030504020204" charset="0"/>
              </a:rPr>
              <a:t>1</a:t>
            </a:r>
            <a:r>
              <a:rPr lang="en-US" altLang="zh-CN" sz="2200" b="1" dirty="0">
                <a:solidFill>
                  <a:srgbClr val="CC0000"/>
                </a:solidFill>
                <a:latin typeface="Arial" panose="020B0604020202020204" pitchFamily="34" charset="0"/>
                <a:ea typeface="宋体" panose="02010600030101010101" pitchFamily="2" charset="-122"/>
                <a:sym typeface="Lucida Sans Unicode" panose="020B0602030504020204" charset="0"/>
              </a:rPr>
              <a:t>); </a:t>
            </a:r>
            <a:r>
              <a:rPr lang="en-US" altLang="zh-CN" sz="2200" b="1" dirty="0">
                <a:solidFill>
                  <a:srgbClr val="0000CC"/>
                </a:solidFill>
                <a:latin typeface="Arial" panose="020B0604020202020204" pitchFamily="34" charset="0"/>
                <a:ea typeface="宋体" panose="02010600030101010101" pitchFamily="2" charset="-122"/>
                <a:sym typeface="Lucida Sans Unicode" panose="020B0602030504020204" charset="0"/>
              </a:rPr>
              <a:t>S5</a:t>
            </a:r>
            <a:r>
              <a:rPr lang="en-US" altLang="zh-CN" sz="2200" b="1" dirty="0">
                <a:solidFill>
                  <a:srgbClr val="CC0000"/>
                </a:solidFill>
                <a:latin typeface="Arial" panose="020B0604020202020204" pitchFamily="34" charset="0"/>
                <a:ea typeface="宋体" panose="02010600030101010101" pitchFamily="2" charset="-122"/>
                <a:sym typeface="Lucida Sans Unicode" panose="020B0602030504020204" charset="0"/>
              </a:rPr>
              <a:t>};</a:t>
            </a:r>
            <a:endParaRPr lang="zh-CN" altLang="en-US" sz="2200" b="1" dirty="0">
              <a:solidFill>
                <a:srgbClr val="CC0000"/>
              </a:solidFill>
              <a:latin typeface="Arial" panose="020B0604020202020204" pitchFamily="34" charset="0"/>
              <a:ea typeface="宋体" panose="02010600030101010101" pitchFamily="2" charset="-122"/>
              <a:sym typeface="Lucida Sans Unicode" panose="020B0602030504020204" charset="0"/>
            </a:endParaRPr>
          </a:p>
          <a:p>
            <a:pPr lvl="1" eaLnBrk="0" hangingPunct="0"/>
            <a:r>
              <a:rPr lang="en-US" altLang="zh-CN" sz="2200" b="1" dirty="0">
                <a:solidFill>
                  <a:srgbClr val="CC0000"/>
                </a:solidFill>
                <a:latin typeface="Arial" panose="020B0604020202020204" pitchFamily="34" charset="0"/>
                <a:ea typeface="宋体" panose="02010600030101010101" pitchFamily="2" charset="-122"/>
                <a:sym typeface="Lucida Sans Unicode" panose="020B0602030504020204" charset="0"/>
              </a:rPr>
              <a:t>    </a:t>
            </a:r>
            <a:r>
              <a:rPr lang="en-US" altLang="zh-CN" sz="2200" b="1" dirty="0">
                <a:solidFill>
                  <a:srgbClr val="0000CC"/>
                </a:solidFill>
                <a:latin typeface="Arial" panose="020B0604020202020204" pitchFamily="34" charset="0"/>
                <a:ea typeface="宋体" panose="02010600030101010101" pitchFamily="2" charset="-122"/>
                <a:sym typeface="Lucida Sans Unicode" panose="020B0602030504020204" charset="0"/>
              </a:rPr>
              <a:t>S4;  </a:t>
            </a:r>
            <a:endParaRPr lang="en-US" altLang="zh-CN" sz="2200" b="1" dirty="0">
              <a:solidFill>
                <a:srgbClr val="0000CC"/>
              </a:solidFill>
              <a:latin typeface="Arial" panose="020B0604020202020204" pitchFamily="34" charset="0"/>
              <a:ea typeface="宋体" panose="02010600030101010101" pitchFamily="2" charset="-122"/>
              <a:sym typeface="Lucida Sans Unicode" panose="020B0602030504020204" charset="0"/>
            </a:endParaRPr>
          </a:p>
          <a:p>
            <a:pPr eaLnBrk="0" hangingPunct="0"/>
            <a:r>
              <a:rPr lang="en-US" altLang="zh-CN" sz="2200" b="1" dirty="0">
                <a:solidFill>
                  <a:srgbClr val="CC0000"/>
                </a:solidFill>
                <a:latin typeface="Arial" panose="020B0604020202020204" pitchFamily="34" charset="0"/>
                <a:ea typeface="宋体" panose="02010600030101010101" pitchFamily="2" charset="-122"/>
                <a:sym typeface="Lucida Sans Unicode" panose="020B0602030504020204" charset="0"/>
              </a:rPr>
              <a:t>commit</a:t>
            </a:r>
            <a:endParaRPr lang="zh-CN" altLang="en-US" dirty="0">
              <a:latin typeface="Arial" panose="020B0604020202020204" pitchFamily="34" charset="0"/>
              <a:ea typeface="宋体" panose="02010600030101010101" pitchFamily="2" charset="-122"/>
            </a:endParaRPr>
          </a:p>
        </p:txBody>
      </p:sp>
      <p:sp>
        <p:nvSpPr>
          <p:cNvPr id="35844" name="Text Box 5"/>
          <p:cNvSpPr/>
          <p:nvPr/>
        </p:nvSpPr>
        <p:spPr>
          <a:xfrm>
            <a:off x="1660525" y="1154113"/>
            <a:ext cx="1778000" cy="396875"/>
          </a:xfrm>
          <a:prstGeom prst="rect">
            <a:avLst/>
          </a:prstGeom>
          <a:noFill/>
          <a:ln w="9525">
            <a:noFill/>
          </a:ln>
        </p:spPr>
        <p:txBody>
          <a:bodyPr wrap="none" anchor="t">
            <a:spAutoFit/>
          </a:bodyPr>
          <a:p>
            <a:pPr eaLnBrk="0" hangingPunct="0"/>
            <a:r>
              <a:rPr lang="en-US" altLang="zh-CN" sz="2000" b="1" i="1" dirty="0">
                <a:solidFill>
                  <a:srgbClr val="000000"/>
                </a:solidFill>
                <a:latin typeface="Arial" panose="020B0604020202020204" pitchFamily="34" charset="0"/>
                <a:ea typeface="宋体" panose="02010600030101010101" pitchFamily="2" charset="-122"/>
                <a:sym typeface="Lucida Sans Unicode" panose="020B0602030504020204" charset="0"/>
              </a:rPr>
              <a:t>Call to DBMS</a:t>
            </a:r>
            <a:endParaRPr lang="zh-CN" altLang="en-US" dirty="0">
              <a:latin typeface="Arial" panose="020B0604020202020204" pitchFamily="34" charset="0"/>
              <a:ea typeface="宋体" panose="02010600030101010101" pitchFamily="2" charset="-122"/>
            </a:endParaRPr>
          </a:p>
        </p:txBody>
      </p:sp>
      <p:sp>
        <p:nvSpPr>
          <p:cNvPr id="35845" name="Line 6"/>
          <p:cNvSpPr/>
          <p:nvPr/>
        </p:nvSpPr>
        <p:spPr>
          <a:xfrm>
            <a:off x="3352800" y="1371600"/>
            <a:ext cx="838200" cy="0"/>
          </a:xfrm>
          <a:prstGeom prst="line">
            <a:avLst/>
          </a:prstGeom>
          <a:ln w="9525" cap="flat" cmpd="sng">
            <a:solidFill>
              <a:schemeClr val="tx1"/>
            </a:solidFill>
            <a:prstDash val="dash"/>
            <a:round/>
            <a:headEnd type="none" w="med" len="med"/>
            <a:tailEnd type="triangle" w="med" len="med"/>
          </a:ln>
        </p:spPr>
        <p:txBody>
          <a:bodyPr anchor="t"/>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31752" name="Rectangle 3"/>
          <p:cNvSpPr>
            <a:spLocks noGrp="1"/>
          </p:cNvSpPr>
          <p:nvPr/>
        </p:nvSpPr>
        <p:spPr>
          <a:xfrm>
            <a:off x="145415" y="5300980"/>
            <a:ext cx="8839200" cy="1204595"/>
          </a:xfrm>
          <a:prstGeom prst="rect">
            <a:avLst/>
          </a:prstGeom>
          <a:noFill/>
          <a:ln w="9525">
            <a:solidFill>
              <a:schemeClr val="accent1"/>
            </a:solidFill>
          </a:ln>
        </p:spPr>
        <p:txBody>
          <a:bodyPr wrap="square" anchor="t">
            <a:spAutoFit/>
          </a:bodyPr>
          <a:p>
            <a:pPr marL="365125" indent="-255270" eaLnBrk="0" hangingPunct="0">
              <a:spcBef>
                <a:spcPts val="400"/>
              </a:spcBef>
              <a:buClr>
                <a:schemeClr val="accent1"/>
              </a:buClr>
              <a:buSzPct val="68000"/>
              <a:buFont typeface="Wingdings 3" panose="05040102010807070707" pitchFamily="2" charset="2"/>
              <a:buChar char=""/>
            </a:pPr>
            <a:r>
              <a:rPr lang="en-US" altLang="zh-CN" sz="2300" b="1" dirty="0">
                <a:latin typeface="Lucida Sans Unicode" panose="020B0602030504020204" charset="0"/>
                <a:ea typeface="宋体" panose="02010600030101010101" pitchFamily="2" charset="-122"/>
                <a:sym typeface="Lucida Sans Unicode" panose="020B0602030504020204" charset="0"/>
              </a:rPr>
              <a:t>Program counter and local variables are </a:t>
            </a:r>
            <a:r>
              <a:rPr lang="en-US" altLang="zh-CN" sz="2300" b="1" i="1" dirty="0">
                <a:solidFill>
                  <a:srgbClr val="FF0000"/>
                </a:solidFill>
                <a:latin typeface="Lucida Sans Unicode" panose="020B0602030504020204" charset="0"/>
                <a:ea typeface="宋体" panose="02010600030101010101" pitchFamily="2" charset="-122"/>
                <a:sym typeface="Lucida Sans Unicode" panose="020B0602030504020204" charset="0"/>
              </a:rPr>
              <a:t>not</a:t>
            </a:r>
            <a:r>
              <a:rPr lang="en-US" altLang="zh-CN" sz="2300" b="1" dirty="0">
                <a:solidFill>
                  <a:srgbClr val="FF0000"/>
                </a:solidFill>
                <a:latin typeface="Lucida Sans Unicode" panose="020B0602030504020204" charset="0"/>
                <a:ea typeface="宋体" panose="02010600030101010101" pitchFamily="2" charset="-122"/>
                <a:sym typeface="Lucida Sans Unicode" panose="020B0602030504020204" charset="0"/>
              </a:rPr>
              <a:t> rolled back</a:t>
            </a:r>
            <a:r>
              <a:rPr lang="en-US" altLang="zh-CN" sz="2300" b="1" dirty="0">
                <a:solidFill>
                  <a:srgbClr val="000099"/>
                </a:solidFill>
                <a:latin typeface="Lucida Sans Unicode" panose="020B0602030504020204" charset="0"/>
                <a:ea typeface="宋体" panose="02010600030101010101" pitchFamily="2" charset="-122"/>
                <a:sym typeface="Lucida Sans Unicode" panose="020B0602030504020204" charset="0"/>
              </a:rPr>
              <a:t> </a:t>
            </a:r>
            <a:endParaRPr lang="zh-CN" altLang="en-US" sz="2300" b="1" dirty="0">
              <a:solidFill>
                <a:srgbClr val="000099"/>
              </a:solidFill>
              <a:latin typeface="Arial" panose="020B0604020202020204" pitchFamily="34" charset="0"/>
              <a:ea typeface="宋体" panose="02010600030101010101" pitchFamily="2" charset="-122"/>
              <a:sym typeface="Lucida Sans Unicode" panose="020B0602030504020204" charset="0"/>
            </a:endParaRPr>
          </a:p>
          <a:p>
            <a:pPr marL="365125" indent="-255270" eaLnBrk="0" hangingPunct="0">
              <a:spcBef>
                <a:spcPts val="400"/>
              </a:spcBef>
              <a:buClr>
                <a:schemeClr val="accent1"/>
              </a:buClr>
              <a:buSzPct val="68000"/>
              <a:buFont typeface="Wingdings 3" panose="05040102010807070707" pitchFamily="2" charset="2"/>
              <a:buChar char=""/>
            </a:pPr>
            <a:r>
              <a:rPr lang="en-US" altLang="zh-CN" sz="2300" b="1" dirty="0">
                <a:latin typeface="Lucida Sans Unicode" panose="020B0602030504020204" charset="0"/>
                <a:ea typeface="宋体" panose="02010600030101010101" pitchFamily="2" charset="-122"/>
                <a:sym typeface="Lucida Sans Unicode" panose="020B0602030504020204" charset="0"/>
              </a:rPr>
              <a:t>Savepoint creation does not make prior database changes durable (</a:t>
            </a:r>
            <a:r>
              <a:rPr lang="en-US" altLang="zh-CN" sz="2300" b="1" dirty="0">
                <a:solidFill>
                  <a:srgbClr val="FF0000"/>
                </a:solidFill>
                <a:latin typeface="Lucida Sans Unicode" panose="020B0602030504020204" charset="0"/>
                <a:ea typeface="宋体" panose="02010600030101010101" pitchFamily="2" charset="-122"/>
                <a:sym typeface="Lucida Sans Unicode" panose="020B0602030504020204" charset="0"/>
              </a:rPr>
              <a:t>abort </a:t>
            </a:r>
            <a:r>
              <a:rPr lang="en-US" altLang="zh-CN" sz="2300" b="1" dirty="0">
                <a:latin typeface="Lucida Sans Unicode" panose="020B0602030504020204" charset="0"/>
                <a:ea typeface="宋体" panose="02010600030101010101" pitchFamily="2" charset="-122"/>
                <a:sym typeface="Lucida Sans Unicode" panose="020B0602030504020204" charset="0"/>
              </a:rPr>
              <a:t>rolls</a:t>
            </a:r>
            <a:r>
              <a:rPr lang="en-US" altLang="zh-CN" sz="2300" b="1" dirty="0">
                <a:solidFill>
                  <a:srgbClr val="FF0000"/>
                </a:solidFill>
                <a:latin typeface="Lucida Sans Unicode" panose="020B0602030504020204" charset="0"/>
                <a:ea typeface="宋体" panose="02010600030101010101" pitchFamily="2" charset="-122"/>
                <a:sym typeface="Lucida Sans Unicode" panose="020B0602030504020204" charset="0"/>
              </a:rPr>
              <a:t> </a:t>
            </a:r>
            <a:r>
              <a:rPr lang="en-US" altLang="zh-CN" sz="2300" b="1" i="1" dirty="0">
                <a:solidFill>
                  <a:srgbClr val="FF0000"/>
                </a:solidFill>
                <a:latin typeface="Lucida Sans Unicode" panose="020B0602030504020204" charset="0"/>
                <a:ea typeface="宋体" panose="02010600030101010101" pitchFamily="2" charset="-122"/>
                <a:sym typeface="Lucida Sans Unicode" panose="020B0602030504020204" charset="0"/>
              </a:rPr>
              <a:t>all</a:t>
            </a:r>
            <a:r>
              <a:rPr lang="en-US" altLang="zh-CN" sz="2300" b="1" dirty="0">
                <a:solidFill>
                  <a:srgbClr val="FF0000"/>
                </a:solidFill>
                <a:latin typeface="Lucida Sans Unicode" panose="020B0602030504020204" charset="0"/>
                <a:ea typeface="宋体" panose="02010600030101010101" pitchFamily="2" charset="-122"/>
                <a:sym typeface="Lucida Sans Unicode" panose="020B0602030504020204" charset="0"/>
              </a:rPr>
              <a:t> </a:t>
            </a:r>
            <a:r>
              <a:rPr lang="en-US" altLang="zh-CN" sz="2300" b="1" dirty="0">
                <a:latin typeface="Lucida Sans Unicode" panose="020B0602030504020204" charset="0"/>
                <a:ea typeface="宋体" panose="02010600030101010101" pitchFamily="2" charset="-122"/>
                <a:sym typeface="Lucida Sans Unicode" panose="020B0602030504020204" charset="0"/>
              </a:rPr>
              <a:t>changes back)</a:t>
            </a:r>
            <a:endParaRPr lang="zh-CN" altLang="en-US" sz="2700" b="1" dirty="0">
              <a:latin typeface="Arial" panose="020B0604020202020204" pitchFamily="34" charset="0"/>
              <a:ea typeface="黑体" panose="02010609060101010101" charset="-122"/>
              <a:sym typeface="Lucida Sans Unicode" panose="020B0602030504020204" charset="0"/>
            </a:endParaRPr>
          </a:p>
        </p:txBody>
      </p:sp>
      <p:sp>
        <p:nvSpPr>
          <p:cNvPr id="35848" name="灯片编号占位符 1"/>
          <p:cNvSpPr/>
          <p:nvPr>
            <p:ph type="sldNum" sz="quarter" idx="12"/>
          </p:nvPr>
        </p:nvSpPr>
        <p:spPr>
          <a:xfrm>
            <a:off x="8647113" y="6408738"/>
            <a:ext cx="366712" cy="365125"/>
          </a:xfrm>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00" dirty="0">
                <a:ea typeface="MS PGothic" panose="020B0600070205080204" charset="-128"/>
                <a:sym typeface="Lucida Sans Unicode" panose="020B0602030504020204" charset="0"/>
              </a:rPr>
            </a:fld>
            <a:endParaRPr lang="zh-CN" altLang="en-US" sz="1000" dirty="0">
              <a:ea typeface="MS PGothic" panose="020B0600070205080204" charset="-128"/>
              <a:sym typeface="Lucida Sans Unicode" panose="020B0602030504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blinds(horizontal)">
                                      <p:cBhvr>
                                        <p:cTn id="7" dur="500"/>
                                        <p:tgtEl>
                                          <p:spTgt spid="317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752"/>
                                        </p:tgtEl>
                                        <p:attrNameLst>
                                          <p:attrName>style.visibility</p:attrName>
                                        </p:attrNameLst>
                                      </p:cBhvr>
                                      <p:to>
                                        <p:strVal val="visible"/>
                                      </p:to>
                                    </p:set>
                                    <p:animEffect transition="in" filter="blinds(horizontal)">
                                      <p:cBhvr>
                                        <p:cTn id="12" dur="500"/>
                                        <p:tgtEl>
                                          <p:spTgt spid="31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p:bldP spid="31752"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文本框 1"/>
          <p:cNvSpPr txBox="1"/>
          <p:nvPr/>
        </p:nvSpPr>
        <p:spPr>
          <a:xfrm>
            <a:off x="1411288" y="98425"/>
            <a:ext cx="6688137" cy="520700"/>
          </a:xfrm>
          <a:prstGeom prst="rect">
            <a:avLst/>
          </a:prstGeom>
          <a:noFill/>
          <a:ln w="9525">
            <a:noFill/>
          </a:ln>
        </p:spPr>
        <p:txBody>
          <a:bodyPr wrap="square" anchor="t">
            <a:spAutoFit/>
          </a:bodyPr>
          <a:p>
            <a:pPr algn="ctr"/>
            <a:r>
              <a:rPr lang="en-US" altLang="zh-CN" sz="2800">
                <a:solidFill>
                  <a:srgbClr val="0000CC"/>
                </a:solidFill>
                <a:latin typeface="Arial" panose="020B0604020202020204" pitchFamily="34" charset="0"/>
                <a:ea typeface="宋体" panose="02010600030101010101" pitchFamily="2" charset="-122"/>
              </a:rPr>
              <a:t>Flat Transactions With Savepoint</a:t>
            </a:r>
            <a:endParaRPr lang="en-US" altLang="zh-CN" sz="2800">
              <a:solidFill>
                <a:srgbClr val="0000CC"/>
              </a:solidFill>
              <a:latin typeface="Arial" panose="020B0604020202020204" pitchFamily="34" charset="0"/>
              <a:ea typeface="宋体" panose="02010600030101010101" pitchFamily="2" charset="-122"/>
            </a:endParaRPr>
          </a:p>
        </p:txBody>
      </p:sp>
      <p:graphicFrame>
        <p:nvGraphicFramePr>
          <p:cNvPr id="3" name="表格 2"/>
          <p:cNvGraphicFramePr/>
          <p:nvPr/>
        </p:nvGraphicFramePr>
        <p:xfrm>
          <a:off x="134938" y="836613"/>
          <a:ext cx="2623185" cy="4937125"/>
        </p:xfrm>
        <a:graphic>
          <a:graphicData uri="http://schemas.openxmlformats.org/drawingml/2006/table">
            <a:tbl>
              <a:tblPr firstRow="1" bandRow="1">
                <a:tableStyleId>{5C22544A-7EE6-4342-B048-85BDC9FD1C3A}</a:tableStyleId>
              </a:tblPr>
              <a:tblGrid>
                <a:gridCol w="2623185"/>
              </a:tblGrid>
              <a:tr h="396240">
                <a:tc>
                  <a:txBody>
                    <a:bodyPr/>
                    <a:p>
                      <a:pPr algn="ctr">
                        <a:buNone/>
                      </a:pPr>
                      <a:endParaRPr lang="en-US" altLang="zh-CN" sz="2000">
                        <a:solidFill>
                          <a:schemeClr val="tx1"/>
                        </a:solidFill>
                        <a:effectLst>
                          <a:outerShdw blurRad="38100" dist="19050" dir="2700000" algn="tl" rotWithShape="0">
                            <a:schemeClr val="dk1">
                              <a:alpha val="40000"/>
                            </a:schemeClr>
                          </a:outerShdw>
                        </a:effectLst>
                      </a:endParaRPr>
                    </a:p>
                  </a:txBody>
                  <a:tcPr>
                    <a:lnL w="19050">
                      <a:solidFill>
                        <a:schemeClr val="tx1"/>
                      </a:solidFill>
                      <a:prstDash val="solid"/>
                    </a:lnL>
                    <a:lnR w="19050">
                      <a:solidFill>
                        <a:schemeClr val="tx1"/>
                      </a:solidFill>
                      <a:prstDash val="solid"/>
                    </a:lnR>
                    <a:lnT w="19050">
                      <a:solidFill>
                        <a:schemeClr val="tx1"/>
                      </a:solidFill>
                      <a:prstDash val="solid"/>
                    </a:lnT>
                    <a:lnB>
                      <a:noFill/>
                    </a:lnB>
                    <a:noFill/>
                  </a:tcPr>
                </a:tc>
              </a:tr>
              <a:tr h="381000">
                <a:tc>
                  <a:txBody>
                    <a:bodyPr/>
                    <a:p>
                      <a:pPr algn="ctr">
                        <a:buNone/>
                      </a:pPr>
                      <a:endParaRPr lang="en-US" altLang="zh-CN" sz="2000" b="0">
                        <a:solidFill>
                          <a:schemeClr val="tx1"/>
                        </a:solidFill>
                        <a:effectLst/>
                        <a:latin typeface="Times New Roman" panose="02020603050405020304" pitchFamily="2" charset="0"/>
                      </a:endParaRPr>
                    </a:p>
                  </a:txBody>
                  <a:tcPr>
                    <a:lnL w="19050">
                      <a:solidFill>
                        <a:schemeClr val="tx1"/>
                      </a:solidFill>
                      <a:prstDash val="solid"/>
                    </a:lnL>
                    <a:lnR w="19050">
                      <a:solidFill>
                        <a:schemeClr val="tx1"/>
                      </a:solidFill>
                      <a:prstDash val="solid"/>
                    </a:lnR>
                    <a:lnT>
                      <a:noFill/>
                    </a:lnT>
                    <a:lnB>
                      <a:noFill/>
                    </a:lnB>
                    <a:noFill/>
                  </a:tcPr>
                </a:tc>
              </a:tr>
              <a:tr h="381000">
                <a:tc>
                  <a:txBody>
                    <a:bodyPr/>
                    <a:p>
                      <a:pPr algn="ctr">
                        <a:buNone/>
                      </a:pPr>
                      <a:endParaRPr lang="en-US" altLang="zh-CN" sz="2000">
                        <a:solidFill>
                          <a:schemeClr val="tx1"/>
                        </a:solidFill>
                        <a:effectLst/>
                        <a:latin typeface="Times New Roman" panose="02020603050405020304" pitchFamily="2" charset="0"/>
                        <a:sym typeface="+mn-ea"/>
                      </a:endParaRPr>
                    </a:p>
                  </a:txBody>
                  <a:tcPr>
                    <a:lnL w="19050">
                      <a:solidFill>
                        <a:schemeClr val="tx1"/>
                      </a:solidFill>
                      <a:prstDash val="solid"/>
                    </a:lnL>
                    <a:lnR w="19050">
                      <a:solidFill>
                        <a:schemeClr val="tx1"/>
                      </a:solidFill>
                      <a:prstDash val="solid"/>
                    </a:lnR>
                    <a:lnT>
                      <a:noFill/>
                    </a:lnT>
                    <a:lnB>
                      <a:noFill/>
                    </a:lnB>
                    <a:noFill/>
                  </a:tcPr>
                </a:tc>
              </a:tr>
              <a:tr h="381000">
                <a:tc>
                  <a:txBody>
                    <a:bodyPr/>
                    <a:p>
                      <a:pPr algn="ctr">
                        <a:buNone/>
                      </a:pPr>
                      <a:endParaRPr lang="en-US" altLang="zh-CN" sz="2000" b="1">
                        <a:solidFill>
                          <a:schemeClr val="tx1"/>
                        </a:solidFill>
                        <a:effectLst>
                          <a:outerShdw blurRad="38100" dist="19050" dir="2700000" algn="tl" rotWithShape="0">
                            <a:schemeClr val="dk1">
                              <a:alpha val="40000"/>
                            </a:schemeClr>
                          </a:outerShdw>
                        </a:effectLst>
                      </a:endParaRPr>
                    </a:p>
                  </a:txBody>
                  <a:tcPr>
                    <a:lnL w="19050">
                      <a:solidFill>
                        <a:schemeClr val="tx1"/>
                      </a:solidFill>
                      <a:prstDash val="solid"/>
                    </a:lnL>
                    <a:lnR w="19050">
                      <a:solidFill>
                        <a:schemeClr val="tx1"/>
                      </a:solidFill>
                      <a:prstDash val="solid"/>
                    </a:lnR>
                    <a:lnT>
                      <a:noFill/>
                    </a:lnT>
                    <a:lnB>
                      <a:noFill/>
                    </a:lnB>
                    <a:noFill/>
                  </a:tcPr>
                </a:tc>
              </a:tr>
              <a:tr h="396240">
                <a:tc>
                  <a:txBody>
                    <a:bodyPr/>
                    <a:p>
                      <a:pPr algn="ctr">
                        <a:buNone/>
                      </a:pPr>
                      <a:endParaRPr lang="en-US" altLang="zh-CN" sz="2000">
                        <a:solidFill>
                          <a:schemeClr val="tx1"/>
                        </a:solidFill>
                        <a:effectLst/>
                        <a:latin typeface="Times New Roman" panose="02020603050405020304" pitchFamily="2" charset="0"/>
                        <a:sym typeface="+mn-ea"/>
                      </a:endParaRPr>
                    </a:p>
                  </a:txBody>
                  <a:tcPr>
                    <a:lnL w="19050">
                      <a:solidFill>
                        <a:schemeClr val="tx1"/>
                      </a:solidFill>
                      <a:prstDash val="solid"/>
                    </a:lnL>
                    <a:lnR w="19050">
                      <a:solidFill>
                        <a:schemeClr val="tx1"/>
                      </a:solidFill>
                      <a:prstDash val="solid"/>
                    </a:lnR>
                    <a:lnT>
                      <a:noFill/>
                    </a:lnT>
                    <a:lnB>
                      <a:noFill/>
                    </a:lnB>
                    <a:noFill/>
                  </a:tcPr>
                </a:tc>
              </a:tr>
              <a:tr h="381000">
                <a:tc>
                  <a:txBody>
                    <a:bodyPr/>
                    <a:p>
                      <a:pPr algn="ctr">
                        <a:buNone/>
                      </a:pPr>
                      <a:endParaRPr lang="en-US" altLang="zh-CN" sz="2000" b="1">
                        <a:solidFill>
                          <a:schemeClr val="tx1"/>
                        </a:solidFill>
                        <a:effectLst>
                          <a:outerShdw blurRad="38100" dist="19050" dir="2700000" algn="tl" rotWithShape="0">
                            <a:schemeClr val="dk1">
                              <a:alpha val="40000"/>
                            </a:schemeClr>
                          </a:outerShdw>
                        </a:effectLst>
                        <a:sym typeface="+mn-ea"/>
                      </a:endParaRPr>
                    </a:p>
                  </a:txBody>
                  <a:tcPr>
                    <a:lnL w="19050">
                      <a:solidFill>
                        <a:schemeClr val="tx1"/>
                      </a:solidFill>
                      <a:prstDash val="solid"/>
                    </a:lnL>
                    <a:lnR w="19050">
                      <a:solidFill>
                        <a:schemeClr val="tx1"/>
                      </a:solidFill>
                      <a:prstDash val="solid"/>
                    </a:lnR>
                    <a:lnT>
                      <a:noFill/>
                    </a:lnT>
                    <a:lnB>
                      <a:noFill/>
                    </a:lnB>
                    <a:noFill/>
                  </a:tcPr>
                </a:tc>
              </a:tr>
              <a:tr h="381000">
                <a:tc>
                  <a:txBody>
                    <a:bodyPr/>
                    <a:p>
                      <a:pPr algn="ctr">
                        <a:buNone/>
                      </a:pPr>
                      <a:endParaRPr lang="en-US" altLang="zh-CN" sz="2000">
                        <a:solidFill>
                          <a:schemeClr val="tx1"/>
                        </a:solidFill>
                        <a:effectLst/>
                        <a:latin typeface="Times New Roman" panose="02020603050405020304" pitchFamily="2" charset="0"/>
                        <a:sym typeface="+mn-ea"/>
                      </a:endParaRPr>
                    </a:p>
                  </a:txBody>
                  <a:tcPr>
                    <a:lnL w="19050">
                      <a:solidFill>
                        <a:schemeClr val="tx1"/>
                      </a:solidFill>
                      <a:prstDash val="solid"/>
                    </a:lnL>
                    <a:lnR w="19050">
                      <a:solidFill>
                        <a:schemeClr val="tx1"/>
                      </a:solidFill>
                      <a:prstDash val="solid"/>
                    </a:lnR>
                    <a:lnT>
                      <a:noFill/>
                    </a:lnT>
                    <a:lnB>
                      <a:noFill/>
                    </a:lnB>
                    <a:noFill/>
                  </a:tcPr>
                </a:tc>
              </a:tr>
              <a:tr h="381000">
                <a:tc>
                  <a:txBody>
                    <a:bodyPr/>
                    <a:p>
                      <a:pPr algn="ctr">
                        <a:buNone/>
                      </a:pPr>
                      <a:endParaRPr lang="en-US" altLang="zh-CN" sz="2000">
                        <a:solidFill>
                          <a:schemeClr val="tx1"/>
                        </a:solidFill>
                        <a:effectLst/>
                        <a:latin typeface="Times New Roman" panose="02020603050405020304" pitchFamily="2" charset="0"/>
                        <a:sym typeface="+mn-ea"/>
                      </a:endParaRPr>
                    </a:p>
                  </a:txBody>
                  <a:tcPr>
                    <a:lnL w="19050">
                      <a:solidFill>
                        <a:schemeClr val="tx1"/>
                      </a:solidFill>
                      <a:prstDash val="solid"/>
                    </a:lnL>
                    <a:lnR w="19050">
                      <a:solidFill>
                        <a:schemeClr val="tx1"/>
                      </a:solidFill>
                      <a:prstDash val="solid"/>
                    </a:lnR>
                    <a:lnT>
                      <a:noFill/>
                    </a:lnT>
                    <a:lnB>
                      <a:noFill/>
                    </a:lnB>
                    <a:noFill/>
                  </a:tcPr>
                </a:tc>
              </a:tr>
              <a:tr h="381000">
                <a:tc>
                  <a:txBody>
                    <a:bodyPr/>
                    <a:p>
                      <a:pPr algn="ctr">
                        <a:buNone/>
                      </a:pPr>
                      <a:endParaRPr lang="en-US" altLang="zh-CN" sz="2000">
                        <a:solidFill>
                          <a:schemeClr val="tx1"/>
                        </a:solidFill>
                        <a:effectLst/>
                        <a:latin typeface="Times New Roman" panose="02020603050405020304" pitchFamily="2" charset="0"/>
                        <a:sym typeface="+mn-ea"/>
                      </a:endParaRPr>
                    </a:p>
                  </a:txBody>
                  <a:tcPr>
                    <a:lnL w="19050">
                      <a:solidFill>
                        <a:schemeClr val="tx1"/>
                      </a:solidFill>
                      <a:prstDash val="solid"/>
                    </a:lnL>
                    <a:lnR w="19050">
                      <a:solidFill>
                        <a:schemeClr val="tx1"/>
                      </a:solidFill>
                      <a:prstDash val="solid"/>
                    </a:lnR>
                    <a:lnT>
                      <a:noFill/>
                    </a:lnT>
                    <a:lnB>
                      <a:noFill/>
                    </a:lnB>
                    <a:noFill/>
                  </a:tcPr>
                </a:tc>
              </a:tr>
              <a:tr h="457200">
                <a:tc>
                  <a:txBody>
                    <a:bodyPr/>
                    <a:p>
                      <a:pPr algn="ctr">
                        <a:buNone/>
                      </a:pPr>
                      <a:endParaRPr lang="en-US" altLang="zh-CN" sz="2000" b="1">
                        <a:solidFill>
                          <a:schemeClr val="tx1"/>
                        </a:solidFill>
                        <a:effectLst>
                          <a:outerShdw blurRad="38100" dist="19050" dir="2700000" algn="tl" rotWithShape="0">
                            <a:schemeClr val="dk1">
                              <a:alpha val="40000"/>
                            </a:schemeClr>
                          </a:outerShdw>
                        </a:effectLst>
                        <a:sym typeface="+mn-ea"/>
                      </a:endParaRPr>
                    </a:p>
                  </a:txBody>
                  <a:tcPr>
                    <a:lnL w="19050">
                      <a:solidFill>
                        <a:schemeClr val="tx1"/>
                      </a:solidFill>
                      <a:prstDash val="solid"/>
                    </a:lnL>
                    <a:lnR w="19050">
                      <a:solidFill>
                        <a:schemeClr val="tx1"/>
                      </a:solidFill>
                      <a:prstDash val="solid"/>
                    </a:lnR>
                    <a:lnT>
                      <a:noFill/>
                    </a:lnT>
                    <a:lnB>
                      <a:noFill/>
                    </a:lnB>
                    <a:noFill/>
                  </a:tcPr>
                </a:tc>
              </a:tr>
              <a:tr h="457200">
                <a:tc>
                  <a:txBody>
                    <a:bodyPr/>
                    <a:p>
                      <a:pPr algn="ctr">
                        <a:buNone/>
                      </a:pPr>
                      <a:endParaRPr lang="en-US" altLang="zh-CN" sz="2000">
                        <a:solidFill>
                          <a:schemeClr val="tx1"/>
                        </a:solidFill>
                        <a:effectLst/>
                        <a:latin typeface="Times New Roman" panose="02020603050405020304" pitchFamily="2" charset="0"/>
                        <a:sym typeface="+mn-ea"/>
                      </a:endParaRPr>
                    </a:p>
                  </a:txBody>
                  <a:tcPr>
                    <a:lnL w="19050">
                      <a:solidFill>
                        <a:schemeClr val="tx1"/>
                      </a:solidFill>
                      <a:prstDash val="solid"/>
                    </a:lnL>
                    <a:lnR w="19050">
                      <a:solidFill>
                        <a:schemeClr val="tx1"/>
                      </a:solidFill>
                      <a:prstDash val="solid"/>
                    </a:lnR>
                    <a:lnT>
                      <a:noFill/>
                    </a:lnT>
                    <a:lnB>
                      <a:noFill/>
                    </a:lnB>
                    <a:noFill/>
                  </a:tcPr>
                </a:tc>
              </a:tr>
              <a:tr h="457200">
                <a:tc>
                  <a:txBody>
                    <a:bodyPr/>
                    <a:p>
                      <a:pPr algn="ctr">
                        <a:buNone/>
                      </a:pPr>
                      <a:endParaRPr lang="en-US" altLang="zh-CN" sz="2000">
                        <a:solidFill>
                          <a:schemeClr val="tx1"/>
                        </a:solidFill>
                        <a:effectLst/>
                        <a:latin typeface="Times New Roman" panose="02020603050405020304" pitchFamily="2" charset="0"/>
                        <a:sym typeface="+mn-ea"/>
                      </a:endParaRPr>
                    </a:p>
                  </a:txBody>
                  <a:tcPr>
                    <a:lnL w="19050">
                      <a:solidFill>
                        <a:schemeClr val="tx1"/>
                      </a:solidFill>
                      <a:prstDash val="solid"/>
                    </a:lnL>
                    <a:lnR w="19050">
                      <a:solidFill>
                        <a:schemeClr val="tx1"/>
                      </a:solidFill>
                      <a:prstDash val="solid"/>
                    </a:lnR>
                    <a:lnT>
                      <a:noFill/>
                    </a:lnT>
                    <a:lnB>
                      <a:noFill/>
                    </a:lnB>
                    <a:noFill/>
                  </a:tcPr>
                </a:tc>
              </a:tr>
            </a:tbl>
          </a:graphicData>
        </a:graphic>
      </p:graphicFrame>
      <p:graphicFrame>
        <p:nvGraphicFramePr>
          <p:cNvPr id="4" name="表格 3"/>
          <p:cNvGraphicFramePr/>
          <p:nvPr/>
        </p:nvGraphicFramePr>
        <p:xfrm>
          <a:off x="134938" y="5246688"/>
          <a:ext cx="2590800" cy="396875"/>
        </p:xfrm>
        <a:graphic>
          <a:graphicData uri="http://schemas.openxmlformats.org/drawingml/2006/table">
            <a:tbl>
              <a:tblPr firstRow="1" bandRow="1">
                <a:tableStyleId>{5C22544A-7EE6-4342-B048-85BDC9FD1C3A}</a:tableStyleId>
              </a:tblPr>
              <a:tblGrid>
                <a:gridCol w="2590800"/>
              </a:tblGrid>
              <a:tr h="396240">
                <a:tc>
                  <a:txBody>
                    <a:bodyPr/>
                    <a:p>
                      <a:pPr algn="ctr">
                        <a:buNone/>
                      </a:pPr>
                      <a:r>
                        <a:rPr lang="en-US" altLang="zh-CN" sz="1800" b="1">
                          <a:solidFill>
                            <a:schemeClr val="tx1"/>
                          </a:solidFill>
                          <a:effectLst>
                            <a:outerShdw blurRad="38100" dist="19050" dir="2700000" algn="tl" rotWithShape="0">
                              <a:schemeClr val="dk1">
                                <a:alpha val="40000"/>
                              </a:schemeClr>
                            </a:outerShdw>
                          </a:effectLst>
                        </a:rPr>
                        <a:t>ROLLBACK WORK(1)</a:t>
                      </a:r>
                      <a:endParaRPr lang="en-US" altLang="zh-CN" sz="1800" b="1">
                        <a:solidFill>
                          <a:schemeClr val="tx1"/>
                        </a:solidFill>
                        <a:effectLst>
                          <a:outerShdw blurRad="38100" dist="19050" dir="2700000" algn="tl" rotWithShape="0">
                            <a:schemeClr val="dk1">
                              <a:alpha val="40000"/>
                            </a:schemeClr>
                          </a:outerShdw>
                        </a:effectLst>
                      </a:endParaRPr>
                    </a:p>
                  </a:txBody>
                  <a:tcPr>
                    <a:lnL>
                      <a:noFill/>
                    </a:lnL>
                    <a:lnR>
                      <a:noFill/>
                    </a:lnR>
                    <a:lnT>
                      <a:noFill/>
                    </a:lnT>
                    <a:lnB>
                      <a:noFill/>
                    </a:lnB>
                    <a:lnTlToBr>
                      <a:noFill/>
                    </a:lnTlToBr>
                    <a:lnBlToTr>
                      <a:noFill/>
                    </a:lnBlToTr>
                    <a:noFill/>
                  </a:tcPr>
                </a:tc>
              </a:tr>
            </a:tbl>
          </a:graphicData>
        </a:graphic>
      </p:graphicFrame>
      <p:sp>
        <p:nvSpPr>
          <p:cNvPr id="2" name="文本框 1"/>
          <p:cNvSpPr txBox="1"/>
          <p:nvPr/>
        </p:nvSpPr>
        <p:spPr>
          <a:xfrm>
            <a:off x="233363" y="849313"/>
            <a:ext cx="2484438" cy="4181475"/>
          </a:xfrm>
          <a:prstGeom prst="rect">
            <a:avLst/>
          </a:prstGeom>
          <a:noFill/>
        </p:spPr>
        <p:txBody>
          <a:bodyPr wrap="square" rtlCol="0">
            <a:spAutoFit/>
          </a:bodyPr>
          <a:p>
            <a:pPr algn="ctr">
              <a:lnSpc>
                <a:spcPct val="110000"/>
              </a:lnSpc>
              <a:spcBef>
                <a:spcPts val="0"/>
              </a:spcBef>
              <a:spcAft>
                <a:spcPts val="0"/>
              </a:spcAft>
            </a:pPr>
            <a:r>
              <a:rPr lang="en-US" altLang="zh-CN" sz="2200" b="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sym typeface="+mn-ea"/>
              </a:rPr>
              <a:t>BEGIN WORK</a:t>
            </a:r>
            <a:endParaRPr lang="en-US" altLang="zh-CN" sz="2200" b="1" noProof="1">
              <a:effectLst>
                <a:outerShdw blurRad="38100" dist="19050" dir="2700000" algn="tl" rotWithShape="0">
                  <a:schemeClr val="dk1">
                    <a:alpha val="40000"/>
                  </a:schemeClr>
                </a:outerShdw>
              </a:effectLst>
              <a:sym typeface="+mn-ea"/>
            </a:endParaRPr>
          </a:p>
          <a:p>
            <a:pPr algn="ctr">
              <a:lnSpc>
                <a:spcPct val="110000"/>
              </a:lnSpc>
              <a:spcBef>
                <a:spcPts val="0"/>
              </a:spcBef>
              <a:spcAft>
                <a:spcPts val="0"/>
              </a:spcAft>
            </a:pPr>
            <a:r>
              <a:rPr lang="en-US" altLang="zh-CN" sz="22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sym typeface="+mn-ea"/>
              </a:rPr>
              <a:t>action</a:t>
            </a:r>
            <a:endParaRPr lang="en-US" altLang="zh-CN" sz="2200" noProof="1">
              <a:effectLst>
                <a:outerShdw blurRad="38100" dist="19050" dir="2700000" algn="tl" rotWithShape="0">
                  <a:schemeClr val="dk1">
                    <a:alpha val="40000"/>
                  </a:schemeClr>
                </a:outerShdw>
              </a:effectLst>
              <a:sym typeface="+mn-ea"/>
            </a:endParaRPr>
          </a:p>
          <a:p>
            <a:pPr algn="ctr">
              <a:lnSpc>
                <a:spcPct val="110000"/>
              </a:lnSpc>
              <a:spcBef>
                <a:spcPts val="0"/>
              </a:spcBef>
              <a:spcAft>
                <a:spcPts val="0"/>
              </a:spcAft>
            </a:pPr>
            <a:r>
              <a:rPr lang="en-US" altLang="zh-CN" sz="22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sym typeface="+mn-ea"/>
              </a:rPr>
              <a:t>action</a:t>
            </a:r>
            <a:endParaRPr lang="en-US" altLang="zh-CN" sz="2200" noProof="1">
              <a:effectLst>
                <a:outerShdw blurRad="38100" dist="19050" dir="2700000" algn="tl" rotWithShape="0">
                  <a:schemeClr val="dk1">
                    <a:alpha val="40000"/>
                  </a:schemeClr>
                </a:outerShdw>
              </a:effectLst>
              <a:sym typeface="+mn-ea"/>
            </a:endParaRPr>
          </a:p>
          <a:p>
            <a:pPr algn="ctr">
              <a:lnSpc>
                <a:spcPct val="110000"/>
              </a:lnSpc>
              <a:spcBef>
                <a:spcPts val="0"/>
              </a:spcBef>
              <a:spcAft>
                <a:spcPts val="0"/>
              </a:spcAft>
            </a:pPr>
            <a:r>
              <a:rPr lang="en-US" altLang="zh-CN" sz="2200" b="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sym typeface="+mn-ea"/>
              </a:rPr>
              <a:t>SAVE WORK: 1</a:t>
            </a:r>
            <a:endParaRPr lang="en-US" altLang="zh-CN" sz="2200" b="1" noProof="1">
              <a:effectLst>
                <a:outerShdw blurRad="38100" dist="19050" dir="2700000" algn="tl" rotWithShape="0">
                  <a:schemeClr val="dk1">
                    <a:alpha val="40000"/>
                  </a:schemeClr>
                </a:outerShdw>
              </a:effectLst>
              <a:sym typeface="+mn-ea"/>
            </a:endParaRPr>
          </a:p>
          <a:p>
            <a:pPr algn="ctr">
              <a:lnSpc>
                <a:spcPct val="110000"/>
              </a:lnSpc>
              <a:spcBef>
                <a:spcPts val="0"/>
              </a:spcBef>
              <a:spcAft>
                <a:spcPts val="0"/>
              </a:spcAft>
            </a:pPr>
            <a:r>
              <a:rPr lang="en-US" altLang="zh-CN" sz="22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sym typeface="+mn-ea"/>
              </a:rPr>
              <a:t>action</a:t>
            </a:r>
            <a:endParaRPr lang="en-US" altLang="zh-CN" sz="2200" noProof="1">
              <a:effectLst>
                <a:outerShdw blurRad="38100" dist="19050" dir="2700000" algn="tl" rotWithShape="0">
                  <a:schemeClr val="dk1">
                    <a:alpha val="40000"/>
                  </a:schemeClr>
                </a:outerShdw>
              </a:effectLst>
              <a:sym typeface="+mn-ea"/>
            </a:endParaRPr>
          </a:p>
          <a:p>
            <a:pPr algn="ctr">
              <a:lnSpc>
                <a:spcPct val="110000"/>
              </a:lnSpc>
              <a:spcBef>
                <a:spcPts val="0"/>
              </a:spcBef>
              <a:spcAft>
                <a:spcPts val="0"/>
              </a:spcAft>
            </a:pPr>
            <a:r>
              <a:rPr lang="en-US" altLang="zh-CN" sz="2200" b="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sym typeface="+mn-ea"/>
              </a:rPr>
              <a:t>SAVE WORK: 2</a:t>
            </a:r>
            <a:endParaRPr lang="en-US" altLang="zh-CN" sz="2200" b="1" noProof="1">
              <a:effectLst>
                <a:outerShdw blurRad="38100" dist="19050" dir="2700000" algn="tl" rotWithShape="0">
                  <a:schemeClr val="dk1">
                    <a:alpha val="40000"/>
                  </a:schemeClr>
                </a:outerShdw>
              </a:effectLst>
              <a:sym typeface="+mn-ea"/>
            </a:endParaRPr>
          </a:p>
          <a:p>
            <a:pPr algn="ctr">
              <a:lnSpc>
                <a:spcPct val="110000"/>
              </a:lnSpc>
              <a:spcBef>
                <a:spcPts val="0"/>
              </a:spcBef>
              <a:spcAft>
                <a:spcPts val="0"/>
              </a:spcAft>
            </a:pPr>
            <a:r>
              <a:rPr lang="en-US" altLang="zh-CN" sz="22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sym typeface="+mn-ea"/>
              </a:rPr>
              <a:t>action</a:t>
            </a:r>
            <a:endParaRPr lang="en-US" altLang="zh-CN" sz="2200" noProof="1">
              <a:effectLst>
                <a:outerShdw blurRad="38100" dist="19050" dir="2700000" algn="tl" rotWithShape="0">
                  <a:schemeClr val="dk1">
                    <a:alpha val="40000"/>
                  </a:schemeClr>
                </a:outerShdw>
              </a:effectLst>
              <a:sym typeface="+mn-ea"/>
            </a:endParaRPr>
          </a:p>
          <a:p>
            <a:pPr algn="ctr">
              <a:lnSpc>
                <a:spcPct val="110000"/>
              </a:lnSpc>
              <a:spcBef>
                <a:spcPts val="0"/>
              </a:spcBef>
              <a:spcAft>
                <a:spcPts val="0"/>
              </a:spcAft>
            </a:pPr>
            <a:r>
              <a:rPr lang="en-US" altLang="zh-CN" sz="22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sym typeface="+mn-ea"/>
              </a:rPr>
              <a:t>action</a:t>
            </a:r>
            <a:endParaRPr lang="en-US" altLang="zh-CN" sz="2200" noProof="1">
              <a:effectLst>
                <a:outerShdw blurRad="38100" dist="19050" dir="2700000" algn="tl" rotWithShape="0">
                  <a:schemeClr val="dk1">
                    <a:alpha val="40000"/>
                  </a:schemeClr>
                </a:outerShdw>
              </a:effectLst>
              <a:sym typeface="+mn-ea"/>
            </a:endParaRPr>
          </a:p>
          <a:p>
            <a:pPr algn="ctr">
              <a:lnSpc>
                <a:spcPct val="110000"/>
              </a:lnSpc>
              <a:spcBef>
                <a:spcPts val="0"/>
              </a:spcBef>
              <a:spcAft>
                <a:spcPts val="0"/>
              </a:spcAft>
            </a:pPr>
            <a:r>
              <a:rPr lang="en-US" altLang="zh-CN" sz="22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sym typeface="+mn-ea"/>
              </a:rPr>
              <a:t>action</a:t>
            </a:r>
            <a:endParaRPr lang="en-US" altLang="zh-CN" sz="2200" noProof="1">
              <a:effectLst>
                <a:outerShdw blurRad="38100" dist="19050" dir="2700000" algn="tl" rotWithShape="0">
                  <a:schemeClr val="dk1">
                    <a:alpha val="40000"/>
                  </a:schemeClr>
                </a:outerShdw>
              </a:effectLst>
              <a:sym typeface="+mn-ea"/>
            </a:endParaRPr>
          </a:p>
          <a:p>
            <a:pPr algn="ctr">
              <a:lnSpc>
                <a:spcPct val="110000"/>
              </a:lnSpc>
              <a:spcBef>
                <a:spcPts val="0"/>
              </a:spcBef>
              <a:spcAft>
                <a:spcPts val="0"/>
              </a:spcAft>
            </a:pPr>
            <a:r>
              <a:rPr lang="en-US" altLang="zh-CN" sz="2200" b="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sym typeface="+mn-ea"/>
              </a:rPr>
              <a:t>SAVE WORK: 3</a:t>
            </a:r>
            <a:endParaRPr lang="en-US" altLang="zh-CN" sz="2200" b="1" noProof="1">
              <a:effectLst>
                <a:outerShdw blurRad="38100" dist="19050" dir="2700000" algn="tl" rotWithShape="0">
                  <a:schemeClr val="dk1">
                    <a:alpha val="40000"/>
                  </a:schemeClr>
                </a:outerShdw>
              </a:effectLst>
              <a:sym typeface="+mn-ea"/>
            </a:endParaRPr>
          </a:p>
          <a:p>
            <a:pPr algn="ctr">
              <a:lnSpc>
                <a:spcPct val="110000"/>
              </a:lnSpc>
              <a:spcBef>
                <a:spcPts val="0"/>
              </a:spcBef>
              <a:spcAft>
                <a:spcPts val="0"/>
              </a:spcAft>
            </a:pPr>
            <a:r>
              <a:rPr lang="en-US" altLang="zh-CN" sz="22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sym typeface="+mn-ea"/>
              </a:rPr>
              <a:t>action</a:t>
            </a:r>
            <a:endParaRPr lang="en-US" altLang="zh-CN" sz="2200" noProof="1"/>
          </a:p>
        </p:txBody>
      </p:sp>
      <p:sp>
        <p:nvSpPr>
          <p:cNvPr id="6" name="矩形 5"/>
          <p:cNvSpPr/>
          <p:nvPr/>
        </p:nvSpPr>
        <p:spPr>
          <a:xfrm>
            <a:off x="209550" y="2382838"/>
            <a:ext cx="2482850" cy="2647950"/>
          </a:xfrm>
          <a:prstGeom prst="rect">
            <a:avLst/>
          </a:prstGeom>
          <a:blipFill rotWithShape="1">
            <a:blip r:embed="rId1">
              <a:alphaModFix amt="70000"/>
            </a:blip>
            <a:tile tx="0" ty="0" sx="100000" sy="100000" flip="none" algn="tl"/>
          </a:blipFill>
          <a:ln>
            <a:noFill/>
          </a:ln>
          <a:effectLst>
            <a:outerShdw blurRad="1270000" dist="50800" dir="5400000" algn="ctr" rotWithShape="0">
              <a:srgbClr val="000000">
                <a:alpha val="33000"/>
              </a:srgbClr>
            </a:outerShdw>
          </a:effectLst>
          <a:extLst>
            <a:ext uri="{909E8E84-426E-40DD-AFC4-6F175D3DCCD1}">
              <a14:hiddenFill xmlns:a14="http://schemas.microsoft.com/office/drawing/2010/main">
                <a:blipFill>
                  <a:blip r:embed="rId1"/>
                </a:blip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aphicFrame>
        <p:nvGraphicFramePr>
          <p:cNvPr id="5" name="表格 4"/>
          <p:cNvGraphicFramePr/>
          <p:nvPr/>
        </p:nvGraphicFramePr>
        <p:xfrm>
          <a:off x="3275013" y="1350963"/>
          <a:ext cx="2656205" cy="4480560"/>
        </p:xfrm>
        <a:graphic>
          <a:graphicData uri="http://schemas.openxmlformats.org/drawingml/2006/table">
            <a:tbl>
              <a:tblPr firstRow="1" bandRow="1">
                <a:tableStyleId>{5C22544A-7EE6-4342-B048-85BDC9FD1C3A}</a:tableStyleId>
              </a:tblPr>
              <a:tblGrid>
                <a:gridCol w="2656205"/>
              </a:tblGrid>
              <a:tr h="396240">
                <a:tc>
                  <a:txBody>
                    <a:bodyPr/>
                    <a:p>
                      <a:pPr algn="ctr">
                        <a:buNone/>
                      </a:pPr>
                      <a:endParaRPr lang="en-US" altLang="zh-CN" sz="2000">
                        <a:solidFill>
                          <a:schemeClr val="tx1"/>
                        </a:solidFill>
                        <a:effectLst>
                          <a:outerShdw blurRad="38100" dist="19050" dir="2700000" algn="tl" rotWithShape="0">
                            <a:schemeClr val="dk1">
                              <a:alpha val="40000"/>
                            </a:schemeClr>
                          </a:outerShdw>
                        </a:effectLst>
                      </a:endParaRPr>
                    </a:p>
                  </a:txBody>
                  <a:tcPr>
                    <a:lnL w="19050">
                      <a:solidFill>
                        <a:schemeClr val="tx1"/>
                      </a:solidFill>
                      <a:prstDash val="solid"/>
                    </a:lnL>
                    <a:lnR w="19050">
                      <a:solidFill>
                        <a:schemeClr val="tx1"/>
                      </a:solidFill>
                      <a:prstDash val="solid"/>
                    </a:lnR>
                    <a:lnT>
                      <a:noFill/>
                    </a:lnT>
                    <a:lnB>
                      <a:noFill/>
                    </a:lnB>
                    <a:noFill/>
                  </a:tcPr>
                </a:tc>
              </a:tr>
              <a:tr h="381000">
                <a:tc>
                  <a:txBody>
                    <a:bodyPr/>
                    <a:p>
                      <a:pPr algn="ctr">
                        <a:buNone/>
                      </a:pPr>
                      <a:endParaRPr lang="en-US" altLang="zh-CN" sz="2000" b="0">
                        <a:solidFill>
                          <a:schemeClr val="tx1"/>
                        </a:solidFill>
                        <a:effectLst/>
                        <a:latin typeface="Times New Roman" panose="02020603050405020304" pitchFamily="2" charset="0"/>
                      </a:endParaRPr>
                    </a:p>
                  </a:txBody>
                  <a:tcPr>
                    <a:lnL w="19050">
                      <a:solidFill>
                        <a:schemeClr val="tx1"/>
                      </a:solidFill>
                      <a:prstDash val="solid"/>
                    </a:lnL>
                    <a:lnR w="19050">
                      <a:solidFill>
                        <a:schemeClr val="tx1"/>
                      </a:solidFill>
                      <a:prstDash val="solid"/>
                    </a:lnR>
                    <a:lnT>
                      <a:noFill/>
                    </a:lnT>
                    <a:lnB>
                      <a:noFill/>
                    </a:lnB>
                    <a:noFill/>
                  </a:tcPr>
                </a:tc>
              </a:tr>
              <a:tr h="381000">
                <a:tc>
                  <a:txBody>
                    <a:bodyPr/>
                    <a:p>
                      <a:pPr algn="ctr">
                        <a:buNone/>
                      </a:pPr>
                      <a:endParaRPr lang="en-US" altLang="zh-CN" sz="2000">
                        <a:solidFill>
                          <a:schemeClr val="tx1"/>
                        </a:solidFill>
                        <a:effectLst/>
                        <a:latin typeface="Times New Roman" panose="02020603050405020304" pitchFamily="2" charset="0"/>
                        <a:sym typeface="+mn-ea"/>
                      </a:endParaRPr>
                    </a:p>
                  </a:txBody>
                  <a:tcPr>
                    <a:lnL w="19050">
                      <a:solidFill>
                        <a:schemeClr val="tx1"/>
                      </a:solidFill>
                      <a:prstDash val="solid"/>
                    </a:lnL>
                    <a:lnR w="19050">
                      <a:solidFill>
                        <a:schemeClr val="tx1"/>
                      </a:solidFill>
                      <a:prstDash val="solid"/>
                    </a:lnR>
                    <a:lnT>
                      <a:noFill/>
                    </a:lnT>
                    <a:lnB>
                      <a:noFill/>
                    </a:lnB>
                    <a:noFill/>
                  </a:tcPr>
                </a:tc>
              </a:tr>
              <a:tr h="381000">
                <a:tc>
                  <a:txBody>
                    <a:bodyPr/>
                    <a:p>
                      <a:pPr algn="ctr">
                        <a:buNone/>
                      </a:pPr>
                      <a:endParaRPr lang="en-US" altLang="zh-CN" sz="2000" b="1">
                        <a:solidFill>
                          <a:schemeClr val="tx1"/>
                        </a:solidFill>
                        <a:effectLst>
                          <a:outerShdw blurRad="38100" dist="19050" dir="2700000" algn="tl" rotWithShape="0">
                            <a:schemeClr val="dk1">
                              <a:alpha val="40000"/>
                            </a:schemeClr>
                          </a:outerShdw>
                        </a:effectLst>
                      </a:endParaRPr>
                    </a:p>
                  </a:txBody>
                  <a:tcPr>
                    <a:lnL w="19050">
                      <a:solidFill>
                        <a:schemeClr val="tx1"/>
                      </a:solidFill>
                      <a:prstDash val="solid"/>
                    </a:lnL>
                    <a:lnR w="19050">
                      <a:solidFill>
                        <a:schemeClr val="tx1"/>
                      </a:solidFill>
                      <a:prstDash val="solid"/>
                    </a:lnR>
                    <a:lnT>
                      <a:noFill/>
                    </a:lnT>
                    <a:lnB>
                      <a:noFill/>
                    </a:lnB>
                    <a:noFill/>
                  </a:tcPr>
                </a:tc>
              </a:tr>
              <a:tr h="396240">
                <a:tc>
                  <a:txBody>
                    <a:bodyPr/>
                    <a:p>
                      <a:pPr algn="ctr">
                        <a:buNone/>
                      </a:pPr>
                      <a:endParaRPr lang="en-US" altLang="zh-CN" sz="2000">
                        <a:solidFill>
                          <a:schemeClr val="tx1"/>
                        </a:solidFill>
                        <a:effectLst/>
                        <a:latin typeface="Times New Roman" panose="02020603050405020304" pitchFamily="2" charset="0"/>
                        <a:sym typeface="+mn-ea"/>
                      </a:endParaRPr>
                    </a:p>
                  </a:txBody>
                  <a:tcPr>
                    <a:lnL w="19050">
                      <a:solidFill>
                        <a:schemeClr val="tx1"/>
                      </a:solidFill>
                      <a:prstDash val="solid"/>
                    </a:lnL>
                    <a:lnR w="19050">
                      <a:solidFill>
                        <a:schemeClr val="tx1"/>
                      </a:solidFill>
                      <a:prstDash val="solid"/>
                    </a:lnR>
                    <a:lnT>
                      <a:noFill/>
                    </a:lnT>
                    <a:lnB>
                      <a:noFill/>
                    </a:lnB>
                    <a:noFill/>
                  </a:tcPr>
                </a:tc>
              </a:tr>
              <a:tr h="381000">
                <a:tc>
                  <a:txBody>
                    <a:bodyPr/>
                    <a:p>
                      <a:pPr algn="ctr">
                        <a:buNone/>
                      </a:pPr>
                      <a:endParaRPr lang="en-US" altLang="zh-CN" sz="2000" b="1">
                        <a:solidFill>
                          <a:schemeClr val="tx1"/>
                        </a:solidFill>
                        <a:effectLst>
                          <a:outerShdw blurRad="38100" dist="19050" dir="2700000" algn="tl" rotWithShape="0">
                            <a:schemeClr val="dk1">
                              <a:alpha val="40000"/>
                            </a:schemeClr>
                          </a:outerShdw>
                        </a:effectLst>
                        <a:sym typeface="+mn-ea"/>
                      </a:endParaRPr>
                    </a:p>
                  </a:txBody>
                  <a:tcPr>
                    <a:lnL w="19050">
                      <a:solidFill>
                        <a:schemeClr val="tx1"/>
                      </a:solidFill>
                      <a:prstDash val="solid"/>
                    </a:lnL>
                    <a:lnR w="19050">
                      <a:solidFill>
                        <a:schemeClr val="tx1"/>
                      </a:solidFill>
                      <a:prstDash val="solid"/>
                    </a:lnR>
                    <a:lnT>
                      <a:noFill/>
                    </a:lnT>
                    <a:lnB>
                      <a:noFill/>
                    </a:lnB>
                    <a:noFill/>
                  </a:tcPr>
                </a:tc>
              </a:tr>
              <a:tr h="381000">
                <a:tc>
                  <a:txBody>
                    <a:bodyPr/>
                    <a:p>
                      <a:pPr algn="ctr">
                        <a:buNone/>
                      </a:pPr>
                      <a:endParaRPr lang="en-US" altLang="zh-CN" sz="2000">
                        <a:solidFill>
                          <a:schemeClr val="tx1"/>
                        </a:solidFill>
                        <a:effectLst/>
                        <a:latin typeface="Times New Roman" panose="02020603050405020304" pitchFamily="2" charset="0"/>
                        <a:sym typeface="+mn-ea"/>
                      </a:endParaRPr>
                    </a:p>
                  </a:txBody>
                  <a:tcPr>
                    <a:lnL w="19050">
                      <a:solidFill>
                        <a:schemeClr val="tx1"/>
                      </a:solidFill>
                      <a:prstDash val="solid"/>
                    </a:lnL>
                    <a:lnR w="19050">
                      <a:solidFill>
                        <a:schemeClr val="tx1"/>
                      </a:solidFill>
                      <a:prstDash val="solid"/>
                    </a:lnR>
                    <a:lnT>
                      <a:noFill/>
                    </a:lnT>
                    <a:lnB>
                      <a:noFill/>
                    </a:lnB>
                    <a:noFill/>
                  </a:tcPr>
                </a:tc>
              </a:tr>
              <a:tr h="381000">
                <a:tc>
                  <a:txBody>
                    <a:bodyPr/>
                    <a:p>
                      <a:pPr algn="ctr">
                        <a:buNone/>
                      </a:pPr>
                      <a:endParaRPr lang="en-US" altLang="zh-CN" sz="2000">
                        <a:solidFill>
                          <a:schemeClr val="tx1"/>
                        </a:solidFill>
                        <a:effectLst/>
                        <a:latin typeface="Times New Roman" panose="02020603050405020304" pitchFamily="2" charset="0"/>
                        <a:sym typeface="+mn-ea"/>
                      </a:endParaRPr>
                    </a:p>
                  </a:txBody>
                  <a:tcPr>
                    <a:lnL w="19050">
                      <a:solidFill>
                        <a:schemeClr val="tx1"/>
                      </a:solidFill>
                      <a:prstDash val="solid"/>
                    </a:lnL>
                    <a:lnR w="19050">
                      <a:solidFill>
                        <a:schemeClr val="tx1"/>
                      </a:solidFill>
                      <a:prstDash val="solid"/>
                    </a:lnR>
                    <a:lnT>
                      <a:noFill/>
                    </a:lnT>
                    <a:lnB>
                      <a:noFill/>
                    </a:lnB>
                    <a:noFill/>
                  </a:tcPr>
                </a:tc>
              </a:tr>
              <a:tr h="381000">
                <a:tc>
                  <a:txBody>
                    <a:bodyPr/>
                    <a:p>
                      <a:pPr algn="ctr">
                        <a:buNone/>
                      </a:pPr>
                      <a:endParaRPr lang="en-US" altLang="zh-CN" sz="2000">
                        <a:solidFill>
                          <a:schemeClr val="tx1"/>
                        </a:solidFill>
                        <a:effectLst/>
                        <a:latin typeface="Times New Roman" panose="02020603050405020304" pitchFamily="2" charset="0"/>
                        <a:sym typeface="+mn-ea"/>
                      </a:endParaRPr>
                    </a:p>
                  </a:txBody>
                  <a:tcPr>
                    <a:lnL w="19050">
                      <a:solidFill>
                        <a:schemeClr val="tx1"/>
                      </a:solidFill>
                      <a:prstDash val="solid"/>
                    </a:lnL>
                    <a:lnR w="19050">
                      <a:solidFill>
                        <a:schemeClr val="tx1"/>
                      </a:solidFill>
                      <a:prstDash val="solid"/>
                    </a:lnR>
                    <a:lnT>
                      <a:noFill/>
                    </a:lnT>
                    <a:lnB>
                      <a:noFill/>
                    </a:lnB>
                    <a:noFill/>
                  </a:tcPr>
                </a:tc>
              </a:tr>
              <a:tr h="457200">
                <a:tc>
                  <a:txBody>
                    <a:bodyPr/>
                    <a:p>
                      <a:pPr algn="ctr">
                        <a:buNone/>
                      </a:pPr>
                      <a:endParaRPr lang="en-US" altLang="zh-CN" sz="2000" b="1">
                        <a:solidFill>
                          <a:schemeClr val="tx1"/>
                        </a:solidFill>
                        <a:effectLst>
                          <a:outerShdw blurRad="38100" dist="19050" dir="2700000" algn="tl" rotWithShape="0">
                            <a:schemeClr val="dk1">
                              <a:alpha val="40000"/>
                            </a:schemeClr>
                          </a:outerShdw>
                        </a:effectLst>
                        <a:sym typeface="+mn-ea"/>
                      </a:endParaRPr>
                    </a:p>
                  </a:txBody>
                  <a:tcPr>
                    <a:lnL w="19050">
                      <a:solidFill>
                        <a:schemeClr val="tx1"/>
                      </a:solidFill>
                      <a:prstDash val="solid"/>
                    </a:lnL>
                    <a:lnR w="19050">
                      <a:solidFill>
                        <a:schemeClr val="tx1"/>
                      </a:solidFill>
                      <a:prstDash val="solid"/>
                    </a:lnR>
                    <a:lnT>
                      <a:noFill/>
                    </a:lnT>
                    <a:lnB>
                      <a:noFill/>
                    </a:lnB>
                    <a:noFill/>
                  </a:tcPr>
                </a:tc>
              </a:tr>
              <a:tr h="457200">
                <a:tc>
                  <a:txBody>
                    <a:bodyPr/>
                    <a:p>
                      <a:pPr algn="ctr">
                        <a:buNone/>
                      </a:pPr>
                      <a:endParaRPr lang="en-US" altLang="zh-CN" sz="2000">
                        <a:solidFill>
                          <a:schemeClr val="tx1"/>
                        </a:solidFill>
                        <a:effectLst/>
                        <a:latin typeface="Times New Roman" panose="02020603050405020304" pitchFamily="2" charset="0"/>
                        <a:sym typeface="+mn-ea"/>
                      </a:endParaRPr>
                    </a:p>
                  </a:txBody>
                  <a:tcPr>
                    <a:lnL w="19050">
                      <a:solidFill>
                        <a:schemeClr val="tx1"/>
                      </a:solidFill>
                      <a:prstDash val="solid"/>
                    </a:lnL>
                    <a:lnR w="19050">
                      <a:solidFill>
                        <a:schemeClr val="tx1"/>
                      </a:solidFill>
                      <a:prstDash val="solid"/>
                    </a:lnR>
                    <a:lnT>
                      <a:noFill/>
                    </a:lnT>
                    <a:lnB>
                      <a:noFill/>
                    </a:lnB>
                    <a:noFill/>
                  </a:tcPr>
                </a:tc>
              </a:tr>
            </a:tbl>
          </a:graphicData>
        </a:graphic>
      </p:graphicFrame>
      <p:graphicFrame>
        <p:nvGraphicFramePr>
          <p:cNvPr id="7" name="表格 6"/>
          <p:cNvGraphicFramePr/>
          <p:nvPr/>
        </p:nvGraphicFramePr>
        <p:xfrm>
          <a:off x="3275013" y="5445125"/>
          <a:ext cx="2582863" cy="396875"/>
        </p:xfrm>
        <a:graphic>
          <a:graphicData uri="http://schemas.openxmlformats.org/drawingml/2006/table">
            <a:tbl>
              <a:tblPr firstRow="1" bandRow="1">
                <a:tableStyleId>{5C22544A-7EE6-4342-B048-85BDC9FD1C3A}</a:tableStyleId>
              </a:tblPr>
              <a:tblGrid>
                <a:gridCol w="2582545"/>
              </a:tblGrid>
              <a:tr h="396240">
                <a:tc>
                  <a:txBody>
                    <a:bodyPr/>
                    <a:p>
                      <a:pPr algn="ctr">
                        <a:buNone/>
                      </a:pPr>
                      <a:r>
                        <a:rPr lang="en-US" altLang="zh-CN" sz="1800" b="1">
                          <a:solidFill>
                            <a:schemeClr val="tx1"/>
                          </a:solidFill>
                          <a:effectLst>
                            <a:outerShdw blurRad="38100" dist="19050" dir="2700000" algn="tl" rotWithShape="0">
                              <a:schemeClr val="dk1">
                                <a:alpha val="40000"/>
                              </a:schemeClr>
                            </a:outerShdw>
                          </a:effectLst>
                        </a:rPr>
                        <a:t>ROLLBACK WORK(6)</a:t>
                      </a:r>
                      <a:endParaRPr lang="en-US" altLang="zh-CN" sz="1800" b="1">
                        <a:solidFill>
                          <a:schemeClr val="tx1"/>
                        </a:solidFill>
                        <a:effectLst>
                          <a:outerShdw blurRad="38100" dist="19050" dir="2700000" algn="tl" rotWithShape="0">
                            <a:schemeClr val="dk1">
                              <a:alpha val="40000"/>
                            </a:schemeClr>
                          </a:outerShdw>
                        </a:effectLst>
                      </a:endParaRPr>
                    </a:p>
                  </a:txBody>
                  <a:tcPr>
                    <a:lnL>
                      <a:noFill/>
                    </a:lnL>
                    <a:lnR>
                      <a:noFill/>
                    </a:lnR>
                    <a:lnT>
                      <a:noFill/>
                    </a:lnT>
                    <a:lnB>
                      <a:noFill/>
                    </a:lnB>
                    <a:lnTlToBr>
                      <a:noFill/>
                    </a:lnTlToBr>
                    <a:lnBlToTr>
                      <a:noFill/>
                    </a:lnBlToTr>
                    <a:noFill/>
                  </a:tcPr>
                </a:tc>
              </a:tr>
            </a:tbl>
          </a:graphicData>
        </a:graphic>
      </p:graphicFrame>
      <p:sp>
        <p:nvSpPr>
          <p:cNvPr id="8" name="文本框 7"/>
          <p:cNvSpPr txBox="1"/>
          <p:nvPr/>
        </p:nvSpPr>
        <p:spPr>
          <a:xfrm>
            <a:off x="3373438" y="1477963"/>
            <a:ext cx="2484438" cy="3810000"/>
          </a:xfrm>
          <a:prstGeom prst="rect">
            <a:avLst/>
          </a:prstGeom>
          <a:noFill/>
        </p:spPr>
        <p:txBody>
          <a:bodyPr wrap="square" rtlCol="0">
            <a:spAutoFit/>
          </a:bodyPr>
          <a:p>
            <a:pPr algn="ctr">
              <a:lnSpc>
                <a:spcPct val="110000"/>
              </a:lnSpc>
              <a:spcBef>
                <a:spcPts val="0"/>
              </a:spcBef>
              <a:spcAft>
                <a:spcPts val="0"/>
              </a:spcAft>
            </a:pPr>
            <a:r>
              <a:rPr lang="en-US" altLang="zh-CN" sz="22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sym typeface="+mn-ea"/>
              </a:rPr>
              <a:t>action</a:t>
            </a:r>
            <a:endParaRPr lang="en-US" altLang="zh-CN" sz="2200" noProof="1">
              <a:effectLst>
                <a:outerShdw blurRad="38100" dist="19050" dir="2700000" algn="tl" rotWithShape="0">
                  <a:schemeClr val="dk1">
                    <a:alpha val="40000"/>
                  </a:schemeClr>
                </a:outerShdw>
              </a:effectLst>
              <a:sym typeface="+mn-ea"/>
            </a:endParaRPr>
          </a:p>
          <a:p>
            <a:pPr algn="ctr">
              <a:lnSpc>
                <a:spcPct val="110000"/>
              </a:lnSpc>
              <a:spcBef>
                <a:spcPts val="0"/>
              </a:spcBef>
              <a:spcAft>
                <a:spcPts val="0"/>
              </a:spcAft>
            </a:pPr>
            <a:r>
              <a:rPr lang="en-US" altLang="zh-CN" sz="22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sym typeface="+mn-ea"/>
              </a:rPr>
              <a:t>action</a:t>
            </a:r>
            <a:endParaRPr lang="en-US" altLang="zh-CN" sz="2200" noProof="1">
              <a:effectLst>
                <a:outerShdw blurRad="38100" dist="19050" dir="2700000" algn="tl" rotWithShape="0">
                  <a:schemeClr val="dk1">
                    <a:alpha val="40000"/>
                  </a:schemeClr>
                </a:outerShdw>
              </a:effectLst>
              <a:sym typeface="+mn-ea"/>
            </a:endParaRPr>
          </a:p>
          <a:p>
            <a:pPr algn="ctr">
              <a:lnSpc>
                <a:spcPct val="110000"/>
              </a:lnSpc>
              <a:spcBef>
                <a:spcPts val="0"/>
              </a:spcBef>
              <a:spcAft>
                <a:spcPts val="0"/>
              </a:spcAft>
            </a:pPr>
            <a:r>
              <a:rPr lang="en-US" altLang="zh-CN" sz="2200" b="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sym typeface="+mn-ea"/>
              </a:rPr>
              <a:t>SAVE WORK: 4</a:t>
            </a:r>
            <a:endParaRPr lang="en-US" altLang="zh-CN" sz="2200" b="1" noProof="1">
              <a:effectLst>
                <a:outerShdw blurRad="38100" dist="19050" dir="2700000" algn="tl" rotWithShape="0">
                  <a:schemeClr val="dk1">
                    <a:alpha val="40000"/>
                  </a:schemeClr>
                </a:outerShdw>
              </a:effectLst>
              <a:sym typeface="+mn-ea"/>
            </a:endParaRPr>
          </a:p>
          <a:p>
            <a:pPr algn="ctr">
              <a:lnSpc>
                <a:spcPct val="110000"/>
              </a:lnSpc>
              <a:spcBef>
                <a:spcPts val="0"/>
              </a:spcBef>
              <a:spcAft>
                <a:spcPts val="0"/>
              </a:spcAft>
            </a:pPr>
            <a:r>
              <a:rPr lang="en-US" altLang="zh-CN" sz="22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sym typeface="+mn-ea"/>
              </a:rPr>
              <a:t>action</a:t>
            </a:r>
            <a:endParaRPr lang="en-US" altLang="zh-CN" sz="2200" noProof="1">
              <a:effectLst>
                <a:outerShdw blurRad="38100" dist="19050" dir="2700000" algn="tl" rotWithShape="0">
                  <a:schemeClr val="dk1">
                    <a:alpha val="40000"/>
                  </a:schemeClr>
                </a:outerShdw>
              </a:effectLst>
              <a:sym typeface="+mn-ea"/>
            </a:endParaRPr>
          </a:p>
          <a:p>
            <a:pPr algn="ctr">
              <a:lnSpc>
                <a:spcPct val="110000"/>
              </a:lnSpc>
              <a:spcBef>
                <a:spcPts val="0"/>
              </a:spcBef>
              <a:spcAft>
                <a:spcPts val="0"/>
              </a:spcAft>
            </a:pPr>
            <a:r>
              <a:rPr lang="en-US" altLang="zh-CN" sz="2200" b="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sym typeface="+mn-ea"/>
              </a:rPr>
              <a:t>SAVE WORK: 5</a:t>
            </a:r>
            <a:endParaRPr lang="en-US" altLang="zh-CN" sz="2200" b="1" noProof="1">
              <a:effectLst>
                <a:outerShdw blurRad="38100" dist="19050" dir="2700000" algn="tl" rotWithShape="0">
                  <a:schemeClr val="dk1">
                    <a:alpha val="40000"/>
                  </a:schemeClr>
                </a:outerShdw>
              </a:effectLst>
              <a:sym typeface="+mn-ea"/>
            </a:endParaRPr>
          </a:p>
          <a:p>
            <a:pPr algn="ctr">
              <a:lnSpc>
                <a:spcPct val="110000"/>
              </a:lnSpc>
              <a:spcBef>
                <a:spcPts val="0"/>
              </a:spcBef>
              <a:spcAft>
                <a:spcPts val="0"/>
              </a:spcAft>
            </a:pPr>
            <a:r>
              <a:rPr lang="en-US" altLang="zh-CN" sz="22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sym typeface="+mn-ea"/>
              </a:rPr>
              <a:t>action</a:t>
            </a:r>
            <a:endParaRPr lang="en-US" altLang="zh-CN" sz="2200" noProof="1">
              <a:effectLst>
                <a:outerShdw blurRad="38100" dist="19050" dir="2700000" algn="tl" rotWithShape="0">
                  <a:schemeClr val="dk1">
                    <a:alpha val="40000"/>
                  </a:schemeClr>
                </a:outerShdw>
              </a:effectLst>
              <a:sym typeface="+mn-ea"/>
            </a:endParaRPr>
          </a:p>
          <a:p>
            <a:pPr algn="ctr">
              <a:lnSpc>
                <a:spcPct val="110000"/>
              </a:lnSpc>
              <a:spcBef>
                <a:spcPts val="0"/>
              </a:spcBef>
              <a:spcAft>
                <a:spcPts val="0"/>
              </a:spcAft>
            </a:pPr>
            <a:r>
              <a:rPr lang="en-US" altLang="zh-CN" sz="22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sym typeface="+mn-ea"/>
              </a:rPr>
              <a:t>action</a:t>
            </a:r>
            <a:endParaRPr lang="en-US" altLang="zh-CN" sz="2200" noProof="1">
              <a:effectLst>
                <a:outerShdw blurRad="38100" dist="19050" dir="2700000" algn="tl" rotWithShape="0">
                  <a:schemeClr val="dk1">
                    <a:alpha val="40000"/>
                  </a:schemeClr>
                </a:outerShdw>
              </a:effectLst>
              <a:sym typeface="+mn-ea"/>
            </a:endParaRPr>
          </a:p>
          <a:p>
            <a:pPr algn="ctr">
              <a:lnSpc>
                <a:spcPct val="110000"/>
              </a:lnSpc>
              <a:spcBef>
                <a:spcPts val="0"/>
              </a:spcBef>
              <a:spcAft>
                <a:spcPts val="0"/>
              </a:spcAft>
            </a:pPr>
            <a:r>
              <a:rPr lang="en-US" altLang="zh-CN" sz="2200" b="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sym typeface="+mn-ea"/>
              </a:rPr>
              <a:t>SAVE WORK: 6</a:t>
            </a:r>
            <a:endParaRPr lang="en-US" altLang="zh-CN" sz="2200" b="1" noProof="1">
              <a:effectLst>
                <a:outerShdw blurRad="38100" dist="19050" dir="2700000" algn="tl" rotWithShape="0">
                  <a:schemeClr val="dk1">
                    <a:alpha val="40000"/>
                  </a:schemeClr>
                </a:outerShdw>
              </a:effectLst>
              <a:sym typeface="+mn-ea"/>
            </a:endParaRPr>
          </a:p>
          <a:p>
            <a:pPr algn="ctr">
              <a:lnSpc>
                <a:spcPct val="110000"/>
              </a:lnSpc>
              <a:spcBef>
                <a:spcPts val="0"/>
              </a:spcBef>
              <a:spcAft>
                <a:spcPts val="0"/>
              </a:spcAft>
            </a:pPr>
            <a:r>
              <a:rPr lang="en-US" altLang="zh-CN" sz="22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sym typeface="+mn-ea"/>
              </a:rPr>
              <a:t>action</a:t>
            </a:r>
            <a:endParaRPr lang="en-US" altLang="zh-CN" sz="2200" noProof="1">
              <a:effectLst>
                <a:outerShdw blurRad="38100" dist="19050" dir="2700000" algn="tl" rotWithShape="0">
                  <a:schemeClr val="dk1">
                    <a:alpha val="40000"/>
                  </a:schemeClr>
                </a:outerShdw>
              </a:effectLst>
              <a:sym typeface="+mn-ea"/>
            </a:endParaRPr>
          </a:p>
          <a:p>
            <a:pPr algn="ctr">
              <a:lnSpc>
                <a:spcPct val="110000"/>
              </a:lnSpc>
              <a:spcBef>
                <a:spcPts val="0"/>
              </a:spcBef>
              <a:spcAft>
                <a:spcPts val="0"/>
              </a:spcAft>
            </a:pPr>
            <a:r>
              <a:rPr lang="en-US" altLang="zh-CN" sz="22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sym typeface="+mn-ea"/>
              </a:rPr>
              <a:t>action</a:t>
            </a:r>
            <a:endParaRPr lang="en-US" altLang="zh-CN" sz="2200" noProof="1"/>
          </a:p>
        </p:txBody>
      </p:sp>
      <p:sp>
        <p:nvSpPr>
          <p:cNvPr id="9" name="矩形 8"/>
          <p:cNvSpPr/>
          <p:nvPr/>
        </p:nvSpPr>
        <p:spPr>
          <a:xfrm>
            <a:off x="3373438" y="4462463"/>
            <a:ext cx="2484438" cy="825500"/>
          </a:xfrm>
          <a:prstGeom prst="rect">
            <a:avLst/>
          </a:prstGeom>
          <a:blipFill rotWithShape="1">
            <a:blip r:embed="rId1">
              <a:alphaModFix amt="70000"/>
            </a:blip>
            <a:tile tx="0" ty="0" sx="100000" sy="100000" flip="none" algn="tl"/>
          </a:blipFill>
          <a:ln>
            <a:noFill/>
          </a:ln>
          <a:effectLst>
            <a:outerShdw blurRad="1270000" dist="50800" dir="5400000" algn="ctr" rotWithShape="0">
              <a:srgbClr val="000000">
                <a:alpha val="33000"/>
              </a:srgbClr>
            </a:outerShdw>
          </a:effectLst>
          <a:extLst>
            <a:ext uri="{909E8E84-426E-40DD-AFC4-6F175D3DCCD1}">
              <a14:hiddenFill xmlns:a14="http://schemas.microsoft.com/office/drawing/2010/main">
                <a:blipFill>
                  <a:blip r:embed="rId1"/>
                </a:blip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aphicFrame>
        <p:nvGraphicFramePr>
          <p:cNvPr id="10" name="表格 9"/>
          <p:cNvGraphicFramePr/>
          <p:nvPr/>
        </p:nvGraphicFramePr>
        <p:xfrm>
          <a:off x="6343650" y="3917950"/>
          <a:ext cx="2656205" cy="2438400"/>
        </p:xfrm>
        <a:graphic>
          <a:graphicData uri="http://schemas.openxmlformats.org/drawingml/2006/table">
            <a:tbl>
              <a:tblPr firstRow="1" bandRow="1">
                <a:tableStyleId>{5C22544A-7EE6-4342-B048-85BDC9FD1C3A}</a:tableStyleId>
              </a:tblPr>
              <a:tblGrid>
                <a:gridCol w="2656205"/>
              </a:tblGrid>
              <a:tr h="396240">
                <a:tc>
                  <a:txBody>
                    <a:bodyPr/>
                    <a:p>
                      <a:pPr algn="ctr">
                        <a:buNone/>
                      </a:pPr>
                      <a:endParaRPr lang="en-US" altLang="zh-CN" sz="2000">
                        <a:solidFill>
                          <a:schemeClr val="tx1"/>
                        </a:solidFill>
                        <a:effectLst>
                          <a:outerShdw blurRad="38100" dist="19050" dir="2700000" algn="tl" rotWithShape="0">
                            <a:schemeClr val="dk1">
                              <a:alpha val="40000"/>
                            </a:schemeClr>
                          </a:outerShdw>
                        </a:effectLst>
                      </a:endParaRPr>
                    </a:p>
                  </a:txBody>
                  <a:tcPr>
                    <a:lnL w="19050">
                      <a:solidFill>
                        <a:schemeClr val="tx1"/>
                      </a:solidFill>
                      <a:prstDash val="solid"/>
                    </a:lnL>
                    <a:lnR w="19050">
                      <a:solidFill>
                        <a:schemeClr val="tx1"/>
                      </a:solidFill>
                      <a:prstDash val="solid"/>
                    </a:lnR>
                    <a:lnT>
                      <a:noFill/>
                    </a:lnT>
                    <a:lnB>
                      <a:noFill/>
                    </a:lnB>
                    <a:noFill/>
                  </a:tcPr>
                </a:tc>
              </a:tr>
              <a:tr h="381000">
                <a:tc>
                  <a:txBody>
                    <a:bodyPr/>
                    <a:p>
                      <a:pPr algn="ctr">
                        <a:buNone/>
                      </a:pPr>
                      <a:endParaRPr lang="en-US" altLang="zh-CN" sz="2000" b="1">
                        <a:solidFill>
                          <a:schemeClr val="tx1"/>
                        </a:solidFill>
                        <a:effectLst>
                          <a:outerShdw blurRad="38100" dist="19050" dir="2700000" algn="tl" rotWithShape="0">
                            <a:schemeClr val="dk1">
                              <a:alpha val="40000"/>
                            </a:schemeClr>
                          </a:outerShdw>
                        </a:effectLst>
                        <a:sym typeface="+mn-ea"/>
                      </a:endParaRPr>
                    </a:p>
                  </a:txBody>
                  <a:tcPr>
                    <a:lnL w="19050">
                      <a:solidFill>
                        <a:schemeClr val="tx1"/>
                      </a:solidFill>
                      <a:prstDash val="solid"/>
                    </a:lnL>
                    <a:lnR w="19050">
                      <a:solidFill>
                        <a:schemeClr val="tx1"/>
                      </a:solidFill>
                      <a:prstDash val="solid"/>
                    </a:lnR>
                    <a:lnT>
                      <a:noFill/>
                    </a:lnT>
                    <a:lnB>
                      <a:noFill/>
                    </a:lnB>
                    <a:noFill/>
                  </a:tcPr>
                </a:tc>
              </a:tr>
              <a:tr h="381000">
                <a:tc>
                  <a:txBody>
                    <a:bodyPr/>
                    <a:p>
                      <a:pPr algn="ctr">
                        <a:buNone/>
                      </a:pPr>
                      <a:endParaRPr lang="en-US" altLang="zh-CN" sz="2000">
                        <a:solidFill>
                          <a:schemeClr val="tx1"/>
                        </a:solidFill>
                        <a:effectLst/>
                        <a:latin typeface="Times New Roman" panose="02020603050405020304" pitchFamily="2" charset="0"/>
                        <a:sym typeface="+mn-ea"/>
                      </a:endParaRPr>
                    </a:p>
                  </a:txBody>
                  <a:tcPr>
                    <a:lnL w="19050">
                      <a:solidFill>
                        <a:schemeClr val="tx1"/>
                      </a:solidFill>
                      <a:prstDash val="solid"/>
                    </a:lnL>
                    <a:lnR w="19050">
                      <a:solidFill>
                        <a:schemeClr val="tx1"/>
                      </a:solidFill>
                      <a:prstDash val="solid"/>
                    </a:lnR>
                    <a:lnT>
                      <a:noFill/>
                    </a:lnT>
                    <a:lnB>
                      <a:noFill/>
                    </a:lnB>
                    <a:noFill/>
                  </a:tcPr>
                </a:tc>
              </a:tr>
              <a:tr h="381000">
                <a:tc>
                  <a:txBody>
                    <a:bodyPr/>
                    <a:p>
                      <a:pPr algn="ctr">
                        <a:buNone/>
                      </a:pPr>
                      <a:endParaRPr lang="en-US" altLang="zh-CN" sz="2000">
                        <a:solidFill>
                          <a:schemeClr val="tx1"/>
                        </a:solidFill>
                        <a:effectLst/>
                        <a:latin typeface="Times New Roman" panose="02020603050405020304" pitchFamily="2" charset="0"/>
                        <a:sym typeface="+mn-ea"/>
                      </a:endParaRPr>
                    </a:p>
                  </a:txBody>
                  <a:tcPr>
                    <a:lnL w="19050">
                      <a:solidFill>
                        <a:schemeClr val="tx1"/>
                      </a:solidFill>
                      <a:prstDash val="solid"/>
                    </a:lnL>
                    <a:lnR w="19050">
                      <a:solidFill>
                        <a:schemeClr val="tx1"/>
                      </a:solidFill>
                      <a:prstDash val="solid"/>
                    </a:lnR>
                    <a:lnT>
                      <a:noFill/>
                    </a:lnT>
                    <a:lnB>
                      <a:noFill/>
                    </a:lnB>
                    <a:noFill/>
                  </a:tcPr>
                </a:tc>
              </a:tr>
              <a:tr h="381000">
                <a:tc>
                  <a:txBody>
                    <a:bodyPr/>
                    <a:p>
                      <a:pPr algn="ctr">
                        <a:buNone/>
                      </a:pPr>
                      <a:endParaRPr lang="en-US" altLang="zh-CN" sz="2000">
                        <a:solidFill>
                          <a:schemeClr val="tx1"/>
                        </a:solidFill>
                        <a:effectLst/>
                        <a:latin typeface="Times New Roman" panose="02020603050405020304" pitchFamily="2" charset="0"/>
                        <a:sym typeface="+mn-ea"/>
                      </a:endParaRPr>
                    </a:p>
                  </a:txBody>
                  <a:tcPr>
                    <a:lnL w="19050">
                      <a:solidFill>
                        <a:schemeClr val="tx1"/>
                      </a:solidFill>
                      <a:prstDash val="solid"/>
                    </a:lnL>
                    <a:lnR w="19050">
                      <a:solidFill>
                        <a:schemeClr val="tx1"/>
                      </a:solidFill>
                      <a:prstDash val="solid"/>
                    </a:lnR>
                    <a:lnT>
                      <a:noFill/>
                    </a:lnT>
                    <a:lnB>
                      <a:noFill/>
                    </a:lnB>
                    <a:noFill/>
                  </a:tcPr>
                </a:tc>
              </a:tr>
              <a:tr h="457200">
                <a:tc>
                  <a:txBody>
                    <a:bodyPr/>
                    <a:p>
                      <a:pPr algn="ctr">
                        <a:buNone/>
                      </a:pPr>
                      <a:endParaRPr lang="en-US" altLang="zh-CN" sz="2000" b="1">
                        <a:solidFill>
                          <a:schemeClr val="tx1"/>
                        </a:solidFill>
                        <a:effectLst>
                          <a:outerShdw blurRad="38100" dist="19050" dir="2700000" algn="tl" rotWithShape="0">
                            <a:schemeClr val="dk1">
                              <a:alpha val="40000"/>
                            </a:schemeClr>
                          </a:outerShdw>
                        </a:effectLst>
                        <a:sym typeface="+mn-ea"/>
                      </a:endParaRPr>
                    </a:p>
                  </a:txBody>
                  <a:tcPr>
                    <a:lnL w="19050">
                      <a:solidFill>
                        <a:schemeClr val="tx1"/>
                      </a:solidFill>
                      <a:prstDash val="solid"/>
                    </a:lnL>
                    <a:lnR w="19050">
                      <a:solidFill>
                        <a:schemeClr val="tx1"/>
                      </a:solidFill>
                      <a:prstDash val="solid"/>
                    </a:lnR>
                    <a:lnT>
                      <a:noFill/>
                    </a:lnT>
                    <a:lnB>
                      <a:noFill/>
                    </a:lnB>
                    <a:noFill/>
                  </a:tcPr>
                </a:tc>
              </a:tr>
            </a:tbl>
          </a:graphicData>
        </a:graphic>
      </p:graphicFrame>
      <p:graphicFrame>
        <p:nvGraphicFramePr>
          <p:cNvPr id="11" name="表格 10"/>
          <p:cNvGraphicFramePr/>
          <p:nvPr/>
        </p:nvGraphicFramePr>
        <p:xfrm>
          <a:off x="6343650" y="5930900"/>
          <a:ext cx="2656205" cy="426720"/>
        </p:xfrm>
        <a:graphic>
          <a:graphicData uri="http://schemas.openxmlformats.org/drawingml/2006/table">
            <a:tbl>
              <a:tblPr firstRow="1" bandRow="1">
                <a:tableStyleId>{5C22544A-7EE6-4342-B048-85BDC9FD1C3A}</a:tableStyleId>
              </a:tblPr>
              <a:tblGrid>
                <a:gridCol w="2656205"/>
              </a:tblGrid>
              <a:tr h="426720">
                <a:tc>
                  <a:txBody>
                    <a:bodyPr/>
                    <a:p>
                      <a:pPr algn="ctr">
                        <a:buNone/>
                      </a:pPr>
                      <a:r>
                        <a:rPr lang="en-US" altLang="zh-CN" sz="2200" b="1">
                          <a:solidFill>
                            <a:schemeClr val="tx1"/>
                          </a:solidFill>
                          <a:effectLst>
                            <a:outerShdw blurRad="38100" dist="19050" dir="2700000" algn="tl" rotWithShape="0">
                              <a:schemeClr val="dk1">
                                <a:alpha val="40000"/>
                              </a:schemeClr>
                            </a:outerShdw>
                          </a:effectLst>
                        </a:rPr>
                        <a:t>COMMIT WORK</a:t>
                      </a:r>
                      <a:endParaRPr lang="en-US" altLang="zh-CN" sz="2200" b="1">
                        <a:solidFill>
                          <a:schemeClr val="tx1"/>
                        </a:solidFill>
                        <a:effectLst>
                          <a:outerShdw blurRad="38100" dist="19050" dir="2700000" algn="tl" rotWithShape="0">
                            <a:schemeClr val="dk1">
                              <a:alpha val="40000"/>
                            </a:schemeClr>
                          </a:outerShdw>
                        </a:effectLst>
                      </a:endParaRPr>
                    </a:p>
                  </a:txBody>
                  <a:tcPr>
                    <a:lnL>
                      <a:noFill/>
                    </a:lnL>
                    <a:lnR>
                      <a:noFill/>
                    </a:lnR>
                    <a:lnT>
                      <a:noFill/>
                    </a:lnT>
                    <a:lnB w="12700">
                      <a:solidFill>
                        <a:schemeClr val="tx1"/>
                      </a:solidFill>
                      <a:prstDash val="solid"/>
                    </a:lnB>
                    <a:lnTlToBr>
                      <a:noFill/>
                    </a:lnTlToBr>
                    <a:lnBlToTr>
                      <a:noFill/>
                    </a:lnBlToTr>
                    <a:noFill/>
                  </a:tcPr>
                </a:tc>
              </a:tr>
            </a:tbl>
          </a:graphicData>
        </a:graphic>
      </p:graphicFrame>
      <p:sp>
        <p:nvSpPr>
          <p:cNvPr id="12" name="文本框 11"/>
          <p:cNvSpPr txBox="1"/>
          <p:nvPr/>
        </p:nvSpPr>
        <p:spPr>
          <a:xfrm>
            <a:off x="6442075" y="4044950"/>
            <a:ext cx="2484438" cy="1577975"/>
          </a:xfrm>
          <a:prstGeom prst="rect">
            <a:avLst/>
          </a:prstGeom>
          <a:noFill/>
        </p:spPr>
        <p:txBody>
          <a:bodyPr wrap="square" rtlCol="0">
            <a:spAutoFit/>
          </a:bodyPr>
          <a:p>
            <a:pPr algn="ctr">
              <a:lnSpc>
                <a:spcPct val="110000"/>
              </a:lnSpc>
              <a:spcBef>
                <a:spcPts val="0"/>
              </a:spcBef>
              <a:spcAft>
                <a:spcPts val="0"/>
              </a:spcAft>
            </a:pPr>
            <a:r>
              <a:rPr lang="en-US" altLang="zh-CN" sz="22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sym typeface="+mn-ea"/>
              </a:rPr>
              <a:t>action</a:t>
            </a:r>
            <a:endParaRPr lang="en-US" altLang="zh-CN" sz="2200" noProof="1">
              <a:effectLst>
                <a:outerShdw blurRad="38100" dist="19050" dir="2700000" algn="tl" rotWithShape="0">
                  <a:schemeClr val="dk1">
                    <a:alpha val="40000"/>
                  </a:schemeClr>
                </a:outerShdw>
              </a:effectLst>
              <a:sym typeface="+mn-ea"/>
            </a:endParaRPr>
          </a:p>
          <a:p>
            <a:pPr algn="ctr">
              <a:lnSpc>
                <a:spcPct val="110000"/>
              </a:lnSpc>
              <a:spcBef>
                <a:spcPts val="0"/>
              </a:spcBef>
              <a:spcAft>
                <a:spcPts val="0"/>
              </a:spcAft>
            </a:pPr>
            <a:r>
              <a:rPr lang="en-US" altLang="zh-CN" sz="22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sym typeface="+mn-ea"/>
              </a:rPr>
              <a:t>action</a:t>
            </a:r>
            <a:endParaRPr lang="en-US" altLang="zh-CN" sz="2200" noProof="1">
              <a:effectLst>
                <a:outerShdw blurRad="38100" dist="19050" dir="2700000" algn="tl" rotWithShape="0">
                  <a:schemeClr val="dk1">
                    <a:alpha val="40000"/>
                  </a:schemeClr>
                </a:outerShdw>
              </a:effectLst>
              <a:sym typeface="+mn-ea"/>
            </a:endParaRPr>
          </a:p>
          <a:p>
            <a:pPr algn="ctr">
              <a:lnSpc>
                <a:spcPct val="110000"/>
              </a:lnSpc>
              <a:spcBef>
                <a:spcPts val="0"/>
              </a:spcBef>
              <a:spcAft>
                <a:spcPts val="0"/>
              </a:spcAft>
            </a:pPr>
            <a:r>
              <a:rPr lang="en-US" altLang="zh-CN" sz="2200" b="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sym typeface="+mn-ea"/>
              </a:rPr>
              <a:t>SAVE WORK: 7</a:t>
            </a:r>
            <a:endParaRPr lang="en-US" altLang="zh-CN" sz="2200" b="1" noProof="1">
              <a:effectLst>
                <a:outerShdw blurRad="38100" dist="19050" dir="2700000" algn="tl" rotWithShape="0">
                  <a:schemeClr val="dk1">
                    <a:alpha val="40000"/>
                  </a:schemeClr>
                </a:outerShdw>
              </a:effectLst>
              <a:sym typeface="+mn-ea"/>
            </a:endParaRPr>
          </a:p>
          <a:p>
            <a:pPr algn="ctr">
              <a:lnSpc>
                <a:spcPct val="110000"/>
              </a:lnSpc>
              <a:spcBef>
                <a:spcPts val="0"/>
              </a:spcBef>
              <a:spcAft>
                <a:spcPts val="0"/>
              </a:spcAft>
            </a:pPr>
            <a:r>
              <a:rPr lang="en-US" altLang="zh-CN" sz="22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sym typeface="+mn-ea"/>
              </a:rPr>
              <a:t>action</a:t>
            </a:r>
            <a:endParaRPr lang="en-US" altLang="zh-CN" sz="2200" noProof="1"/>
          </a:p>
        </p:txBody>
      </p:sp>
      <p:cxnSp>
        <p:nvCxnSpPr>
          <p:cNvPr id="14" name="肘形连接符 13"/>
          <p:cNvCxnSpPr>
            <a:stCxn id="4" idx="2"/>
            <a:endCxn id="8" idx="0"/>
          </p:cNvCxnSpPr>
          <p:nvPr/>
        </p:nvCxnSpPr>
        <p:spPr>
          <a:xfrm rot="5400000" flipH="1" flipV="1">
            <a:off x="941388" y="1966913"/>
            <a:ext cx="4164013" cy="3186113"/>
          </a:xfrm>
          <a:prstGeom prst="bentConnector5">
            <a:avLst>
              <a:gd name="adj1" fmla="val -5717"/>
              <a:gd name="adj2" fmla="val 50847"/>
              <a:gd name="adj3" fmla="val 105717"/>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15" name="肘形连接符 14"/>
          <p:cNvCxnSpPr>
            <a:stCxn id="7" idx="2"/>
            <a:endCxn id="12" idx="0"/>
          </p:cNvCxnSpPr>
          <p:nvPr/>
        </p:nvCxnSpPr>
        <p:spPr>
          <a:xfrm rot="5400000" flipH="1" flipV="1">
            <a:off x="5227638" y="3384550"/>
            <a:ext cx="1797050" cy="3117850"/>
          </a:xfrm>
          <a:prstGeom prst="bentConnector5">
            <a:avLst>
              <a:gd name="adj1" fmla="val -13251"/>
              <a:gd name="adj2" fmla="val 50794"/>
              <a:gd name="adj3" fmla="val 113251"/>
            </a:avLst>
          </a:prstGeom>
          <a:ln>
            <a:tailEnd type="arrow" w="med" len="med"/>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1" nodeType="after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1" nodeType="after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1" nodeType="afterEffect">
                                  <p:stCondLst>
                                    <p:cond delay="0"/>
                                  </p:stCondLst>
                                  <p:childTnLst>
                                    <p:set>
                                      <p:cBhvr>
                                        <p:cTn id="27" dur="1" fill="hold">
                                          <p:stCondLst>
                                            <p:cond delay="0"/>
                                          </p:stCondLst>
                                        </p:cTn>
                                        <p:tgtEl>
                                          <p:spTgt spid="8">
                                            <p:txEl>
                                              <p:pRg st="2" end="2"/>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1" nodeType="after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1" nodeType="after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1" nodeType="after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1" nodeType="afterEffect">
                                  <p:stCondLst>
                                    <p:cond delay="0"/>
                                  </p:stCondLst>
                                  <p:childTnLst>
                                    <p:set>
                                      <p:cBhvr>
                                        <p:cTn id="39" dur="1" fill="hold">
                                          <p:stCondLst>
                                            <p:cond delay="0"/>
                                          </p:stCondLst>
                                        </p:cTn>
                                        <p:tgtEl>
                                          <p:spTgt spid="8">
                                            <p:txEl>
                                              <p:pRg st="6" end="6"/>
                                            </p:txEl>
                                          </p:spTgt>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1" nodeType="afterEffect">
                                  <p:stCondLst>
                                    <p:cond delay="0"/>
                                  </p:stCondLst>
                                  <p:childTnLst>
                                    <p:set>
                                      <p:cBhvr>
                                        <p:cTn id="42" dur="1" fill="hold">
                                          <p:stCondLst>
                                            <p:cond delay="0"/>
                                          </p:stCondLst>
                                        </p:cTn>
                                        <p:tgtEl>
                                          <p:spTgt spid="8">
                                            <p:txEl>
                                              <p:pRg st="7" end="7"/>
                                            </p:txEl>
                                          </p:spTgt>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1" nodeType="afterEffect">
                                  <p:stCondLst>
                                    <p:cond delay="0"/>
                                  </p:stCondLst>
                                  <p:childTnLst>
                                    <p:set>
                                      <p:cBhvr>
                                        <p:cTn id="45" dur="1" fill="hold">
                                          <p:stCondLst>
                                            <p:cond delay="0"/>
                                          </p:stCondLst>
                                        </p:cTn>
                                        <p:tgtEl>
                                          <p:spTgt spid="8">
                                            <p:txEl>
                                              <p:pRg st="8" end="8"/>
                                            </p:txEl>
                                          </p:spTgt>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grpId="1" nodeType="afterEffect">
                                  <p:stCondLst>
                                    <p:cond delay="0"/>
                                  </p:stCondLst>
                                  <p:childTnLst>
                                    <p:set>
                                      <p:cBhvr>
                                        <p:cTn id="4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0"/>
                                        </p:tgtEl>
                                        <p:attrNameLst>
                                          <p:attrName>style.visibility</p:attrName>
                                        </p:attrNameLst>
                                      </p:cBhvr>
                                      <p:to>
                                        <p:strVal val="visible"/>
                                      </p:to>
                                    </p:set>
                                  </p:childTnLst>
                                </p:cTn>
                              </p:par>
                            </p:childTnLst>
                          </p:cTn>
                        </p:par>
                        <p:par>
                          <p:cTn id="65" fill="hold">
                            <p:stCondLst>
                              <p:cond delay="0"/>
                            </p:stCondLst>
                            <p:childTnLst>
                              <p:par>
                                <p:cTn id="66" presetID="1" presetClass="entr" presetSubtype="0" fill="hold" grpId="1" nodeType="afterEffect">
                                  <p:stCondLst>
                                    <p:cond delay="0"/>
                                  </p:stCondLst>
                                  <p:childTnLst>
                                    <p:set>
                                      <p:cBhvr>
                                        <p:cTn id="67" dur="1" fill="hold">
                                          <p:stCondLst>
                                            <p:cond delay="0"/>
                                          </p:stCondLst>
                                        </p:cTn>
                                        <p:tgtEl>
                                          <p:spTgt spid="12">
                                            <p:txEl>
                                              <p:pRg st="0" end="0"/>
                                            </p:txEl>
                                          </p:spTgt>
                                        </p:tgtEl>
                                        <p:attrNameLst>
                                          <p:attrName>style.visibility</p:attrName>
                                        </p:attrNameLst>
                                      </p:cBhvr>
                                      <p:to>
                                        <p:strVal val="visible"/>
                                      </p:to>
                                    </p:set>
                                  </p:childTnLst>
                                </p:cTn>
                              </p:par>
                            </p:childTnLst>
                          </p:cTn>
                        </p:par>
                        <p:par>
                          <p:cTn id="68" fill="hold">
                            <p:stCondLst>
                              <p:cond delay="0"/>
                            </p:stCondLst>
                            <p:childTnLst>
                              <p:par>
                                <p:cTn id="69" presetID="1" presetClass="entr" presetSubtype="0" fill="hold" grpId="1" nodeType="afterEffect">
                                  <p:stCondLst>
                                    <p:cond delay="0"/>
                                  </p:stCondLst>
                                  <p:childTnLst>
                                    <p:set>
                                      <p:cBhvr>
                                        <p:cTn id="70" dur="1" fill="hold">
                                          <p:stCondLst>
                                            <p:cond delay="0"/>
                                          </p:stCondLst>
                                        </p:cTn>
                                        <p:tgtEl>
                                          <p:spTgt spid="12">
                                            <p:txEl>
                                              <p:pRg st="1" end="1"/>
                                            </p:txEl>
                                          </p:spTgt>
                                        </p:tgtEl>
                                        <p:attrNameLst>
                                          <p:attrName>style.visibility</p:attrName>
                                        </p:attrNameLst>
                                      </p:cBhvr>
                                      <p:to>
                                        <p:strVal val="visible"/>
                                      </p:to>
                                    </p:set>
                                  </p:childTnLst>
                                </p:cTn>
                              </p:par>
                            </p:childTnLst>
                          </p:cTn>
                        </p:par>
                        <p:par>
                          <p:cTn id="71" fill="hold">
                            <p:stCondLst>
                              <p:cond delay="0"/>
                            </p:stCondLst>
                            <p:childTnLst>
                              <p:par>
                                <p:cTn id="72" presetID="1" presetClass="entr" presetSubtype="0" fill="hold" grpId="1" nodeType="afterEffect">
                                  <p:stCondLst>
                                    <p:cond delay="0"/>
                                  </p:stCondLst>
                                  <p:childTnLst>
                                    <p:set>
                                      <p:cBhvr>
                                        <p:cTn id="73" dur="1" fill="hold">
                                          <p:stCondLst>
                                            <p:cond delay="0"/>
                                          </p:stCondLst>
                                        </p:cTn>
                                        <p:tgtEl>
                                          <p:spTgt spid="12">
                                            <p:txEl>
                                              <p:pRg st="2" end="2"/>
                                            </p:txEl>
                                          </p:spTgt>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grpId="1" nodeType="afterEffect">
                                  <p:stCondLst>
                                    <p:cond delay="0"/>
                                  </p:stCondLst>
                                  <p:childTnLst>
                                    <p:set>
                                      <p:cBhvr>
                                        <p:cTn id="7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8" grpId="0" uiExpand="1" build="p"/>
      <p:bldP spid="12" grpId="0" uiExpand="1" build="p"/>
      <p:bldP spid="6" grpId="0" animBg="1"/>
      <p:bldP spid="8" grpId="1" bldLvl="0" build="allAtOnce"/>
      <p:bldP spid="9" grpId="0" animBg="1"/>
      <p:bldP spid="12" grpId="1" bldLvl="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内容占位符 2"/>
          <p:cNvSpPr>
            <a:spLocks noGrp="1"/>
          </p:cNvSpPr>
          <p:nvPr>
            <p:ph type="subTitle" idx="1"/>
          </p:nvPr>
        </p:nvSpPr>
        <p:spPr>
          <a:xfrm>
            <a:off x="457200" y="1481138"/>
            <a:ext cx="8229600" cy="4525962"/>
          </a:xfrm>
        </p:spPr>
        <p:txBody>
          <a:bodyPr wrap="square" anchor="t"/>
          <a:p>
            <a:pPr marL="457200" indent="-457200" algn="l" defTabSz="0" eaLnBrk="1" hangingPunct="1">
              <a:buClr>
                <a:schemeClr val="accent1"/>
              </a:buClr>
              <a:buSzPct val="68000"/>
              <a:buFont typeface="Wingdings" panose="05000000000000000000" charset="0"/>
              <a:buChar char="n"/>
            </a:pPr>
            <a:r>
              <a:rPr lang="zh-CN" altLang="en-US" sz="2400" b="1" kern="1200" dirty="0">
                <a:latin typeface="+mn-lt"/>
                <a:ea typeface="+mn-ea"/>
                <a:cs typeface="+mn-cs"/>
                <a:sym typeface="Lucida Sans Unicode" panose="020B0602030504020204" charset="0"/>
              </a:rPr>
              <a:t>是保存点模式的一种变种，在灵活的回滚和丢失所有工作中找到一种折中</a:t>
            </a:r>
            <a:endParaRPr lang="zh-CN" altLang="en-US" sz="2400" b="1" kern="1200" dirty="0">
              <a:latin typeface="+mn-lt"/>
              <a:ea typeface="+mn-ea"/>
              <a:cs typeface="+mn-cs"/>
              <a:sym typeface="Lucida Sans Unicode" panose="020B0602030504020204" charset="0"/>
            </a:endParaRPr>
          </a:p>
          <a:p>
            <a:pPr marL="457200" indent="-457200" algn="l" defTabSz="0" eaLnBrk="1" hangingPunct="1">
              <a:buClr>
                <a:schemeClr val="accent1"/>
              </a:buClr>
              <a:buSzPct val="68000"/>
              <a:buFont typeface="Wingdings" panose="05000000000000000000" charset="0"/>
              <a:buChar char="n"/>
            </a:pPr>
            <a:endParaRPr lang="zh-CN" altLang="en-US" sz="2400" b="1" kern="1200" dirty="0">
              <a:latin typeface="+mn-lt"/>
              <a:ea typeface="+mn-ea"/>
              <a:cs typeface="+mn-cs"/>
              <a:sym typeface="Lucida Sans Unicode" panose="020B0602030504020204" charset="0"/>
            </a:endParaRPr>
          </a:p>
          <a:p>
            <a:pPr marL="457200" indent="-457200" algn="l" defTabSz="0" eaLnBrk="1" hangingPunct="1">
              <a:buClr>
                <a:schemeClr val="accent1"/>
              </a:buClr>
              <a:buSzPct val="68000"/>
              <a:buFont typeface="Wingdings" panose="05000000000000000000" charset="0"/>
              <a:buChar char="n"/>
            </a:pPr>
            <a:r>
              <a:rPr lang="zh-CN" altLang="en-US" sz="2400" b="1" kern="1200" dirty="0">
                <a:latin typeface="+mn-lt"/>
                <a:ea typeface="+mn-ea"/>
                <a:cs typeface="+mn-cs"/>
                <a:sym typeface="Lucida Sans Unicode" panose="020B0602030504020204" charset="0"/>
              </a:rPr>
              <a:t>不使用保存点，而是由应用程序提交迄今为止的工作，但不想失去先前处理的数据库对象</a:t>
            </a:r>
            <a:endParaRPr lang="zh-CN" altLang="en-US" sz="2400" b="1" kern="1200" dirty="0">
              <a:latin typeface="+mn-lt"/>
              <a:ea typeface="+mn-ea"/>
              <a:cs typeface="+mn-cs"/>
              <a:sym typeface="Lucida Sans Unicode" panose="020B0602030504020204" charset="0"/>
            </a:endParaRPr>
          </a:p>
          <a:p>
            <a:pPr marL="457200" indent="-457200" algn="l" defTabSz="0" eaLnBrk="1" hangingPunct="1">
              <a:buClr>
                <a:schemeClr val="accent1"/>
              </a:buClr>
              <a:buSzPct val="68000"/>
              <a:buFont typeface="Wingdings" panose="05000000000000000000" charset="0"/>
              <a:buChar char="n"/>
            </a:pPr>
            <a:endParaRPr lang="zh-CN" altLang="en-US" sz="2400" b="1" kern="1200" dirty="0">
              <a:latin typeface="+mn-lt"/>
              <a:ea typeface="+mn-ea"/>
              <a:cs typeface="+mn-cs"/>
              <a:sym typeface="Lucida Sans Unicode" panose="020B0602030504020204" charset="0"/>
            </a:endParaRPr>
          </a:p>
          <a:p>
            <a:pPr marL="457200" indent="-457200" algn="l" defTabSz="0" eaLnBrk="1" hangingPunct="1">
              <a:buClr>
                <a:schemeClr val="accent1"/>
              </a:buClr>
              <a:buSzPct val="68000"/>
              <a:buFont typeface="Wingdings" panose="05000000000000000000" charset="0"/>
              <a:buChar char="n"/>
            </a:pPr>
            <a:r>
              <a:rPr lang="zh-CN" altLang="en-US" sz="2400" b="1" kern="1200" dirty="0">
                <a:latin typeface="+mn-lt"/>
                <a:ea typeface="+mn-ea"/>
                <a:cs typeface="+mn-cs"/>
                <a:sym typeface="Lucida Sans Unicode" panose="020B0602030504020204" charset="0"/>
              </a:rPr>
              <a:t>使用</a:t>
            </a:r>
            <a:r>
              <a:rPr lang="en-US" altLang="zh-CN" sz="2400" b="1" kern="1200" dirty="0">
                <a:latin typeface="+mn-lt"/>
                <a:ea typeface="+mn-ea"/>
                <a:cs typeface="+mn-cs"/>
                <a:sym typeface="Lucida Sans Unicode" panose="020B0602030504020204" charset="0"/>
              </a:rPr>
              <a:t>CHAIN WORK</a:t>
            </a:r>
            <a:r>
              <a:rPr lang="zh-CN" altLang="en-US" sz="2400" b="1" kern="1200" dirty="0">
                <a:latin typeface="+mn-lt"/>
                <a:ea typeface="+mn-ea"/>
                <a:cs typeface="+mn-cs"/>
                <a:sym typeface="Lucida Sans Unicode" panose="020B0602030504020204" charset="0"/>
              </a:rPr>
              <a:t>，将</a:t>
            </a:r>
            <a:r>
              <a:rPr lang="en-US" altLang="zh-CN" sz="2400" b="1" kern="1200" dirty="0">
                <a:latin typeface="+mn-lt"/>
                <a:ea typeface="+mn-ea"/>
                <a:cs typeface="+mn-cs"/>
                <a:sym typeface="Lucida Sans Unicode" panose="020B0602030504020204" charset="0"/>
              </a:rPr>
              <a:t>COMMIT WORK</a:t>
            </a:r>
            <a:r>
              <a:rPr lang="zh-CN" altLang="en-US" sz="2400" b="1" kern="1200" dirty="0">
                <a:latin typeface="+mn-lt"/>
                <a:ea typeface="+mn-ea"/>
                <a:cs typeface="+mn-cs"/>
                <a:sym typeface="Lucida Sans Unicode" panose="020B0602030504020204" charset="0"/>
              </a:rPr>
              <a:t>和</a:t>
            </a:r>
            <a:r>
              <a:rPr lang="en-US" altLang="zh-CN" sz="2400" b="1" kern="1200" dirty="0">
                <a:latin typeface="+mn-lt"/>
                <a:ea typeface="+mn-ea"/>
                <a:cs typeface="+mn-cs"/>
                <a:sym typeface="Lucida Sans Unicode" panose="020B0602030504020204" charset="0"/>
              </a:rPr>
              <a:t>BEGIN WORK</a:t>
            </a:r>
            <a:r>
              <a:rPr lang="zh-CN" altLang="en-US" sz="2400" b="1" kern="1200" dirty="0">
                <a:latin typeface="+mn-lt"/>
                <a:ea typeface="+mn-ea"/>
                <a:cs typeface="+mn-cs"/>
                <a:sym typeface="Lucida Sans Unicode" panose="020B0602030504020204" charset="0"/>
              </a:rPr>
              <a:t>合为一个命令</a:t>
            </a:r>
            <a:endParaRPr lang="zh-CN" altLang="en-US" sz="2400" b="1" kern="1200" dirty="0">
              <a:latin typeface="+mn-lt"/>
              <a:ea typeface="+mn-ea"/>
              <a:cs typeface="+mn-cs"/>
              <a:sym typeface="Lucida Sans Unicode" panose="020B0602030504020204" charset="0"/>
            </a:endParaRPr>
          </a:p>
          <a:p>
            <a:pPr marL="457200" indent="-457200" algn="l" defTabSz="0" eaLnBrk="1" hangingPunct="1">
              <a:buClr>
                <a:schemeClr val="accent1"/>
              </a:buClr>
              <a:buSzPct val="68000"/>
              <a:buFont typeface="Wingdings" panose="05000000000000000000" charset="0"/>
              <a:buChar char="n"/>
            </a:pPr>
            <a:endParaRPr lang="en-US" altLang="zh-CN" sz="2400" b="1" kern="1200" dirty="0">
              <a:latin typeface="+mn-lt"/>
              <a:ea typeface="+mn-ea"/>
              <a:cs typeface="+mn-cs"/>
              <a:sym typeface="Lucida Sans Unicode" panose="020B0602030504020204" charset="0"/>
            </a:endParaRPr>
          </a:p>
          <a:p>
            <a:pPr marL="457200" indent="-457200" algn="l" defTabSz="0" eaLnBrk="1" hangingPunct="1">
              <a:buClr>
                <a:schemeClr val="accent1"/>
              </a:buClr>
              <a:buSzPct val="68000"/>
              <a:buFont typeface="Wingdings" panose="05000000000000000000" charset="0"/>
              <a:buChar char="n"/>
            </a:pPr>
            <a:r>
              <a:rPr lang="zh-CN" altLang="en-US" sz="2400" b="1" kern="1200" dirty="0">
                <a:latin typeface="+mn-lt"/>
                <a:ea typeface="+mn-ea"/>
                <a:cs typeface="+mn-cs"/>
                <a:sym typeface="Lucida Sans Unicode" panose="020B0602030504020204" charset="0"/>
              </a:rPr>
              <a:t>链中的一个事务的提交将引发下一个事务的开始</a:t>
            </a:r>
            <a:endParaRPr lang="en-US" altLang="zh-CN" sz="2400" b="1" kern="1200" dirty="0">
              <a:latin typeface="+mn-lt"/>
              <a:ea typeface="+mn-ea"/>
              <a:cs typeface="+mn-cs"/>
              <a:sym typeface="Lucida Sans Unicode" panose="020B0602030504020204" charset="0"/>
            </a:endParaRPr>
          </a:p>
          <a:p>
            <a:pPr marL="457200" indent="-457200" algn="l" defTabSz="0" eaLnBrk="1" hangingPunct="1">
              <a:buClr>
                <a:schemeClr val="accent1"/>
              </a:buClr>
              <a:buSzPct val="68000"/>
              <a:buFont typeface="Wingdings" panose="05000000000000000000" charset="0"/>
              <a:buChar char="n"/>
            </a:pPr>
            <a:endParaRPr lang="zh-CN" altLang="en-US" sz="2400" b="1" kern="1200" dirty="0">
              <a:latin typeface="+mn-lt"/>
              <a:ea typeface="+mn-ea"/>
              <a:cs typeface="+mn-cs"/>
              <a:sym typeface="Lucida Sans Unicode" panose="020B0602030504020204" charset="0"/>
            </a:endParaRPr>
          </a:p>
        </p:txBody>
      </p:sp>
      <p:sp>
        <p:nvSpPr>
          <p:cNvPr id="37890" name="标题 1"/>
          <p:cNvSpPr>
            <a:spLocks noGrp="1"/>
          </p:cNvSpPr>
          <p:nvPr>
            <p:ph type="ctrTitle"/>
          </p:nvPr>
        </p:nvSpPr>
        <p:spPr>
          <a:xfrm>
            <a:off x="441325" y="266700"/>
            <a:ext cx="8229600" cy="1143000"/>
          </a:xfrm>
        </p:spPr>
        <p:txBody>
          <a:bodyPr anchor="ctr"/>
          <a:p>
            <a:pPr defTabSz="0" eaLnBrk="1" hangingPunct="1">
              <a:buNone/>
            </a:pPr>
            <a:r>
              <a:rPr lang="zh-CN" altLang="en-US" sz="3600" kern="1200" dirty="0">
                <a:latin typeface="+mj-lt"/>
                <a:ea typeface="+mj-ea"/>
                <a:cs typeface="+mj-cs"/>
                <a:sym typeface="Lucida Sans Unicode" panose="020B0602030504020204" charset="0"/>
              </a:rPr>
              <a:t>3.链事务 (</a:t>
            </a:r>
            <a:r>
              <a:rPr lang="en-US" altLang="zh-CN" sz="3600" kern="1200" dirty="0">
                <a:latin typeface="+mj-lt"/>
                <a:ea typeface="+mj-ea"/>
                <a:cs typeface="+mj-cs"/>
                <a:sym typeface="Lucida Sans Unicode" panose="020B0602030504020204" charset="0"/>
              </a:rPr>
              <a:t>Chained Transactions</a:t>
            </a:r>
            <a:r>
              <a:rPr lang="zh-CN" altLang="en-US" sz="3600" kern="1200" dirty="0">
                <a:latin typeface="+mj-lt"/>
                <a:ea typeface="+mj-ea"/>
                <a:cs typeface="+mj-cs"/>
                <a:sym typeface="Lucida Sans Unicode" panose="020B0602030504020204" charset="0"/>
              </a:rPr>
              <a:t>)</a:t>
            </a:r>
            <a:endParaRPr lang="en-US" altLang="zh-CN" sz="3600" kern="1200" dirty="0">
              <a:latin typeface="+mj-lt"/>
              <a:ea typeface="+mj-ea"/>
              <a:cs typeface="+mj-cs"/>
              <a:sym typeface="Lucida Sans Unicode" panose="020B0602030504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a:spLocks noGrp="1"/>
          </p:cNvSpPr>
          <p:nvPr>
            <p:ph type="ctrTitle"/>
          </p:nvPr>
        </p:nvSpPr>
        <p:spPr>
          <a:xfrm>
            <a:off x="457200" y="256223"/>
            <a:ext cx="8229600" cy="583565"/>
          </a:xfrm>
        </p:spPr>
        <p:txBody>
          <a:bodyPr wrap="square" anchor="ctr">
            <a:spAutoFit/>
          </a:bodyPr>
          <a:p>
            <a:pPr defTabSz="0">
              <a:buNone/>
            </a:pPr>
            <a:r>
              <a:rPr lang="en-US" altLang="zh-CN" sz="3200" kern="1200">
                <a:latin typeface="+mj-lt"/>
                <a:ea typeface="+mj-ea"/>
                <a:cs typeface="+mj-cs"/>
                <a:sym typeface="Lucida Sans Unicode" panose="020B0602030504020204" charset="0"/>
              </a:rPr>
              <a:t>Chained Transactions</a:t>
            </a:r>
            <a:endParaRPr lang="en-US" altLang="zh-CN" sz="3200" kern="1200">
              <a:latin typeface="+mj-lt"/>
              <a:ea typeface="+mj-ea"/>
              <a:cs typeface="+mj-cs"/>
              <a:sym typeface="Lucida Sans Unicode" panose="020B0602030504020204" charset="0"/>
            </a:endParaRPr>
          </a:p>
        </p:txBody>
      </p:sp>
      <p:sp>
        <p:nvSpPr>
          <p:cNvPr id="38914" name="Rectangle 3"/>
          <p:cNvSpPr>
            <a:spLocks noGrp="1"/>
          </p:cNvSpPr>
          <p:nvPr>
            <p:ph type="subTitle" idx="1"/>
          </p:nvPr>
        </p:nvSpPr>
        <p:spPr>
          <a:xfrm>
            <a:off x="228600" y="1108393"/>
            <a:ext cx="8534400" cy="3612515"/>
          </a:xfrm>
        </p:spPr>
        <p:txBody>
          <a:bodyPr wrap="square" anchor="t">
            <a:spAutoFit/>
          </a:bodyPr>
          <a:p>
            <a:pPr marL="457200" indent="-457200" algn="l" defTabSz="0">
              <a:buClr>
                <a:schemeClr val="accent1"/>
              </a:buClr>
              <a:buSzPct val="68000"/>
              <a:buFont typeface="Arial" panose="020B0604020202020204" pitchFamily="34" charset="0"/>
              <a:buChar char="•"/>
            </a:pPr>
            <a:r>
              <a:rPr lang="en-US" altLang="zh-CN" sz="2700" kern="1200" dirty="0">
                <a:latin typeface="+mn-lt"/>
                <a:ea typeface="+mn-ea"/>
                <a:cs typeface="+mn-cs"/>
                <a:sym typeface="Lucida Sans Unicode" panose="020B0602030504020204" charset="0"/>
              </a:rPr>
              <a:t>Problem 1 (trivial): </a:t>
            </a:r>
            <a:r>
              <a:rPr lang="en-US" altLang="zh-CN" sz="2700" kern="1200" dirty="0">
                <a:solidFill>
                  <a:schemeClr val="tx2"/>
                </a:solidFill>
                <a:latin typeface="+mn-lt"/>
                <a:ea typeface="+mn-ea"/>
                <a:cs typeface="+mn-cs"/>
                <a:sym typeface="Lucida Sans Unicode" panose="020B0602030504020204" charset="0"/>
              </a:rPr>
              <a:t>Invoking </a:t>
            </a:r>
            <a:r>
              <a:rPr lang="en-US" altLang="zh-CN" sz="2700" kern="1200" dirty="0">
                <a:solidFill>
                  <a:srgbClr val="000099"/>
                </a:solidFill>
                <a:latin typeface="+mn-lt"/>
                <a:ea typeface="+mn-ea"/>
                <a:cs typeface="+mn-cs"/>
                <a:sym typeface="Lucida Sans Unicode" panose="020B0602030504020204" charset="0"/>
              </a:rPr>
              <a:t>begin_transaction</a:t>
            </a:r>
            <a:r>
              <a:rPr lang="en-US" altLang="zh-CN" sz="2700" kern="1200" dirty="0">
                <a:solidFill>
                  <a:schemeClr val="tx2"/>
                </a:solidFill>
                <a:latin typeface="+mn-lt"/>
                <a:ea typeface="+mn-ea"/>
                <a:cs typeface="+mn-cs"/>
                <a:sym typeface="Lucida Sans Unicode" panose="020B0602030504020204" charset="0"/>
              </a:rPr>
              <a:t> at the </a:t>
            </a:r>
            <a:r>
              <a:rPr lang="en-US" altLang="zh-CN" sz="2700" kern="1200" dirty="0">
                <a:solidFill>
                  <a:srgbClr val="000099"/>
                </a:solidFill>
                <a:latin typeface="+mn-lt"/>
                <a:ea typeface="+mn-ea"/>
                <a:cs typeface="+mn-cs"/>
                <a:sym typeface="Lucida Sans Unicode" panose="020B0602030504020204" charset="0"/>
              </a:rPr>
              <a:t>start</a:t>
            </a:r>
            <a:r>
              <a:rPr lang="en-US" altLang="zh-CN" sz="2700" kern="1200" dirty="0">
                <a:solidFill>
                  <a:schemeClr val="tx2"/>
                </a:solidFill>
                <a:latin typeface="+mn-lt"/>
                <a:ea typeface="+mn-ea"/>
                <a:cs typeface="+mn-cs"/>
                <a:sym typeface="Lucida Sans Unicode" panose="020B0602030504020204" charset="0"/>
              </a:rPr>
              <a:t> of each transaction involves </a:t>
            </a:r>
            <a:r>
              <a:rPr lang="en-US" altLang="zh-CN" sz="2700" kern="1200" dirty="0">
                <a:solidFill>
                  <a:srgbClr val="000099"/>
                </a:solidFill>
                <a:latin typeface="+mn-lt"/>
                <a:ea typeface="+mn-ea"/>
                <a:cs typeface="+mn-cs"/>
                <a:sym typeface="Lucida Sans Unicode" panose="020B0602030504020204" charset="0"/>
              </a:rPr>
              <a:t>communication overhead</a:t>
            </a:r>
            <a:endParaRPr lang="en-US" altLang="zh-CN" sz="2700" kern="1200" dirty="0">
              <a:solidFill>
                <a:srgbClr val="000099"/>
              </a:solidFill>
              <a:latin typeface="+mn-lt"/>
              <a:ea typeface="+mn-ea"/>
              <a:cs typeface="+mn-cs"/>
              <a:sym typeface="Lucida Sans Unicode" panose="020B0602030504020204" charset="0"/>
            </a:endParaRPr>
          </a:p>
          <a:p>
            <a:pPr marL="457200" indent="-457200" algn="l" defTabSz="0">
              <a:buClr>
                <a:schemeClr val="accent1"/>
              </a:buClr>
              <a:buSzPct val="68000"/>
              <a:buFont typeface="Arial" panose="020B0604020202020204" pitchFamily="34" charset="0"/>
              <a:buChar char="•"/>
            </a:pPr>
            <a:endParaRPr lang="zh-CN" altLang="en-US" sz="1400" kern="1200" dirty="0">
              <a:solidFill>
                <a:srgbClr val="000099"/>
              </a:solidFill>
              <a:latin typeface="+mn-lt"/>
              <a:ea typeface="+mn-ea"/>
              <a:cs typeface="+mn-cs"/>
              <a:sym typeface="Lucida Sans Unicode" panose="020B0602030504020204" charset="0"/>
            </a:endParaRPr>
          </a:p>
          <a:p>
            <a:pPr marL="457200" indent="-457200" algn="l" defTabSz="0">
              <a:spcBef>
                <a:spcPct val="50000"/>
              </a:spcBef>
              <a:buClr>
                <a:schemeClr val="accent1"/>
              </a:buClr>
              <a:buSzPct val="68000"/>
              <a:buFont typeface="Arial" panose="020B0604020202020204" pitchFamily="34" charset="0"/>
              <a:buChar char="•"/>
            </a:pPr>
            <a:r>
              <a:rPr lang="en-US" altLang="zh-CN" sz="2700" kern="1200" dirty="0">
                <a:latin typeface="+mn-lt"/>
                <a:ea typeface="+mn-ea"/>
                <a:cs typeface="+mn-cs"/>
                <a:sym typeface="Lucida Sans Unicode" panose="020B0602030504020204" charset="0"/>
              </a:rPr>
              <a:t>With chaining: a </a:t>
            </a:r>
            <a:r>
              <a:rPr lang="en-US" altLang="zh-CN" sz="2700" kern="1200" dirty="0">
                <a:solidFill>
                  <a:srgbClr val="000099"/>
                </a:solidFill>
                <a:latin typeface="+mn-lt"/>
                <a:ea typeface="+mn-ea"/>
                <a:cs typeface="+mn-cs"/>
                <a:sym typeface="Lucida Sans Unicode" panose="020B0602030504020204" charset="0"/>
              </a:rPr>
              <a:t>new transaction is started</a:t>
            </a:r>
            <a:r>
              <a:rPr lang="en-US" altLang="zh-CN" sz="2700" kern="1200" dirty="0">
                <a:latin typeface="+mn-lt"/>
                <a:ea typeface="+mn-ea"/>
                <a:cs typeface="+mn-cs"/>
                <a:sym typeface="Lucida Sans Unicode" panose="020B0602030504020204" charset="0"/>
              </a:rPr>
              <a:t> </a:t>
            </a:r>
            <a:r>
              <a:rPr lang="en-US" altLang="zh-CN" sz="2700" kern="1200" dirty="0">
                <a:solidFill>
                  <a:srgbClr val="000099"/>
                </a:solidFill>
                <a:latin typeface="+mn-lt"/>
                <a:ea typeface="+mn-ea"/>
                <a:cs typeface="+mn-cs"/>
                <a:sym typeface="Lucida Sans Unicode" panose="020B0602030504020204" charset="0"/>
              </a:rPr>
              <a:t>automatically</a:t>
            </a:r>
            <a:r>
              <a:rPr lang="en-US" altLang="zh-CN" sz="2700" kern="1200" dirty="0">
                <a:latin typeface="+mn-lt"/>
                <a:ea typeface="+mn-ea"/>
                <a:cs typeface="+mn-cs"/>
                <a:sym typeface="Lucida Sans Unicode" panose="020B0602030504020204" charset="0"/>
              </a:rPr>
              <a:t> for an application program when the program commits or aborts the previous one</a:t>
            </a:r>
            <a:endParaRPr lang="zh-CN" altLang="en-US" sz="2700" kern="1200" dirty="0">
              <a:latin typeface="+mn-lt"/>
              <a:ea typeface="+mn-ea"/>
              <a:cs typeface="+mn-cs"/>
              <a:sym typeface="Lucida Sans Unicode" panose="020B0602030504020204" charset="0"/>
            </a:endParaRPr>
          </a:p>
          <a:p>
            <a:pPr lvl="2" algn="l" defTabSz="0">
              <a:spcBef>
                <a:spcPct val="50000"/>
              </a:spcBef>
              <a:buSzPct val="100000"/>
            </a:pPr>
            <a:r>
              <a:rPr lang="en-US" altLang="zh-CN" sz="2400" u="sng" kern="1200" dirty="0">
                <a:solidFill>
                  <a:srgbClr val="FF0000"/>
                </a:solidFill>
                <a:latin typeface="+mn-lt"/>
                <a:ea typeface="+mn-ea"/>
                <a:cs typeface="+mn-cs"/>
                <a:sym typeface="Lucida Sans Unicode" panose="020B0602030504020204" charset="0"/>
              </a:rPr>
              <a:t>This is the approach taken in SQL</a:t>
            </a:r>
            <a:endParaRPr lang="en-US" altLang="zh-CN" sz="2400" b="1" u="sng" kern="1200" dirty="0">
              <a:solidFill>
                <a:srgbClr val="FF0000"/>
              </a:solidFill>
              <a:latin typeface="+mn-lt"/>
              <a:ea typeface="+mn-ea"/>
              <a:cs typeface="+mn-cs"/>
              <a:sym typeface="Lucida Sans Unicode" panose="020B0602030504020204" charset="0"/>
            </a:endParaRPr>
          </a:p>
        </p:txBody>
      </p:sp>
      <p:sp>
        <p:nvSpPr>
          <p:cNvPr id="38915" name="文本框 1"/>
          <p:cNvSpPr txBox="1"/>
          <p:nvPr/>
        </p:nvSpPr>
        <p:spPr>
          <a:xfrm>
            <a:off x="639763" y="4981893"/>
            <a:ext cx="8035925" cy="1198562"/>
          </a:xfrm>
          <a:prstGeom prst="rect">
            <a:avLst/>
          </a:prstGeom>
          <a:noFill/>
          <a:ln w="9525">
            <a:noFill/>
          </a:ln>
        </p:spPr>
        <p:txBody>
          <a:bodyPr wrap="square" anchor="t">
            <a:spAutoFit/>
          </a:bodyPr>
          <a:p>
            <a:r>
              <a:rPr lang="zh-CN" altLang="en-US" sz="2400">
                <a:latin typeface="Arial" panose="020B0604020202020204" pitchFamily="34" charset="0"/>
                <a:ea typeface="宋体" panose="02010600030101010101" pitchFamily="2" charset="-122"/>
              </a:rPr>
              <a:t>采用</a:t>
            </a:r>
            <a:r>
              <a:rPr lang="en-US" altLang="zh-CN" sz="2400">
                <a:latin typeface="Arial" panose="020B0604020202020204" pitchFamily="34" charset="0"/>
                <a:ea typeface="宋体" panose="02010600030101010101" pitchFamily="2" charset="-122"/>
              </a:rPr>
              <a:t>Chained Transaction</a:t>
            </a:r>
            <a:r>
              <a:rPr lang="zh-CN" altLang="zh-CN" sz="2400">
                <a:latin typeface="Arial" panose="020B0604020202020204" pitchFamily="34" charset="0"/>
                <a:ea typeface="宋体" panose="02010600030101010101" pitchFamily="2" charset="-122"/>
              </a:rPr>
              <a:t>也是为了避免不确当的事务定义：</a:t>
            </a:r>
            <a:endParaRPr lang="zh-CN" altLang="zh-CN" sz="2400">
              <a:latin typeface="Arial" panose="020B0604020202020204" pitchFamily="34" charset="0"/>
              <a:ea typeface="宋体" panose="02010600030101010101" pitchFamily="2" charset="-122"/>
            </a:endParaRPr>
          </a:p>
          <a:p>
            <a:pPr marL="914400" lvl="1" indent="-457200">
              <a:buFont typeface="Lucida Sans Unicode" panose="020B0602030504020204" charset="0"/>
              <a:buAutoNum type="circleNumDbPlain"/>
            </a:pPr>
            <a:r>
              <a:rPr lang="zh-CN" altLang="zh-CN" sz="2400">
                <a:latin typeface="Arial" panose="020B0604020202020204" pitchFamily="34" charset="0"/>
                <a:ea typeface="宋体" panose="02010600030101010101" pitchFamily="2" charset="-122"/>
              </a:rPr>
              <a:t>某些数据库访问操作没有在一个事务环境下执行</a:t>
            </a:r>
            <a:endParaRPr lang="zh-CN" altLang="zh-CN" sz="2400">
              <a:latin typeface="Arial" panose="020B0604020202020204" pitchFamily="34" charset="0"/>
              <a:ea typeface="宋体" panose="02010600030101010101" pitchFamily="2" charset="-122"/>
            </a:endParaRPr>
          </a:p>
          <a:p>
            <a:pPr marL="914400" lvl="1" indent="-457200">
              <a:buFont typeface="Lucida Sans Unicode" panose="020B0602030504020204" charset="0"/>
              <a:buAutoNum type="circleNumDbPlain"/>
            </a:pPr>
            <a:r>
              <a:rPr lang="zh-CN" altLang="zh-CN" sz="2400">
                <a:latin typeface="Arial" panose="020B0604020202020204" pitchFamily="34" charset="0"/>
                <a:ea typeface="宋体" panose="02010600030101010101" pitchFamily="2" charset="-122"/>
              </a:rPr>
              <a:t>或者，在一个事务中包含着某些非数据库访问操作</a:t>
            </a:r>
            <a:endParaRPr lang="zh-CN" altLang="zh-CN" sz="2400">
              <a:latin typeface="Arial" panose="020B0604020202020204" pitchFamily="34"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Text Box 3"/>
          <p:cNvSpPr/>
          <p:nvPr/>
        </p:nvSpPr>
        <p:spPr>
          <a:xfrm>
            <a:off x="974725" y="2071688"/>
            <a:ext cx="1922463" cy="2225675"/>
          </a:xfrm>
          <a:prstGeom prst="rect">
            <a:avLst/>
          </a:prstGeom>
          <a:noFill/>
          <a:ln w="19050" cap="flat" cmpd="sng">
            <a:solidFill>
              <a:schemeClr val="accent1"/>
            </a:solidFill>
            <a:prstDash val="solid"/>
            <a:round/>
            <a:headEnd type="none" w="med" len="med"/>
            <a:tailEnd type="none" w="med" len="med"/>
          </a:ln>
        </p:spPr>
        <p:txBody>
          <a:bodyPr wrap="none" anchor="t">
            <a:spAutoFit/>
          </a:bodyPr>
          <a:p>
            <a:pPr eaLnBrk="0" hangingPunct="0"/>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begin transaction</a:t>
            </a:r>
            <a:endParaRPr lang="zh-CN" altLang="en-US"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a:p>
            <a:pPr eaLnBrk="0" hangingPunct="0"/>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S1</a:t>
            </a:r>
            <a:endParaRPr lang="zh-CN" altLang="en-US"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a:p>
            <a:pPr eaLnBrk="0" hangingPunct="0"/>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commit</a:t>
            </a:r>
            <a:endParaRPr lang="zh-CN" altLang="en-US"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a:p>
            <a:pPr eaLnBrk="0" hangingPunct="0"/>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a:t>
            </a:r>
            <a:r>
              <a:rPr lang="en-US" altLang="zh-CN" sz="2000" dirty="0">
                <a:solidFill>
                  <a:srgbClr val="FF0000"/>
                </a:solidFill>
                <a:latin typeface="Times New Roman" panose="02020603050405020304" pitchFamily="2" charset="0"/>
                <a:ea typeface="宋体" panose="02010600030101010101" pitchFamily="2" charset="-122"/>
                <a:sym typeface="Times New Roman" panose="02020603050405020304" pitchFamily="2" charset="0"/>
              </a:rPr>
              <a:t>S2</a:t>
            </a:r>
            <a:endParaRPr lang="en-US" altLang="zh-CN" sz="2000" dirty="0">
              <a:solidFill>
                <a:srgbClr val="FF0000"/>
              </a:solidFill>
              <a:latin typeface="Times New Roman" panose="02020603050405020304" pitchFamily="2" charset="0"/>
              <a:ea typeface="宋体" panose="02010600030101010101" pitchFamily="2" charset="-122"/>
              <a:sym typeface="Times New Roman" panose="02020603050405020304" pitchFamily="2" charset="0"/>
            </a:endParaRPr>
          </a:p>
          <a:p>
            <a:pPr eaLnBrk="0" hangingPunct="0"/>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begin transaction</a:t>
            </a:r>
            <a:endParaRPr lang="zh-CN" altLang="en-US"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a:p>
            <a:pPr eaLnBrk="0" hangingPunct="0"/>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S3</a:t>
            </a:r>
            <a:endParaRPr lang="zh-CN" altLang="en-US"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a:p>
            <a:pPr eaLnBrk="0" hangingPunct="0"/>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commit</a:t>
            </a:r>
            <a:endParaRPr lang="zh-CN" altLang="en-US" dirty="0">
              <a:latin typeface="Arial" panose="020B0604020202020204" pitchFamily="34" charset="0"/>
              <a:ea typeface="宋体" panose="02010600030101010101" pitchFamily="2" charset="-122"/>
            </a:endParaRPr>
          </a:p>
        </p:txBody>
      </p:sp>
      <p:sp>
        <p:nvSpPr>
          <p:cNvPr id="39939" name="Text Box 4"/>
          <p:cNvSpPr/>
          <p:nvPr/>
        </p:nvSpPr>
        <p:spPr>
          <a:xfrm>
            <a:off x="685800" y="4572000"/>
            <a:ext cx="2276475" cy="1006475"/>
          </a:xfrm>
          <a:prstGeom prst="rect">
            <a:avLst/>
          </a:prstGeom>
          <a:noFill/>
          <a:ln w="9525">
            <a:noFill/>
          </a:ln>
        </p:spPr>
        <p:txBody>
          <a:bodyPr wrap="none" anchor="t">
            <a:spAutoFit/>
          </a:bodyPr>
          <a:p>
            <a:pPr eaLnBrk="0" hangingPunct="0"/>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S2 not included in a</a:t>
            </a:r>
            <a:endParaRPr lang="zh-CN" altLang="en-US"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a:p>
            <a:pPr eaLnBrk="0" hangingPunct="0"/>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transaction since it</a:t>
            </a:r>
            <a:endParaRPr lang="zh-CN" altLang="en-US"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a:p>
            <a:pPr eaLnBrk="0" hangingPunct="0"/>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has no db operations</a:t>
            </a:r>
            <a:endParaRPr lang="zh-CN" altLang="en-US" dirty="0">
              <a:latin typeface="Arial" panose="020B0604020202020204" pitchFamily="34" charset="0"/>
              <a:ea typeface="宋体" panose="02010600030101010101" pitchFamily="2" charset="-122"/>
            </a:endParaRPr>
          </a:p>
        </p:txBody>
      </p:sp>
      <p:sp>
        <p:nvSpPr>
          <p:cNvPr id="39940" name="Line 5"/>
          <p:cNvSpPr/>
          <p:nvPr/>
        </p:nvSpPr>
        <p:spPr>
          <a:xfrm flipH="1" flipV="1">
            <a:off x="533400" y="3429000"/>
            <a:ext cx="609600" cy="1143000"/>
          </a:xfrm>
          <a:prstGeom prst="line">
            <a:avLst/>
          </a:prstGeom>
          <a:ln w="9525" cap="flat" cmpd="sng">
            <a:solidFill>
              <a:schemeClr val="tx1"/>
            </a:solidFill>
            <a:prstDash val="dash"/>
            <a:round/>
            <a:headEnd type="none" w="med" len="med"/>
            <a:tailEnd type="none" w="med" len="med"/>
          </a:ln>
        </p:spPr>
        <p:txBody>
          <a:bodyPr anchor="t"/>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39941" name="Line 6"/>
          <p:cNvSpPr/>
          <p:nvPr/>
        </p:nvSpPr>
        <p:spPr>
          <a:xfrm flipV="1">
            <a:off x="533400" y="3276600"/>
            <a:ext cx="533400" cy="152400"/>
          </a:xfrm>
          <a:prstGeom prst="line">
            <a:avLst/>
          </a:prstGeom>
          <a:ln w="9525" cap="flat" cmpd="sng">
            <a:solidFill>
              <a:schemeClr val="tx1"/>
            </a:solidFill>
            <a:prstDash val="dash"/>
            <a:round/>
            <a:headEnd type="none" w="med" len="med"/>
            <a:tailEnd type="triangle" w="med" len="med"/>
          </a:ln>
        </p:spPr>
        <p:txBody>
          <a:bodyPr anchor="t"/>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grpSp>
        <p:nvGrpSpPr>
          <p:cNvPr id="35847" name="组合 35846"/>
          <p:cNvGrpSpPr/>
          <p:nvPr/>
        </p:nvGrpSpPr>
        <p:grpSpPr>
          <a:xfrm>
            <a:off x="3581400" y="2057400"/>
            <a:ext cx="2079625" cy="3521075"/>
            <a:chOff x="0" y="0"/>
            <a:chExt cx="3274" cy="5544"/>
          </a:xfrm>
        </p:grpSpPr>
        <p:sp>
          <p:nvSpPr>
            <p:cNvPr id="39943" name="Text Box 7"/>
            <p:cNvSpPr/>
            <p:nvPr/>
          </p:nvSpPr>
          <p:spPr>
            <a:xfrm>
              <a:off x="120" y="0"/>
              <a:ext cx="3028" cy="3505"/>
            </a:xfrm>
            <a:prstGeom prst="rect">
              <a:avLst/>
            </a:prstGeom>
            <a:noFill/>
            <a:ln w="19050" cap="flat" cmpd="sng">
              <a:solidFill>
                <a:schemeClr val="accent1"/>
              </a:solidFill>
              <a:prstDash val="solid"/>
              <a:round/>
              <a:headEnd type="none" w="med" len="med"/>
              <a:tailEnd type="none" w="med" len="med"/>
            </a:ln>
          </p:spPr>
          <p:txBody>
            <a:bodyPr wrap="none" anchor="t">
              <a:spAutoFit/>
            </a:bodyPr>
            <a:p>
              <a:pPr eaLnBrk="0" hangingPunct="0"/>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begin transaction</a:t>
              </a:r>
              <a:endParaRPr lang="zh-CN" altLang="en-US"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a:p>
              <a:pPr eaLnBrk="0" hangingPunct="0"/>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S1</a:t>
              </a:r>
              <a:endParaRPr lang="zh-CN" altLang="en-US"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a:p>
              <a:pPr eaLnBrk="0" hangingPunct="0"/>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commit</a:t>
              </a:r>
              <a:endParaRPr lang="zh-CN" altLang="en-US"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a:p>
              <a:pPr eaLnBrk="0" hangingPunct="0"/>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begin transaction</a:t>
              </a:r>
              <a:endParaRPr lang="zh-CN" altLang="en-US"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a:p>
              <a:pPr eaLnBrk="0" hangingPunct="0"/>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a:t>
              </a:r>
              <a:r>
                <a:rPr lang="en-US" altLang="zh-CN" sz="2000" dirty="0">
                  <a:solidFill>
                    <a:srgbClr val="FF0000"/>
                  </a:solidFill>
                  <a:latin typeface="Times New Roman" panose="02020603050405020304" pitchFamily="2" charset="0"/>
                  <a:ea typeface="宋体" panose="02010600030101010101" pitchFamily="2" charset="-122"/>
                  <a:sym typeface="Times New Roman" panose="02020603050405020304" pitchFamily="2" charset="0"/>
                </a:rPr>
                <a:t>S2</a:t>
              </a:r>
              <a:endParaRPr lang="en-US" altLang="zh-CN" sz="2000" dirty="0">
                <a:solidFill>
                  <a:srgbClr val="FF0000"/>
                </a:solidFill>
                <a:latin typeface="Times New Roman" panose="02020603050405020304" pitchFamily="2" charset="0"/>
                <a:ea typeface="宋体" panose="02010600030101010101" pitchFamily="2" charset="-122"/>
                <a:sym typeface="Times New Roman" panose="02020603050405020304" pitchFamily="2" charset="0"/>
              </a:endParaRPr>
            </a:p>
            <a:p>
              <a:pPr eaLnBrk="0" hangingPunct="0"/>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S3</a:t>
              </a:r>
              <a:endParaRPr lang="zh-CN" altLang="en-US"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a:p>
              <a:pPr eaLnBrk="0" hangingPunct="0"/>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commit</a:t>
              </a:r>
              <a:endParaRPr lang="zh-CN" altLang="en-US" dirty="0">
                <a:latin typeface="Arial" panose="020B0604020202020204" pitchFamily="34" charset="0"/>
                <a:ea typeface="宋体" panose="02010600030101010101" pitchFamily="2" charset="-122"/>
              </a:endParaRPr>
            </a:p>
          </p:txBody>
        </p:sp>
        <p:sp>
          <p:nvSpPr>
            <p:cNvPr id="39944" name="Text Box 8"/>
            <p:cNvSpPr/>
            <p:nvPr/>
          </p:nvSpPr>
          <p:spPr>
            <a:xfrm>
              <a:off x="0" y="3960"/>
              <a:ext cx="3275" cy="1585"/>
            </a:xfrm>
            <a:prstGeom prst="rect">
              <a:avLst/>
            </a:prstGeom>
            <a:noFill/>
            <a:ln w="9525">
              <a:noFill/>
            </a:ln>
          </p:spPr>
          <p:txBody>
            <a:bodyPr wrap="none" anchor="t">
              <a:spAutoFit/>
            </a:bodyPr>
            <a:p>
              <a:pPr eaLnBrk="0" hangingPunct="0"/>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Equivalent since</a:t>
              </a:r>
              <a:endParaRPr lang="zh-CN" altLang="en-US"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a:p>
              <a:pPr eaLnBrk="0" hangingPunct="0"/>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S2 does not access</a:t>
              </a:r>
              <a:endParaRPr lang="zh-CN" altLang="en-US"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a:p>
              <a:pPr eaLnBrk="0" hangingPunct="0"/>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the database</a:t>
              </a:r>
              <a:endParaRPr lang="zh-CN" altLang="en-US" dirty="0">
                <a:latin typeface="Arial" panose="020B0604020202020204" pitchFamily="34" charset="0"/>
                <a:ea typeface="宋体" panose="02010600030101010101" pitchFamily="2" charset="-122"/>
              </a:endParaRPr>
            </a:p>
          </p:txBody>
        </p:sp>
      </p:grpSp>
      <p:grpSp>
        <p:nvGrpSpPr>
          <p:cNvPr id="35850" name="组合 35849"/>
          <p:cNvGrpSpPr/>
          <p:nvPr/>
        </p:nvGrpSpPr>
        <p:grpSpPr>
          <a:xfrm>
            <a:off x="6248400" y="1371600"/>
            <a:ext cx="2514600" cy="3902075"/>
            <a:chOff x="0" y="0"/>
            <a:chExt cx="3960" cy="6145"/>
          </a:xfrm>
        </p:grpSpPr>
        <p:sp>
          <p:nvSpPr>
            <p:cNvPr id="39946" name="Text Box 9"/>
            <p:cNvSpPr/>
            <p:nvPr/>
          </p:nvSpPr>
          <p:spPr>
            <a:xfrm>
              <a:off x="120" y="1440"/>
              <a:ext cx="1508" cy="3025"/>
            </a:xfrm>
            <a:prstGeom prst="rect">
              <a:avLst/>
            </a:prstGeom>
            <a:noFill/>
            <a:ln w="19050" cap="flat" cmpd="sng">
              <a:solidFill>
                <a:schemeClr val="accent1"/>
              </a:solidFill>
              <a:prstDash val="solid"/>
              <a:round/>
              <a:headEnd type="none" w="med" len="med"/>
              <a:tailEnd type="none" w="med" len="med"/>
            </a:ln>
          </p:spPr>
          <p:txBody>
            <a:bodyPr wrap="none" anchor="t">
              <a:spAutoFit/>
            </a:bodyPr>
            <a:p>
              <a:pPr eaLnBrk="0" hangingPunct="0"/>
              <a:r>
                <a:rPr lang="zh-CN" altLang="en-US"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a:t>
              </a:r>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S1</a:t>
              </a:r>
              <a:endParaRPr lang="zh-CN" altLang="en-US"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a:p>
              <a:pPr eaLnBrk="0" hangingPunct="0"/>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commit</a:t>
              </a:r>
              <a:endParaRPr lang="zh-CN" altLang="en-US"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a:p>
              <a:pPr eaLnBrk="0" hangingPunct="0"/>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a:t>
              </a:r>
              <a:r>
                <a:rPr lang="en-US" altLang="zh-CN" sz="2000" dirty="0">
                  <a:solidFill>
                    <a:srgbClr val="FF0000"/>
                  </a:solidFill>
                  <a:latin typeface="Times New Roman" panose="02020603050405020304" pitchFamily="2" charset="0"/>
                  <a:ea typeface="宋体" panose="02010600030101010101" pitchFamily="2" charset="-122"/>
                  <a:sym typeface="Times New Roman" panose="02020603050405020304" pitchFamily="2" charset="0"/>
                </a:rPr>
                <a:t>S2</a:t>
              </a:r>
              <a:endParaRPr lang="en-US" altLang="zh-CN" sz="2000" dirty="0">
                <a:solidFill>
                  <a:srgbClr val="FF0000"/>
                </a:solidFill>
                <a:latin typeface="Times New Roman" panose="02020603050405020304" pitchFamily="2" charset="0"/>
                <a:ea typeface="宋体" panose="02010600030101010101" pitchFamily="2" charset="-122"/>
                <a:sym typeface="Times New Roman" panose="02020603050405020304" pitchFamily="2" charset="0"/>
              </a:endParaRPr>
            </a:p>
            <a:p>
              <a:pPr eaLnBrk="0" hangingPunct="0"/>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S3</a:t>
              </a:r>
              <a:endParaRPr lang="zh-CN" altLang="en-US"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a:p>
              <a:pPr eaLnBrk="0" hangingPunct="0"/>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commit</a:t>
              </a:r>
              <a:endParaRPr lang="zh-CN" altLang="en-US"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a:p>
              <a:pPr eaLnBrk="0" hangingPunct="0"/>
              <a:endParaRPr lang="zh-CN" altLang="en-US"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39947" name="Text Box 10"/>
            <p:cNvSpPr/>
            <p:nvPr/>
          </p:nvSpPr>
          <p:spPr>
            <a:xfrm>
              <a:off x="0" y="5040"/>
              <a:ext cx="1953" cy="1105"/>
            </a:xfrm>
            <a:prstGeom prst="rect">
              <a:avLst/>
            </a:prstGeom>
            <a:noFill/>
            <a:ln w="9525">
              <a:noFill/>
            </a:ln>
          </p:spPr>
          <p:txBody>
            <a:bodyPr wrap="none" anchor="t">
              <a:spAutoFit/>
            </a:bodyPr>
            <a:p>
              <a:pPr eaLnBrk="0" hangingPunct="0"/>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Chaining</a:t>
              </a:r>
              <a:endParaRPr lang="zh-CN" altLang="en-US"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a:p>
              <a:pPr eaLnBrk="0" hangingPunct="0"/>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equivalent</a:t>
              </a:r>
              <a:endParaRPr lang="zh-CN" altLang="en-US" dirty="0">
                <a:latin typeface="Arial" panose="020B0604020202020204" pitchFamily="34" charset="0"/>
                <a:ea typeface="宋体" panose="02010600030101010101" pitchFamily="2" charset="-122"/>
              </a:endParaRPr>
            </a:p>
          </p:txBody>
        </p:sp>
        <p:sp>
          <p:nvSpPr>
            <p:cNvPr id="39948" name="Text Box 11"/>
            <p:cNvSpPr/>
            <p:nvPr/>
          </p:nvSpPr>
          <p:spPr>
            <a:xfrm>
              <a:off x="1920" y="0"/>
              <a:ext cx="2040" cy="1585"/>
            </a:xfrm>
            <a:prstGeom prst="rect">
              <a:avLst/>
            </a:prstGeom>
            <a:noFill/>
            <a:ln w="9525">
              <a:noFill/>
            </a:ln>
          </p:spPr>
          <p:txBody>
            <a:bodyPr wrap="none" anchor="t">
              <a:spAutoFit/>
            </a:bodyPr>
            <a:p>
              <a:pPr eaLnBrk="0" hangingPunct="0"/>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transaction</a:t>
              </a:r>
              <a:endParaRPr lang="zh-CN" altLang="en-US"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a:p>
              <a:pPr eaLnBrk="0" hangingPunct="0"/>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starts</a:t>
              </a:r>
              <a:endParaRPr lang="zh-CN" altLang="en-US"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a:p>
              <a:pPr eaLnBrk="0" hangingPunct="0"/>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implicitly</a:t>
              </a:r>
              <a:endParaRPr lang="zh-CN" altLang="en-US" dirty="0">
                <a:latin typeface="Arial" panose="020B0604020202020204" pitchFamily="34" charset="0"/>
                <a:ea typeface="宋体" panose="02010600030101010101" pitchFamily="2" charset="-122"/>
              </a:endParaRPr>
            </a:p>
          </p:txBody>
        </p:sp>
        <p:sp>
          <p:nvSpPr>
            <p:cNvPr id="39949" name="Line 12"/>
            <p:cNvSpPr/>
            <p:nvPr/>
          </p:nvSpPr>
          <p:spPr>
            <a:xfrm flipH="1">
              <a:off x="806" y="1080"/>
              <a:ext cx="994" cy="480"/>
            </a:xfrm>
            <a:prstGeom prst="line">
              <a:avLst/>
            </a:prstGeom>
            <a:ln w="9525" cap="flat" cmpd="sng">
              <a:solidFill>
                <a:schemeClr val="tx1"/>
              </a:solidFill>
              <a:prstDash val="dash"/>
              <a:round/>
              <a:headEnd type="none" w="med" len="med"/>
              <a:tailEnd type="triangle" w="med" len="med"/>
            </a:ln>
          </p:spPr>
          <p:txBody>
            <a:bodyPr anchor="t"/>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39950" name="Line 13"/>
            <p:cNvSpPr/>
            <p:nvPr/>
          </p:nvSpPr>
          <p:spPr>
            <a:xfrm flipH="1">
              <a:off x="1200" y="2520"/>
              <a:ext cx="1080" cy="0"/>
            </a:xfrm>
            <a:prstGeom prst="line">
              <a:avLst/>
            </a:prstGeom>
            <a:ln w="9525" cap="flat" cmpd="sng">
              <a:solidFill>
                <a:schemeClr val="tx1"/>
              </a:solidFill>
              <a:prstDash val="dash"/>
              <a:round/>
              <a:headEnd type="none" w="med" len="med"/>
              <a:tailEnd type="triangle" w="med" len="med"/>
            </a:ln>
          </p:spPr>
          <p:txBody>
            <a:bodyPr anchor="t"/>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39951" name="Line 14"/>
            <p:cNvSpPr/>
            <p:nvPr/>
          </p:nvSpPr>
          <p:spPr>
            <a:xfrm flipV="1">
              <a:off x="2280" y="1560"/>
              <a:ext cx="0" cy="960"/>
            </a:xfrm>
            <a:prstGeom prst="line">
              <a:avLst/>
            </a:prstGeom>
            <a:ln w="9525" cap="flat" cmpd="sng">
              <a:solidFill>
                <a:schemeClr val="tx1"/>
              </a:solidFill>
              <a:prstDash val="dash"/>
              <a:round/>
              <a:headEnd type="none" w="med" len="med"/>
              <a:tailEnd type="none" w="med" len="med"/>
            </a:ln>
          </p:spPr>
          <p:txBody>
            <a:bodyPr anchor="t"/>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grpSp>
      <p:cxnSp>
        <p:nvCxnSpPr>
          <p:cNvPr id="3" name="直接连接符 2"/>
          <p:cNvCxnSpPr/>
          <p:nvPr/>
        </p:nvCxnSpPr>
        <p:spPr>
          <a:xfrm>
            <a:off x="3094038" y="1236663"/>
            <a:ext cx="38100" cy="5360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946775" y="1220788"/>
            <a:ext cx="38100" cy="5359400"/>
          </a:xfrm>
          <a:prstGeom prst="line">
            <a:avLst/>
          </a:prstGeom>
        </p:spPr>
        <p:style>
          <a:lnRef idx="1">
            <a:schemeClr val="accent1"/>
          </a:lnRef>
          <a:fillRef idx="0">
            <a:schemeClr val="accent1"/>
          </a:fillRef>
          <a:effectRef idx="0">
            <a:schemeClr val="accent1"/>
          </a:effectRef>
          <a:fontRef idx="minor">
            <a:schemeClr val="tx1"/>
          </a:fontRef>
        </p:style>
      </p:cxnSp>
      <p:sp>
        <p:nvSpPr>
          <p:cNvPr id="40961" name="Rectangle 2"/>
          <p:cNvSpPr>
            <a:spLocks noGrp="1"/>
          </p:cNvSpPr>
          <p:nvPr>
            <p:ph type="ctrTitle"/>
          </p:nvPr>
        </p:nvSpPr>
        <p:spPr>
          <a:xfrm>
            <a:off x="685800" y="279718"/>
            <a:ext cx="7772400" cy="583565"/>
          </a:xfrm>
        </p:spPr>
        <p:txBody>
          <a:bodyPr wrap="square" anchor="ctr">
            <a:spAutoFit/>
          </a:bodyPr>
          <a:p>
            <a:pPr defTabSz="0">
              <a:buNone/>
            </a:pPr>
            <a:r>
              <a:rPr lang="en-US" altLang="zh-CN" sz="3200" kern="1200">
                <a:latin typeface="+mj-lt"/>
                <a:ea typeface="+mj-ea"/>
                <a:cs typeface="+mj-cs"/>
                <a:sym typeface="Lucida Sans Unicode" panose="020B0602030504020204" charset="0"/>
              </a:rPr>
              <a:t>Chained Transactions</a:t>
            </a:r>
            <a:endParaRPr lang="en-US" altLang="zh-CN" sz="3200" kern="1200">
              <a:latin typeface="+mj-lt"/>
              <a:ea typeface="+mj-ea"/>
              <a:cs typeface="+mj-cs"/>
              <a:sym typeface="Lucida Sans Unicode" panose="020B0602030504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847"/>
                                        </p:tgtEl>
                                        <p:attrNameLst>
                                          <p:attrName>style.visibility</p:attrName>
                                        </p:attrNameLst>
                                      </p:cBhvr>
                                      <p:to>
                                        <p:strVal val="visible"/>
                                      </p:to>
                                    </p:set>
                                    <p:animEffect transition="in" filter="blinds(horizontal)">
                                      <p:cBhvr>
                                        <p:cTn id="7" dur="500"/>
                                        <p:tgtEl>
                                          <p:spTgt spid="358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850"/>
                                        </p:tgtEl>
                                        <p:attrNameLst>
                                          <p:attrName>style.visibility</p:attrName>
                                        </p:attrNameLst>
                                      </p:cBhvr>
                                      <p:to>
                                        <p:strVal val="visible"/>
                                      </p:to>
                                    </p:set>
                                    <p:animEffect transition="in" filter="blinds(horizontal)">
                                      <p:cBhvr>
                                        <p:cTn id="12" dur="500"/>
                                        <p:tgtEl>
                                          <p:spTgt spid="35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ctrTitle"/>
          </p:nvPr>
        </p:nvSpPr>
        <p:spPr>
          <a:xfrm>
            <a:off x="685800" y="279718"/>
            <a:ext cx="7772400" cy="583565"/>
          </a:xfrm>
        </p:spPr>
        <p:txBody>
          <a:bodyPr wrap="square" anchor="ctr">
            <a:spAutoFit/>
          </a:bodyPr>
          <a:p>
            <a:pPr defTabSz="0">
              <a:buNone/>
            </a:pPr>
            <a:r>
              <a:rPr lang="en-US" altLang="zh-CN" sz="3200" kern="1200">
                <a:latin typeface="+mj-lt"/>
                <a:ea typeface="+mj-ea"/>
                <a:cs typeface="+mj-cs"/>
                <a:sym typeface="Lucida Sans Unicode" panose="020B0602030504020204" charset="0"/>
              </a:rPr>
              <a:t>Chained Transactions</a:t>
            </a:r>
            <a:endParaRPr lang="en-US" altLang="zh-CN" sz="3200" kern="1200">
              <a:latin typeface="+mj-lt"/>
              <a:ea typeface="+mj-ea"/>
              <a:cs typeface="+mj-cs"/>
              <a:sym typeface="Lucida Sans Unicode" panose="020B0602030504020204" charset="0"/>
            </a:endParaRPr>
          </a:p>
        </p:txBody>
      </p:sp>
      <p:sp>
        <p:nvSpPr>
          <p:cNvPr id="40962" name="Rectangle 3"/>
          <p:cNvSpPr>
            <a:spLocks noGrp="1"/>
          </p:cNvSpPr>
          <p:nvPr>
            <p:ph type="subTitle" idx="1"/>
          </p:nvPr>
        </p:nvSpPr>
        <p:spPr>
          <a:xfrm>
            <a:off x="470535" y="1143000"/>
            <a:ext cx="8100695" cy="1371600"/>
          </a:xfrm>
        </p:spPr>
        <p:txBody>
          <a:bodyPr wrap="square" anchor="t"/>
          <a:p>
            <a:pPr algn="l" defTabSz="0">
              <a:buSzPct val="68000"/>
            </a:pPr>
            <a:r>
              <a:rPr lang="en-US" altLang="zh-CN" sz="2500" kern="1200" dirty="0">
                <a:latin typeface="+mn-lt"/>
                <a:ea typeface="+mn-ea"/>
                <a:cs typeface="+mn-cs"/>
                <a:sym typeface="Lucida Sans Unicode" panose="020B0602030504020204" charset="0"/>
              </a:rPr>
              <a:t>Problem 2: If the </a:t>
            </a:r>
            <a:r>
              <a:rPr lang="en-US" altLang="zh-CN" sz="2500" kern="1200" dirty="0">
                <a:solidFill>
                  <a:srgbClr val="000099"/>
                </a:solidFill>
                <a:latin typeface="+mn-lt"/>
                <a:ea typeface="+mn-ea"/>
                <a:cs typeface="+mn-cs"/>
                <a:sym typeface="Lucida Sans Unicode" panose="020B0602030504020204" charset="0"/>
              </a:rPr>
              <a:t>system crashes during the execution of a long-running transaction,</a:t>
            </a:r>
            <a:r>
              <a:rPr lang="en-US" altLang="zh-CN" sz="2500" kern="1200" dirty="0">
                <a:latin typeface="+mn-lt"/>
                <a:ea typeface="+mn-ea"/>
                <a:cs typeface="+mn-cs"/>
                <a:sym typeface="Lucida Sans Unicode" panose="020B0602030504020204" charset="0"/>
              </a:rPr>
              <a:t> considerable work can be lost</a:t>
            </a:r>
            <a:r>
              <a:rPr lang="en-US" altLang="zh-CN" sz="2700" kern="1200" dirty="0">
                <a:latin typeface="+mn-lt"/>
                <a:ea typeface="+mn-ea"/>
                <a:cs typeface="+mn-cs"/>
                <a:sym typeface="Lucida Sans Unicode" panose="020B0602030504020204" charset="0"/>
              </a:rPr>
              <a:t> </a:t>
            </a:r>
            <a:endParaRPr lang="zh-CN" altLang="en-US" sz="2700" kern="1200" dirty="0">
              <a:latin typeface="+mn-lt"/>
              <a:ea typeface="+mn-ea"/>
              <a:cs typeface="+mn-cs"/>
              <a:sym typeface="Lucida Sans Unicode" panose="020B0602030504020204" charset="0"/>
            </a:endParaRPr>
          </a:p>
        </p:txBody>
      </p:sp>
      <p:sp>
        <p:nvSpPr>
          <p:cNvPr id="40963" name="Text Box 4"/>
          <p:cNvSpPr/>
          <p:nvPr/>
        </p:nvSpPr>
        <p:spPr>
          <a:xfrm>
            <a:off x="470535" y="2743200"/>
            <a:ext cx="4922838" cy="2830513"/>
          </a:xfrm>
          <a:prstGeom prst="rect">
            <a:avLst/>
          </a:prstGeom>
          <a:noFill/>
          <a:ln w="9525">
            <a:noFill/>
          </a:ln>
        </p:spPr>
        <p:txBody>
          <a:bodyPr wrap="none" anchor="t">
            <a:spAutoFit/>
          </a:bodyPr>
          <a:p>
            <a:pPr eaLnBrk="0" hangingPunct="0"/>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a:t>
            </a:r>
            <a:r>
              <a:rPr lang="en-US" altLang="zh-CN" sz="2400" b="1" dirty="0">
                <a:solidFill>
                  <a:srgbClr val="006600"/>
                </a:solidFill>
                <a:latin typeface="Arial" panose="020B0604020202020204" pitchFamily="34" charset="0"/>
                <a:ea typeface="宋体" panose="02010600030101010101" pitchFamily="2" charset="-122"/>
                <a:sym typeface="Lucida Sans Unicode" panose="020B0602030504020204" charset="0"/>
              </a:rPr>
              <a:t>Chaining allows</a:t>
            </a:r>
            <a:r>
              <a:rPr lang="en-US" altLang="zh-CN" sz="2400" b="1" dirty="0">
                <a:solidFill>
                  <a:srgbClr val="000000"/>
                </a:solidFill>
                <a:latin typeface="Arial" panose="020B0604020202020204" pitchFamily="34" charset="0"/>
                <a:ea typeface="宋体" panose="02010600030101010101" pitchFamily="2" charset="-122"/>
                <a:sym typeface="Lucida Sans Unicode" panose="020B0602030504020204" charset="0"/>
              </a:rPr>
              <a:t> a transaction</a:t>
            </a:r>
            <a:endParaRPr lang="zh-CN" altLang="en-US" sz="2400" b="1" dirty="0">
              <a:solidFill>
                <a:srgbClr val="000000"/>
              </a:solidFill>
              <a:latin typeface="Arial" panose="020B0604020202020204" pitchFamily="34" charset="0"/>
              <a:ea typeface="宋体" panose="02010600030101010101" pitchFamily="2" charset="-122"/>
              <a:sym typeface="Lucida Sans Unicode" panose="020B0602030504020204" charset="0"/>
            </a:endParaRPr>
          </a:p>
          <a:p>
            <a:pPr eaLnBrk="0" hangingPunct="0"/>
            <a:r>
              <a:rPr lang="en-US" altLang="zh-CN" sz="2400" b="1" dirty="0">
                <a:solidFill>
                  <a:srgbClr val="000000"/>
                </a:solidFill>
                <a:latin typeface="Arial" panose="020B0604020202020204" pitchFamily="34" charset="0"/>
                <a:ea typeface="宋体" panose="02010600030101010101" pitchFamily="2" charset="-122"/>
                <a:sym typeface="Lucida Sans Unicode" panose="020B0602030504020204" charset="0"/>
              </a:rPr>
              <a:t>    to be decomposed into sub-</a:t>
            </a:r>
            <a:endParaRPr lang="zh-CN" altLang="en-US" sz="2400" b="1" dirty="0">
              <a:solidFill>
                <a:srgbClr val="000000"/>
              </a:solidFill>
              <a:latin typeface="Arial" panose="020B0604020202020204" pitchFamily="34" charset="0"/>
              <a:ea typeface="宋体" panose="02010600030101010101" pitchFamily="2" charset="-122"/>
              <a:sym typeface="Lucida Sans Unicode" panose="020B0602030504020204" charset="0"/>
            </a:endParaRPr>
          </a:p>
          <a:p>
            <a:pPr eaLnBrk="0" hangingPunct="0"/>
            <a:r>
              <a:rPr lang="en-US" altLang="zh-CN" sz="2400" b="1" dirty="0">
                <a:solidFill>
                  <a:srgbClr val="000000"/>
                </a:solidFill>
                <a:latin typeface="Arial" panose="020B0604020202020204" pitchFamily="34" charset="0"/>
                <a:ea typeface="宋体" panose="02010600030101010101" pitchFamily="2" charset="-122"/>
                <a:sym typeface="Lucida Sans Unicode" panose="020B0602030504020204" charset="0"/>
              </a:rPr>
              <a:t>    transactions with intermediate</a:t>
            </a:r>
            <a:endParaRPr lang="zh-CN" altLang="en-US" sz="2400" b="1" dirty="0">
              <a:solidFill>
                <a:srgbClr val="000000"/>
              </a:solidFill>
              <a:latin typeface="Arial" panose="020B0604020202020204" pitchFamily="34" charset="0"/>
              <a:ea typeface="宋体" panose="02010600030101010101" pitchFamily="2" charset="-122"/>
              <a:sym typeface="Lucida Sans Unicode" panose="020B0602030504020204" charset="0"/>
            </a:endParaRPr>
          </a:p>
          <a:p>
            <a:pPr eaLnBrk="0" hangingPunct="0"/>
            <a:r>
              <a:rPr lang="en-US" altLang="zh-CN" sz="2400" b="1" dirty="0">
                <a:solidFill>
                  <a:srgbClr val="000000"/>
                </a:solidFill>
                <a:latin typeface="Arial" panose="020B0604020202020204" pitchFamily="34" charset="0"/>
                <a:ea typeface="宋体" panose="02010600030101010101" pitchFamily="2" charset="-122"/>
                <a:sym typeface="Lucida Sans Unicode" panose="020B0602030504020204" charset="0"/>
              </a:rPr>
              <a:t>    commit points</a:t>
            </a:r>
            <a:endParaRPr lang="zh-CN" altLang="en-US" sz="2400" b="1" dirty="0">
              <a:solidFill>
                <a:srgbClr val="000000"/>
              </a:solidFill>
              <a:latin typeface="Arial" panose="020B0604020202020204" pitchFamily="34" charset="0"/>
              <a:ea typeface="宋体" panose="02010600030101010101" pitchFamily="2" charset="-122"/>
              <a:sym typeface="Lucida Sans Unicode" panose="020B0602030504020204" charset="0"/>
            </a:endParaRPr>
          </a:p>
          <a:p>
            <a:pPr eaLnBrk="0" hangingPunct="0">
              <a:spcBef>
                <a:spcPct val="50000"/>
              </a:spcBef>
            </a:pPr>
            <a:r>
              <a:rPr lang="en-US" altLang="zh-CN" sz="2400" b="1" dirty="0">
                <a:solidFill>
                  <a:srgbClr val="000000"/>
                </a:solidFill>
                <a:latin typeface="Arial" panose="020B0604020202020204" pitchFamily="34" charset="0"/>
                <a:ea typeface="宋体" panose="02010600030101010101" pitchFamily="2" charset="-122"/>
                <a:sym typeface="Lucida Sans Unicode" panose="020B0602030504020204" charset="0"/>
              </a:rPr>
              <a:t>•    </a:t>
            </a:r>
            <a:r>
              <a:rPr lang="en-US" altLang="zh-CN" sz="2400" b="1" dirty="0">
                <a:solidFill>
                  <a:srgbClr val="006600"/>
                </a:solidFill>
                <a:latin typeface="Arial" panose="020B0604020202020204" pitchFamily="34" charset="0"/>
                <a:ea typeface="宋体" panose="02010600030101010101" pitchFamily="2" charset="-122"/>
                <a:sym typeface="Lucida Sans Unicode" panose="020B0602030504020204" charset="0"/>
              </a:rPr>
              <a:t>Database updates</a:t>
            </a:r>
            <a:r>
              <a:rPr lang="en-US" altLang="zh-CN" sz="2400" b="1" dirty="0">
                <a:solidFill>
                  <a:srgbClr val="000000"/>
                </a:solidFill>
                <a:latin typeface="Arial" panose="020B0604020202020204" pitchFamily="34" charset="0"/>
                <a:ea typeface="宋体" panose="02010600030101010101" pitchFamily="2" charset="-122"/>
                <a:sym typeface="Lucida Sans Unicode" panose="020B0602030504020204" charset="0"/>
              </a:rPr>
              <a:t> are made </a:t>
            </a:r>
            <a:endParaRPr lang="zh-CN" altLang="en-US" sz="2400" b="1" dirty="0">
              <a:solidFill>
                <a:srgbClr val="000000"/>
              </a:solidFill>
              <a:latin typeface="Arial" panose="020B0604020202020204" pitchFamily="34" charset="0"/>
              <a:ea typeface="宋体" panose="02010600030101010101" pitchFamily="2" charset="-122"/>
              <a:sym typeface="Lucida Sans Unicode" panose="020B0602030504020204" charset="0"/>
            </a:endParaRPr>
          </a:p>
          <a:p>
            <a:pPr eaLnBrk="0" hangingPunct="0"/>
            <a:r>
              <a:rPr lang="en-US" altLang="zh-CN" sz="2400" b="1" dirty="0">
                <a:solidFill>
                  <a:srgbClr val="000000"/>
                </a:solidFill>
                <a:latin typeface="Arial" panose="020B0604020202020204" pitchFamily="34" charset="0"/>
                <a:ea typeface="宋体" panose="02010600030101010101" pitchFamily="2" charset="-122"/>
                <a:sym typeface="Lucida Sans Unicode" panose="020B0602030504020204" charset="0"/>
              </a:rPr>
              <a:t>    durable at intermediate points</a:t>
            </a:r>
            <a:endParaRPr lang="zh-CN" altLang="en-US" sz="2400" b="1" dirty="0">
              <a:solidFill>
                <a:srgbClr val="000000"/>
              </a:solidFill>
              <a:latin typeface="Arial" panose="020B0604020202020204" pitchFamily="34" charset="0"/>
              <a:ea typeface="宋体" panose="02010600030101010101" pitchFamily="2" charset="-122"/>
              <a:sym typeface="Lucida Sans Unicode" panose="020B0602030504020204" charset="0"/>
            </a:endParaRPr>
          </a:p>
          <a:p>
            <a:pPr eaLnBrk="0" hangingPunct="0"/>
            <a:r>
              <a:rPr lang="en-US" altLang="zh-CN" sz="2400" b="1" dirty="0">
                <a:solidFill>
                  <a:srgbClr val="000000"/>
                </a:solidFill>
                <a:latin typeface="Arial" panose="020B0604020202020204" pitchFamily="34" charset="0"/>
                <a:ea typeface="宋体" panose="02010600030101010101" pitchFamily="2" charset="-122"/>
                <a:sym typeface="Lucida Sans Unicode" panose="020B0602030504020204" charset="0"/>
              </a:rPr>
              <a:t>    =&gt; less work is lost in a crash </a:t>
            </a:r>
            <a:endParaRPr lang="zh-CN" altLang="en-US" dirty="0">
              <a:latin typeface="Arial" panose="020B0604020202020204" pitchFamily="34" charset="0"/>
              <a:ea typeface="宋体" panose="02010600030101010101" pitchFamily="2" charset="-122"/>
            </a:endParaRPr>
          </a:p>
        </p:txBody>
      </p:sp>
      <p:sp>
        <p:nvSpPr>
          <p:cNvPr id="40964" name="Text Box 5"/>
          <p:cNvSpPr/>
          <p:nvPr/>
        </p:nvSpPr>
        <p:spPr>
          <a:xfrm>
            <a:off x="7543800" y="3048000"/>
            <a:ext cx="1027113" cy="1920875"/>
          </a:xfrm>
          <a:prstGeom prst="rect">
            <a:avLst/>
          </a:prstGeom>
          <a:noFill/>
          <a:ln w="9525" cap="flat" cmpd="sng">
            <a:solidFill>
              <a:schemeClr val="accent1"/>
            </a:solidFill>
            <a:prstDash val="solid"/>
            <a:round/>
            <a:headEnd type="none" w="med" len="med"/>
            <a:tailEnd type="none" w="med" len="med"/>
          </a:ln>
        </p:spPr>
        <p:txBody>
          <a:bodyPr wrap="none" anchor="t">
            <a:spAutoFit/>
          </a:bodyPr>
          <a:p>
            <a:pPr eaLnBrk="0" hangingPunct="0"/>
            <a:r>
              <a:rPr lang="zh-CN" altLang="en-US"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a:t>
            </a:r>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S1;</a:t>
            </a:r>
            <a:endParaRPr lang="zh-CN" altLang="en-US"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a:p>
            <a:pPr eaLnBrk="0" hangingPunct="0"/>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commit;</a:t>
            </a:r>
            <a:endParaRPr lang="zh-CN" altLang="en-US"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a:p>
            <a:pPr eaLnBrk="0" hangingPunct="0"/>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S2;</a:t>
            </a:r>
            <a:endParaRPr lang="zh-CN" altLang="en-US"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a:p>
            <a:pPr eaLnBrk="0" hangingPunct="0"/>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commit;</a:t>
            </a:r>
            <a:endParaRPr lang="zh-CN" altLang="en-US"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a:p>
            <a:pPr eaLnBrk="0" hangingPunct="0"/>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S3;</a:t>
            </a:r>
            <a:endParaRPr lang="zh-CN" altLang="en-US"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a:p>
            <a:pPr eaLnBrk="0" hangingPunct="0"/>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commit;</a:t>
            </a:r>
            <a:endParaRPr lang="zh-CN" altLang="en-US" dirty="0">
              <a:latin typeface="Arial" panose="020B0604020202020204" pitchFamily="34" charset="0"/>
              <a:ea typeface="宋体" panose="02010600030101010101" pitchFamily="2" charset="-122"/>
            </a:endParaRPr>
          </a:p>
        </p:txBody>
      </p:sp>
      <p:sp>
        <p:nvSpPr>
          <p:cNvPr id="40965" name="Text Box 6"/>
          <p:cNvSpPr/>
          <p:nvPr/>
        </p:nvSpPr>
        <p:spPr>
          <a:xfrm>
            <a:off x="5791200" y="3137535"/>
            <a:ext cx="958850" cy="1814830"/>
          </a:xfrm>
          <a:prstGeom prst="rect">
            <a:avLst/>
          </a:prstGeom>
          <a:noFill/>
          <a:ln w="9525" cap="flat" cmpd="sng">
            <a:solidFill>
              <a:schemeClr val="accent1"/>
            </a:solidFill>
            <a:prstDash val="solid"/>
            <a:round/>
            <a:headEnd type="none" w="med" len="med"/>
            <a:tailEnd type="none" w="med" len="med"/>
          </a:ln>
        </p:spPr>
        <p:txBody>
          <a:bodyPr wrap="none" anchor="t">
            <a:spAutoFit/>
          </a:bodyPr>
          <a:p>
            <a:pPr eaLnBrk="0" hangingPunct="0">
              <a:lnSpc>
                <a:spcPct val="140000"/>
              </a:lnSpc>
              <a:spcBef>
                <a:spcPts val="0"/>
              </a:spcBef>
              <a:spcAft>
                <a:spcPts val="0"/>
              </a:spcAft>
            </a:pPr>
            <a:r>
              <a:rPr lang="zh-CN" altLang="en-US"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a:t>
            </a:r>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S1</a:t>
            </a:r>
            <a:endParaRPr lang="zh-CN" altLang="en-US"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a:p>
            <a:pPr eaLnBrk="0" hangingPunct="0">
              <a:lnSpc>
                <a:spcPct val="140000"/>
              </a:lnSpc>
              <a:spcBef>
                <a:spcPts val="0"/>
              </a:spcBef>
              <a:spcAft>
                <a:spcPts val="0"/>
              </a:spcAft>
            </a:pPr>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S2</a:t>
            </a:r>
            <a:endParaRPr lang="zh-CN" altLang="en-US"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a:p>
            <a:pPr eaLnBrk="0" hangingPunct="0">
              <a:lnSpc>
                <a:spcPct val="140000"/>
              </a:lnSpc>
              <a:spcBef>
                <a:spcPts val="0"/>
              </a:spcBef>
              <a:spcAft>
                <a:spcPts val="0"/>
              </a:spcAft>
            </a:pPr>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S3</a:t>
            </a:r>
            <a:endParaRPr lang="zh-CN" altLang="en-US"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a:p>
            <a:pPr eaLnBrk="0" hangingPunct="0">
              <a:lnSpc>
                <a:spcPct val="140000"/>
              </a:lnSpc>
              <a:spcBef>
                <a:spcPts val="0"/>
              </a:spcBef>
              <a:spcAft>
                <a:spcPts val="0"/>
              </a:spcAft>
            </a:pPr>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commit</a:t>
            </a:r>
            <a:endParaRPr lang="zh-CN" altLang="en-US" dirty="0">
              <a:latin typeface="Arial" panose="020B0604020202020204" pitchFamily="34" charset="0"/>
              <a:ea typeface="宋体" panose="02010600030101010101" pitchFamily="2" charset="-122"/>
            </a:endParaRPr>
          </a:p>
        </p:txBody>
      </p:sp>
      <p:sp>
        <p:nvSpPr>
          <p:cNvPr id="40966" name="Text Box 7"/>
          <p:cNvSpPr/>
          <p:nvPr/>
        </p:nvSpPr>
        <p:spPr>
          <a:xfrm>
            <a:off x="6883400" y="3779838"/>
            <a:ext cx="527050" cy="457200"/>
          </a:xfrm>
          <a:prstGeom prst="rect">
            <a:avLst/>
          </a:prstGeom>
          <a:noFill/>
          <a:ln w="9525">
            <a:noFill/>
          </a:ln>
        </p:spPr>
        <p:txBody>
          <a:bodyPr wrap="none" anchor="t">
            <a:spAutoFit/>
          </a:bodyPr>
          <a:p>
            <a:pPr eaLnBrk="0" hangingPunct="0"/>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=&gt;</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37889"/>
          <p:cNvSpPr>
            <a:spLocks noGrp="1"/>
          </p:cNvSpPr>
          <p:nvPr>
            <p:ph type="title"/>
          </p:nvPr>
        </p:nvSpPr>
        <p:spPr>
          <a:xfrm>
            <a:off x="457200" y="276225"/>
            <a:ext cx="8229600" cy="561975"/>
          </a:xfrm>
        </p:spPr>
        <p:txBody>
          <a:bodyPr anchor="ctr"/>
          <a:p>
            <a:pPr algn="ctr"/>
            <a:r>
              <a:rPr lang="en-US" altLang="zh-CN" sz="2800"/>
              <a:t>Chained Transactions vs. Savepoints</a:t>
            </a:r>
            <a:endParaRPr lang="en-US" altLang="zh-CN" sz="2800"/>
          </a:p>
        </p:txBody>
      </p:sp>
      <p:sp>
        <p:nvSpPr>
          <p:cNvPr id="41986" name="文本占位符 37890"/>
          <p:cNvSpPr>
            <a:spLocks noGrp="1"/>
          </p:cNvSpPr>
          <p:nvPr>
            <p:ph idx="1"/>
          </p:nvPr>
        </p:nvSpPr>
        <p:spPr>
          <a:xfrm>
            <a:off x="457200" y="979488"/>
            <a:ext cx="8229600" cy="5113337"/>
          </a:xfrm>
        </p:spPr>
        <p:txBody>
          <a:bodyPr wrap="square" anchor="t"/>
          <a:p>
            <a:r>
              <a:rPr lang="zh-CN" altLang="en-US" sz="2200" dirty="0">
                <a:solidFill>
                  <a:schemeClr val="accent2"/>
                </a:solidFill>
              </a:rPr>
              <a:t>Workflow structure</a:t>
            </a:r>
            <a:r>
              <a:rPr lang="zh-CN" altLang="en-US" sz="2200" dirty="0">
                <a:solidFill>
                  <a:srgbClr val="0000CC"/>
                </a:solidFill>
              </a:rPr>
              <a:t>: Chained transactions allow a substructure to be imposed on a long-running application program, just as savepoints do.</a:t>
            </a:r>
            <a:endParaRPr lang="zh-CN" altLang="en-US" sz="2200" dirty="0">
              <a:solidFill>
                <a:srgbClr val="0000CC"/>
              </a:solidFill>
            </a:endParaRPr>
          </a:p>
          <a:p>
            <a:r>
              <a:rPr lang="zh-CN" altLang="en-US" sz="2200" dirty="0">
                <a:solidFill>
                  <a:schemeClr val="accent2"/>
                </a:solidFill>
              </a:rPr>
              <a:t>Commit vs. savepoint</a:t>
            </a:r>
            <a:r>
              <a:rPr lang="zh-CN" altLang="en-US" sz="2200" dirty="0">
                <a:solidFill>
                  <a:srgbClr val="0000CC"/>
                </a:solidFill>
              </a:rPr>
              <a:t>: Since the chaining step irrevocably completes a transaction, rollback is limited to the currently active transaction.</a:t>
            </a:r>
            <a:endParaRPr lang="zh-CN" altLang="en-US" sz="2200" dirty="0">
              <a:solidFill>
                <a:srgbClr val="0000CC"/>
              </a:solidFill>
            </a:endParaRPr>
          </a:p>
          <a:p>
            <a:r>
              <a:rPr lang="zh-CN" altLang="en-US" sz="2200" dirty="0">
                <a:solidFill>
                  <a:schemeClr val="accent2"/>
                </a:solidFill>
              </a:rPr>
              <a:t>Lock handling</a:t>
            </a:r>
            <a:r>
              <a:rPr lang="zh-CN" altLang="en-US" sz="2200" dirty="0">
                <a:solidFill>
                  <a:srgbClr val="0000CC"/>
                </a:solidFill>
              </a:rPr>
              <a:t>: COMMIT allows the application to free locks that it does not later need.</a:t>
            </a:r>
            <a:endParaRPr lang="zh-CN" altLang="en-US" sz="2200" dirty="0">
              <a:solidFill>
                <a:srgbClr val="0000CC"/>
              </a:solidFill>
            </a:endParaRPr>
          </a:p>
          <a:p>
            <a:r>
              <a:rPr lang="zh-CN" altLang="en-US" sz="2200" dirty="0">
                <a:solidFill>
                  <a:schemeClr val="accent2"/>
                </a:solidFill>
              </a:rPr>
              <a:t>Work lost</a:t>
            </a:r>
            <a:r>
              <a:rPr lang="zh-CN" altLang="en-US" sz="2200" dirty="0">
                <a:solidFill>
                  <a:srgbClr val="0000CC"/>
                </a:solidFill>
              </a:rPr>
              <a:t>: Savepoints allow for a more flexible state restoration than do flat transactions only as long as the system functions normally.</a:t>
            </a:r>
            <a:endParaRPr lang="zh-CN" altLang="en-US" sz="2200" dirty="0">
              <a:solidFill>
                <a:srgbClr val="0000CC"/>
              </a:solidFill>
            </a:endParaRPr>
          </a:p>
          <a:p>
            <a:r>
              <a:rPr lang="zh-CN" altLang="en-US" sz="2200" dirty="0">
                <a:solidFill>
                  <a:schemeClr val="accent2"/>
                </a:solidFill>
              </a:rPr>
              <a:t>Restart handling</a:t>
            </a:r>
            <a:r>
              <a:rPr lang="zh-CN" altLang="en-US" sz="2200" dirty="0">
                <a:solidFill>
                  <a:srgbClr val="0000CC"/>
                </a:solidFill>
              </a:rPr>
              <a:t>: The chained transaction scheme, on the other hand, reestablishes the state of the most recent commit; that is, less work is lost in that situation. </a:t>
            </a:r>
            <a:endParaRPr lang="zh-CN" altLang="en-US" sz="2200" dirty="0">
              <a:solidFill>
                <a:srgbClr val="0000CC"/>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内容占位符 2"/>
          <p:cNvSpPr>
            <a:spLocks noGrp="1"/>
          </p:cNvSpPr>
          <p:nvPr>
            <p:ph type="subTitle" idx="1"/>
          </p:nvPr>
        </p:nvSpPr>
        <p:spPr>
          <a:xfrm>
            <a:off x="457200" y="1482725"/>
            <a:ext cx="8229600" cy="1804670"/>
          </a:xfrm>
        </p:spPr>
        <p:txBody>
          <a:bodyPr wrap="square" anchor="t">
            <a:spAutoFit/>
          </a:bodyPr>
          <a:p>
            <a:pPr marL="457200" indent="-457200" algn="l" defTabSz="0" eaLnBrk="1" hangingPunct="1">
              <a:buClr>
                <a:schemeClr val="accent1"/>
              </a:buClr>
              <a:buSzPct val="68000"/>
              <a:buFont typeface="Wingdings" panose="05000000000000000000" charset="0"/>
              <a:buChar char="n"/>
            </a:pPr>
            <a:r>
              <a:rPr lang="zh-CN" altLang="en-US" sz="2700" b="1" kern="1200" dirty="0">
                <a:latin typeface="+mn-lt"/>
                <a:ea typeface="+mn-ea"/>
                <a:cs typeface="+mn-cs"/>
                <a:sym typeface="Lucida Sans Unicode" panose="020B0602030504020204" charset="0"/>
              </a:rPr>
              <a:t>是保存点的一般化</a:t>
            </a:r>
            <a:endParaRPr lang="en-US" altLang="zh-CN" sz="2700" b="1" kern="1200" dirty="0">
              <a:latin typeface="+mn-lt"/>
              <a:ea typeface="+mn-ea"/>
              <a:cs typeface="+mn-cs"/>
              <a:sym typeface="Lucida Sans Unicode" panose="020B0602030504020204" charset="0"/>
            </a:endParaRPr>
          </a:p>
          <a:p>
            <a:pPr marL="457200" indent="-457200" algn="l" defTabSz="0" eaLnBrk="1" hangingPunct="1">
              <a:buClr>
                <a:schemeClr val="accent1"/>
              </a:buClr>
              <a:buSzPct val="68000"/>
              <a:buFont typeface="Wingdings" panose="05000000000000000000" charset="0"/>
              <a:buChar char="n"/>
            </a:pPr>
            <a:r>
              <a:rPr lang="zh-CN" altLang="en-US" sz="2700" b="1" kern="1200" dirty="0">
                <a:latin typeface="+mn-lt"/>
                <a:ea typeface="+mn-ea"/>
                <a:cs typeface="+mn-cs"/>
                <a:sym typeface="Lucida Sans Unicode" panose="020B0602030504020204" charset="0"/>
              </a:rPr>
              <a:t>保存点只允许回滚一个事务中最后执行的一段动作序列，而</a:t>
            </a:r>
            <a:r>
              <a:rPr lang="zh-CN" altLang="en-US" sz="2700" b="1" dirty="0">
                <a:sym typeface="Lucida Sans Unicode" panose="020B0602030504020204" charset="0"/>
              </a:rPr>
              <a:t>嵌套事务形成的是一个层次结构的框架，因而允许对不同的</a:t>
            </a:r>
            <a:r>
              <a:rPr lang="en-US" altLang="zh-CN" sz="2700" b="1" dirty="0">
                <a:sym typeface="Lucida Sans Unicode" panose="020B0602030504020204" charset="0"/>
              </a:rPr>
              <a:t>‘</a:t>
            </a:r>
            <a:r>
              <a:rPr lang="zh-CN" altLang="en-US" sz="2700" b="1" dirty="0">
                <a:sym typeface="Lucida Sans Unicode" panose="020B0602030504020204" charset="0"/>
              </a:rPr>
              <a:t>子操作序列</a:t>
            </a:r>
            <a:r>
              <a:rPr lang="en-US" altLang="zh-CN" sz="2700" b="1" dirty="0">
                <a:sym typeface="Lucida Sans Unicode" panose="020B0602030504020204" charset="0"/>
              </a:rPr>
              <a:t>’</a:t>
            </a:r>
            <a:r>
              <a:rPr lang="zh-CN" altLang="en-US" sz="2700" b="1" kern="1200" dirty="0">
                <a:latin typeface="+mn-lt"/>
                <a:ea typeface="+mn-ea"/>
                <a:cs typeface="+mn-cs"/>
                <a:sym typeface="Lucida Sans Unicode" panose="020B0602030504020204" charset="0"/>
              </a:rPr>
              <a:t>分别进行回滚</a:t>
            </a:r>
            <a:endParaRPr lang="zh-CN" altLang="en-US" sz="2700" b="1" kern="1200" dirty="0">
              <a:latin typeface="+mn-lt"/>
              <a:ea typeface="+mn-ea"/>
              <a:cs typeface="+mn-cs"/>
              <a:sym typeface="Lucida Sans Unicode" panose="020B0602030504020204" charset="0"/>
            </a:endParaRPr>
          </a:p>
        </p:txBody>
      </p:sp>
      <p:sp>
        <p:nvSpPr>
          <p:cNvPr id="43010" name="标题 1"/>
          <p:cNvSpPr>
            <a:spLocks noGrp="1"/>
          </p:cNvSpPr>
          <p:nvPr>
            <p:ph type="ctrTitle"/>
          </p:nvPr>
        </p:nvSpPr>
        <p:spPr>
          <a:xfrm>
            <a:off x="457200" y="274638"/>
            <a:ext cx="8229600" cy="1143000"/>
          </a:xfrm>
        </p:spPr>
        <p:txBody>
          <a:bodyPr anchor="ctr"/>
          <a:p>
            <a:pPr defTabSz="0" eaLnBrk="1" hangingPunct="1">
              <a:buNone/>
            </a:pPr>
            <a:r>
              <a:rPr lang="zh-CN" altLang="en-US" sz="3600" kern="1200" dirty="0">
                <a:latin typeface="+mj-lt"/>
                <a:ea typeface="+mj-ea"/>
                <a:cs typeface="+mj-cs"/>
                <a:sym typeface="Lucida Sans Unicode" panose="020B0602030504020204" charset="0"/>
              </a:rPr>
              <a:t>4.嵌套事务(</a:t>
            </a:r>
            <a:r>
              <a:rPr lang="en-US" altLang="zh-CN" sz="3600" kern="1200" dirty="0">
                <a:latin typeface="+mj-lt"/>
                <a:ea typeface="+mj-ea"/>
                <a:cs typeface="+mj-cs"/>
                <a:sym typeface="Lucida Sans Unicode" panose="020B0602030504020204" charset="0"/>
              </a:rPr>
              <a:t>Nested Transactions</a:t>
            </a:r>
            <a:r>
              <a:rPr lang="zh-CN" altLang="en-US" sz="3600" kern="1200" dirty="0">
                <a:latin typeface="+mj-lt"/>
                <a:ea typeface="+mj-ea"/>
                <a:cs typeface="+mj-cs"/>
                <a:sym typeface="Lucida Sans Unicode" panose="020B0602030504020204" charset="0"/>
              </a:rPr>
              <a:t>)</a:t>
            </a:r>
            <a:endParaRPr lang="en-US" altLang="zh-CN" sz="3600" kern="1200" dirty="0">
              <a:latin typeface="+mj-lt"/>
              <a:ea typeface="+mj-ea"/>
              <a:cs typeface="+mj-cs"/>
              <a:sym typeface="Lucida Sans Unicode" panose="020B0602030504020204" charset="0"/>
            </a:endParaRPr>
          </a:p>
        </p:txBody>
      </p:sp>
      <p:sp>
        <p:nvSpPr>
          <p:cNvPr id="38916" name="内容占位符 2"/>
          <p:cNvSpPr>
            <a:spLocks noGrp="1"/>
          </p:cNvSpPr>
          <p:nvPr/>
        </p:nvSpPr>
        <p:spPr>
          <a:xfrm>
            <a:off x="456883" y="3653473"/>
            <a:ext cx="8229600" cy="2355850"/>
          </a:xfrm>
          <a:prstGeom prst="rect">
            <a:avLst/>
          </a:prstGeom>
          <a:noFill/>
          <a:ln w="9525">
            <a:noFill/>
          </a:ln>
        </p:spPr>
        <p:txBody>
          <a:bodyPr wrap="square" anchor="t"/>
          <a:p>
            <a:pPr marL="567055" indent="-457200">
              <a:spcBef>
                <a:spcPts val="400"/>
              </a:spcBef>
              <a:buClr>
                <a:schemeClr val="accent1"/>
              </a:buClr>
              <a:buSzPct val="68000"/>
              <a:buFont typeface="Wingdings" panose="05000000000000000000" charset="0"/>
              <a:buChar char="n"/>
            </a:pPr>
            <a:r>
              <a:rPr lang="zh-CN" altLang="en-US" sz="2700" dirty="0">
                <a:latin typeface="Arial" panose="020B0604020202020204" pitchFamily="34" charset="0"/>
                <a:ea typeface="黑体" panose="02010609060101010101" charset="-122"/>
                <a:sym typeface="Lucida Sans Unicode" panose="020B0602030504020204" charset="0"/>
              </a:rPr>
              <a:t>如旅行计划的例子</a:t>
            </a:r>
            <a:endParaRPr lang="en-US" altLang="zh-CN" sz="2700" dirty="0">
              <a:latin typeface="Lucida Sans Unicode" panose="020B0602030504020204" charset="0"/>
              <a:ea typeface="宋体" panose="02010600030101010101" pitchFamily="2" charset="-122"/>
              <a:sym typeface="Lucida Sans Unicode" panose="020B0602030504020204" charset="0"/>
            </a:endParaRPr>
          </a:p>
          <a:p>
            <a:pPr marL="736600" lvl="1" indent="-342900" eaLnBrk="1" latinLnBrk="0" hangingPunct="1">
              <a:spcBef>
                <a:spcPts val="325"/>
              </a:spcBef>
              <a:buClr>
                <a:schemeClr val="accent1"/>
              </a:buClr>
              <a:buSzPct val="68000"/>
              <a:buFont typeface="Wingdings" panose="05000000000000000000" charset="0"/>
              <a:buChar char="Ø"/>
            </a:pPr>
            <a:r>
              <a:rPr lang="zh-CN" altLang="en-US" sz="2300" dirty="0">
                <a:latin typeface="Arial" panose="020B0604020202020204" pitchFamily="34" charset="0"/>
                <a:ea typeface="黑体" panose="02010609060101010101" charset="-122"/>
                <a:sym typeface="Lucida Sans Unicode" panose="020B0602030504020204" charset="0"/>
              </a:rPr>
              <a:t>有一个</a:t>
            </a:r>
            <a:r>
              <a:rPr lang="en-US" altLang="zh-CN" sz="2300" dirty="0">
                <a:latin typeface="Arial" panose="020B0604020202020204" pitchFamily="34" charset="0"/>
                <a:ea typeface="黑体" panose="02010609060101010101" charset="-122"/>
                <a:sym typeface="Lucida Sans Unicode" panose="020B0602030504020204" charset="0"/>
              </a:rPr>
              <a:t>‘</a:t>
            </a:r>
            <a:r>
              <a:rPr lang="zh-CN" altLang="en-US" sz="2300" dirty="0">
                <a:latin typeface="Arial" panose="020B0604020202020204" pitchFamily="34" charset="0"/>
                <a:ea typeface="黑体" panose="02010609060101010101" charset="-122"/>
                <a:sym typeface="Lucida Sans Unicode" panose="020B0602030504020204" charset="0"/>
              </a:rPr>
              <a:t>顶层事务控</a:t>
            </a:r>
            <a:r>
              <a:rPr lang="en-US" altLang="zh-CN" sz="2300" dirty="0">
                <a:latin typeface="Arial" panose="020B0604020202020204" pitchFamily="34" charset="0"/>
                <a:ea typeface="黑体" panose="02010609060101010101" charset="-122"/>
                <a:sym typeface="Lucida Sans Unicode" panose="020B0602030504020204" charset="0"/>
              </a:rPr>
              <a:t>’</a:t>
            </a:r>
            <a:r>
              <a:rPr lang="zh-CN" altLang="en-US" sz="2300" dirty="0">
                <a:latin typeface="Arial" panose="020B0604020202020204" pitchFamily="34" charset="0"/>
                <a:ea typeface="黑体" panose="02010609060101010101" charset="-122"/>
                <a:sym typeface="Lucida Sans Unicode" panose="020B0602030504020204" charset="0"/>
              </a:rPr>
              <a:t>制整个旅行计划活动</a:t>
            </a:r>
            <a:endParaRPr lang="en-US" altLang="zh-CN" sz="2300" dirty="0">
              <a:latin typeface="Lucida Sans Unicode" panose="020B0602030504020204" charset="0"/>
              <a:ea typeface="宋体" panose="02010600030101010101" pitchFamily="2" charset="-122"/>
              <a:sym typeface="Lucida Sans Unicode" panose="020B0602030504020204" charset="0"/>
            </a:endParaRPr>
          </a:p>
          <a:p>
            <a:pPr marL="736600" lvl="1" indent="-342900" eaLnBrk="1" latinLnBrk="0" hangingPunct="1">
              <a:spcBef>
                <a:spcPts val="325"/>
              </a:spcBef>
              <a:buClr>
                <a:schemeClr val="accent1"/>
              </a:buClr>
              <a:buSzPct val="68000"/>
              <a:buFont typeface="Wingdings" panose="05000000000000000000" charset="0"/>
              <a:buChar char="Ø"/>
            </a:pPr>
            <a:r>
              <a:rPr lang="zh-CN" altLang="en-US" sz="2300" dirty="0">
                <a:latin typeface="Arial" panose="020B0604020202020204" pitchFamily="34" charset="0"/>
                <a:ea typeface="黑体" panose="02010609060101010101" charset="-122"/>
                <a:sym typeface="Lucida Sans Unicode" panose="020B0602030504020204" charset="0"/>
              </a:rPr>
              <a:t>在顶层事务之下嵌套的事务被称为</a:t>
            </a:r>
            <a:r>
              <a:rPr lang="en-US" altLang="zh-CN" sz="2300" dirty="0">
                <a:latin typeface="Arial" panose="020B0604020202020204" pitchFamily="34" charset="0"/>
                <a:ea typeface="黑体" panose="02010609060101010101" charset="-122"/>
                <a:sym typeface="Lucida Sans Unicode" panose="020B0602030504020204" charset="0"/>
              </a:rPr>
              <a:t>‘</a:t>
            </a:r>
            <a:r>
              <a:rPr lang="zh-CN" altLang="en-US" sz="2300" dirty="0">
                <a:latin typeface="Arial" panose="020B0604020202020204" pitchFamily="34" charset="0"/>
                <a:ea typeface="黑体" panose="02010609060101010101" charset="-122"/>
                <a:sym typeface="Lucida Sans Unicode" panose="020B0602030504020204" charset="0"/>
              </a:rPr>
              <a:t>子事务</a:t>
            </a:r>
            <a:r>
              <a:rPr lang="en-US" altLang="zh-CN" sz="2300" dirty="0">
                <a:latin typeface="Arial" panose="020B0604020202020204" pitchFamily="34" charset="0"/>
                <a:ea typeface="黑体" panose="02010609060101010101" charset="-122"/>
                <a:sym typeface="Lucida Sans Unicode" panose="020B0602030504020204" charset="0"/>
              </a:rPr>
              <a:t>’</a:t>
            </a:r>
            <a:r>
              <a:rPr lang="zh-CN" altLang="en-US" sz="2300" dirty="0">
                <a:latin typeface="Arial" panose="020B0604020202020204" pitchFamily="34" charset="0"/>
                <a:ea typeface="黑体" panose="02010609060101010101" charset="-122"/>
                <a:sym typeface="Lucida Sans Unicode" panose="020B0602030504020204" charset="0"/>
              </a:rPr>
              <a:t>，它控制每一个局部变换</a:t>
            </a:r>
            <a:endParaRPr lang="en-US" altLang="zh-CN" sz="2300" dirty="0">
              <a:latin typeface="Lucida Sans Unicode" panose="020B0602030504020204" charset="0"/>
              <a:ea typeface="宋体" panose="02010600030101010101" pitchFamily="2" charset="-122"/>
              <a:sym typeface="Lucida Sans Unicode" panose="020B0602030504020204" charset="0"/>
            </a:endParaRPr>
          </a:p>
          <a:p>
            <a:pPr marL="736600" lvl="1" indent="-342900" eaLnBrk="1" latinLnBrk="0" hangingPunct="1">
              <a:spcBef>
                <a:spcPts val="325"/>
              </a:spcBef>
              <a:buClr>
                <a:schemeClr val="accent1"/>
              </a:buClr>
              <a:buSzPct val="68000"/>
              <a:buFont typeface="Wingdings" panose="05000000000000000000" charset="0"/>
              <a:buChar char="Ø"/>
            </a:pPr>
            <a:r>
              <a:rPr lang="zh-CN" altLang="en-US" sz="2300" dirty="0">
                <a:latin typeface="Arial" panose="020B0604020202020204" pitchFamily="34" charset="0"/>
                <a:ea typeface="黑体" panose="02010609060101010101" charset="-122"/>
                <a:sym typeface="Lucida Sans Unicode" panose="020B0602030504020204" charset="0"/>
              </a:rPr>
              <a:t>每个子事务可以分别</a:t>
            </a:r>
            <a:r>
              <a:rPr lang="en-US" altLang="zh-CN" sz="2300" dirty="0">
                <a:latin typeface="Arial" panose="020B0604020202020204" pitchFamily="34" charset="0"/>
                <a:ea typeface="黑体" panose="02010609060101010101" charset="-122"/>
                <a:sym typeface="Lucida Sans Unicode" panose="020B0602030504020204" charset="0"/>
              </a:rPr>
              <a:t>‘</a:t>
            </a:r>
            <a:r>
              <a:rPr lang="zh-CN" altLang="en-US" sz="2300" dirty="0">
                <a:latin typeface="Arial" panose="020B0604020202020204" pitchFamily="34" charset="0"/>
                <a:ea typeface="黑体" panose="02010609060101010101" charset="-122"/>
                <a:sym typeface="Lucida Sans Unicode" panose="020B0602030504020204" charset="0"/>
              </a:rPr>
              <a:t>完成</a:t>
            </a:r>
            <a:r>
              <a:rPr lang="en-US" altLang="zh-CN" sz="2300" dirty="0">
                <a:latin typeface="Arial" panose="020B0604020202020204" pitchFamily="34" charset="0"/>
                <a:ea typeface="黑体" panose="02010609060101010101" charset="-122"/>
                <a:sym typeface="Lucida Sans Unicode" panose="020B0602030504020204" charset="0"/>
              </a:rPr>
              <a:t>’</a:t>
            </a:r>
            <a:r>
              <a:rPr lang="zh-CN" altLang="en-US" sz="2300" dirty="0">
                <a:latin typeface="Arial" panose="020B0604020202020204" pitchFamily="34" charset="0"/>
                <a:ea typeface="黑体" panose="02010609060101010101" charset="-122"/>
                <a:sym typeface="Lucida Sans Unicode" panose="020B0602030504020204" charset="0"/>
              </a:rPr>
              <a:t>或者</a:t>
            </a:r>
            <a:r>
              <a:rPr lang="en-US" altLang="zh-CN" sz="2300" dirty="0">
                <a:latin typeface="Arial" panose="020B0604020202020204" pitchFamily="34" charset="0"/>
                <a:ea typeface="黑体" panose="02010609060101010101" charset="-122"/>
                <a:sym typeface="Lucida Sans Unicode" panose="020B0602030504020204" charset="0"/>
              </a:rPr>
              <a:t>‘</a:t>
            </a:r>
            <a:r>
              <a:rPr lang="zh-CN" altLang="en-US" sz="2300" dirty="0">
                <a:latin typeface="Arial" panose="020B0604020202020204" pitchFamily="34" charset="0"/>
                <a:ea typeface="黑体" panose="02010609060101010101" charset="-122"/>
                <a:sym typeface="Lucida Sans Unicode" panose="020B0602030504020204" charset="0"/>
              </a:rPr>
              <a:t>回滚</a:t>
            </a:r>
            <a:r>
              <a:rPr lang="en-US" altLang="zh-CN" sz="2300" dirty="0">
                <a:latin typeface="Arial" panose="020B0604020202020204" pitchFamily="34" charset="0"/>
                <a:ea typeface="黑体" panose="02010609060101010101" charset="-122"/>
                <a:sym typeface="Lucida Sans Unicode" panose="020B0602030504020204" charset="0"/>
              </a:rPr>
              <a:t>’</a:t>
            </a:r>
            <a:endParaRPr lang="en-US" altLang="zh-CN" sz="2300" dirty="0">
              <a:latin typeface="Arial" panose="020B0604020202020204" pitchFamily="34" charset="0"/>
              <a:ea typeface="黑体" panose="02010609060101010101" charset="-122"/>
              <a:sym typeface="Lucida Sans Unicode" panose="020B0602030504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blinds(horizontal)">
                                      <p:cBhvr>
                                        <p:cTn id="7" dur="500"/>
                                        <p:tgtEl>
                                          <p:spTgt spid="3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bldLvl="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ctrTitle"/>
          </p:nvPr>
        </p:nvSpPr>
        <p:spPr>
          <a:xfrm>
            <a:off x="685800" y="0"/>
            <a:ext cx="7772400" cy="1143000"/>
          </a:xfrm>
        </p:spPr>
        <p:txBody>
          <a:bodyPr wrap="square" anchor="ctr"/>
          <a:p>
            <a:pPr defTabSz="0">
              <a:buNone/>
            </a:pPr>
            <a:r>
              <a:rPr lang="en-US" altLang="zh-CN" sz="3700" kern="1200">
                <a:latin typeface="+mj-lt"/>
                <a:ea typeface="+mj-ea"/>
                <a:cs typeface="+mj-cs"/>
                <a:sym typeface="Lucida Sans Unicode" panose="020B0602030504020204" charset="0"/>
              </a:rPr>
              <a:t>Nested Transaction - Example</a:t>
            </a:r>
            <a:endParaRPr lang="en-US" altLang="zh-CN" sz="3700" kern="1200">
              <a:latin typeface="+mj-lt"/>
              <a:ea typeface="+mj-ea"/>
              <a:cs typeface="+mj-cs"/>
              <a:sym typeface="Lucida Sans Unicode" panose="020B0602030504020204" charset="0"/>
            </a:endParaRPr>
          </a:p>
        </p:txBody>
      </p:sp>
      <p:sp>
        <p:nvSpPr>
          <p:cNvPr id="44034" name="Text Box 3"/>
          <p:cNvSpPr/>
          <p:nvPr/>
        </p:nvSpPr>
        <p:spPr>
          <a:xfrm>
            <a:off x="5638800" y="1219200"/>
            <a:ext cx="2539365" cy="460375"/>
          </a:xfrm>
          <a:prstGeom prst="rect">
            <a:avLst/>
          </a:prstGeom>
          <a:noFill/>
          <a:ln w="9525">
            <a:noFill/>
          </a:ln>
        </p:spPr>
        <p:txBody>
          <a:bodyPr wrap="none" anchor="t">
            <a:spAutoFit/>
          </a:bodyPr>
          <a:p>
            <a:pPr eaLnBrk="0" hangingPunct="0"/>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从南京</a:t>
            </a:r>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--&gt;</a:t>
            </a:r>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北海道</a:t>
            </a:r>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a:t>
            </a:r>
            <a:endParaRPr lang="zh-CN" altLang="en-US" dirty="0">
              <a:latin typeface="Arial" panose="020B0604020202020204" pitchFamily="34" charset="0"/>
              <a:ea typeface="宋体" panose="02010600030101010101" pitchFamily="2" charset="-122"/>
            </a:endParaRPr>
          </a:p>
        </p:txBody>
      </p:sp>
      <p:sp>
        <p:nvSpPr>
          <p:cNvPr id="44035" name="Oval 7"/>
          <p:cNvSpPr/>
          <p:nvPr/>
        </p:nvSpPr>
        <p:spPr>
          <a:xfrm>
            <a:off x="3048000" y="1524000"/>
            <a:ext cx="609600" cy="6096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eaLnBrk="0" hangingPunct="0"/>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C</a:t>
            </a:r>
            <a:endParaRPr lang="zh-CN" altLang="en-US" dirty="0">
              <a:latin typeface="Arial" panose="020B0604020202020204" pitchFamily="34" charset="0"/>
              <a:ea typeface="宋体" panose="02010600030101010101" pitchFamily="2" charset="-122"/>
            </a:endParaRPr>
          </a:p>
        </p:txBody>
      </p:sp>
      <p:sp>
        <p:nvSpPr>
          <p:cNvPr id="44036" name="Oval 8"/>
          <p:cNvSpPr/>
          <p:nvPr/>
        </p:nvSpPr>
        <p:spPr>
          <a:xfrm>
            <a:off x="914400" y="2743200"/>
            <a:ext cx="609600" cy="6096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eaLnBrk="0" hangingPunct="0"/>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C</a:t>
            </a:r>
            <a:endParaRPr lang="zh-CN" altLang="en-US" dirty="0">
              <a:latin typeface="Arial" panose="020B0604020202020204" pitchFamily="34" charset="0"/>
              <a:ea typeface="宋体" panose="02010600030101010101" pitchFamily="2" charset="-122"/>
            </a:endParaRPr>
          </a:p>
        </p:txBody>
      </p:sp>
      <p:sp>
        <p:nvSpPr>
          <p:cNvPr id="44037" name="Oval 9"/>
          <p:cNvSpPr/>
          <p:nvPr/>
        </p:nvSpPr>
        <p:spPr>
          <a:xfrm>
            <a:off x="4124325" y="2743200"/>
            <a:ext cx="609600" cy="6096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eaLnBrk="0" hangingPunct="0"/>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C</a:t>
            </a:r>
            <a:endParaRPr lang="zh-CN" altLang="en-US" dirty="0">
              <a:latin typeface="Arial" panose="020B0604020202020204" pitchFamily="34" charset="0"/>
              <a:ea typeface="宋体" panose="02010600030101010101" pitchFamily="2" charset="-122"/>
            </a:endParaRPr>
          </a:p>
        </p:txBody>
      </p:sp>
      <p:sp>
        <p:nvSpPr>
          <p:cNvPr id="44038" name="Text Box 16"/>
          <p:cNvSpPr/>
          <p:nvPr/>
        </p:nvSpPr>
        <p:spPr>
          <a:xfrm>
            <a:off x="895985" y="1600200"/>
            <a:ext cx="2062480" cy="460375"/>
          </a:xfrm>
          <a:prstGeom prst="rect">
            <a:avLst/>
          </a:prstGeom>
          <a:noFill/>
          <a:ln w="9525">
            <a:noFill/>
          </a:ln>
        </p:spPr>
        <p:txBody>
          <a:bodyPr wrap="none" anchor="t">
            <a:spAutoFit/>
          </a:bodyPr>
          <a:p>
            <a:pPr eaLnBrk="0" hangingPunct="0"/>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南京</a:t>
            </a:r>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 </a:t>
            </a:r>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北海道</a:t>
            </a:r>
            <a:endPar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4039" name="Text Box 17"/>
          <p:cNvSpPr/>
          <p:nvPr/>
        </p:nvSpPr>
        <p:spPr>
          <a:xfrm>
            <a:off x="411480" y="3535045"/>
            <a:ext cx="1757680" cy="460375"/>
          </a:xfrm>
          <a:prstGeom prst="rect">
            <a:avLst/>
          </a:prstGeom>
          <a:noFill/>
          <a:ln w="9525">
            <a:noFill/>
          </a:ln>
        </p:spPr>
        <p:txBody>
          <a:bodyPr wrap="none" anchor="t">
            <a:spAutoFit/>
          </a:bodyPr>
          <a:p>
            <a:pPr algn="l" eaLnBrk="0" hangingPunct="0"/>
            <a:r>
              <a:rPr lang="zh-CN" altLang="en-US" sz="2400" dirty="0">
                <a:solidFill>
                  <a:srgbClr val="000000"/>
                </a:solidFill>
                <a:latin typeface="Times New Roman" panose="02020603050405020304" pitchFamily="2" charset="0"/>
                <a:sym typeface="Times New Roman" panose="02020603050405020304" pitchFamily="2" charset="0"/>
              </a:rPr>
              <a:t>南</a:t>
            </a:r>
            <a:r>
              <a:rPr lang="zh-CN" altLang="en-US" sz="2400" dirty="0">
                <a:solidFill>
                  <a:srgbClr val="000000"/>
                </a:solidFill>
                <a:latin typeface="Times New Roman" panose="02020603050405020304" pitchFamily="2" charset="0"/>
                <a:sym typeface="Times New Roman" panose="02020603050405020304" pitchFamily="2" charset="0"/>
              </a:rPr>
              <a:t>京</a:t>
            </a:r>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 </a:t>
            </a:r>
            <a:r>
              <a:rPr lang="zh-CN" altLang="en-US" sz="2400" dirty="0">
                <a:solidFill>
                  <a:srgbClr val="000000"/>
                </a:solidFill>
                <a:latin typeface="Times New Roman" panose="02020603050405020304" pitchFamily="2" charset="0"/>
                <a:sym typeface="Times New Roman" panose="02020603050405020304" pitchFamily="2" charset="0"/>
              </a:rPr>
              <a:t>东京</a:t>
            </a:r>
            <a:endPar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4040" name="Text Box 18"/>
          <p:cNvSpPr/>
          <p:nvPr/>
        </p:nvSpPr>
        <p:spPr>
          <a:xfrm>
            <a:off x="3883025" y="3535045"/>
            <a:ext cx="2062480" cy="460375"/>
          </a:xfrm>
          <a:prstGeom prst="rect">
            <a:avLst/>
          </a:prstGeom>
          <a:noFill/>
          <a:ln w="9525">
            <a:noFill/>
          </a:ln>
        </p:spPr>
        <p:txBody>
          <a:bodyPr wrap="none" anchor="t">
            <a:spAutoFit/>
          </a:bodyPr>
          <a:p>
            <a:pPr eaLnBrk="0" hangingPunct="0"/>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东京 </a:t>
            </a:r>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a:t>
            </a:r>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北海道</a:t>
            </a:r>
            <a:endPar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4041" name="Line 24"/>
          <p:cNvSpPr/>
          <p:nvPr/>
        </p:nvSpPr>
        <p:spPr>
          <a:xfrm flipH="1">
            <a:off x="1447800" y="2057400"/>
            <a:ext cx="1676400" cy="762000"/>
          </a:xfrm>
          <a:prstGeom prst="line">
            <a:avLst/>
          </a:prstGeom>
          <a:ln w="9525" cap="flat" cmpd="sng">
            <a:solidFill>
              <a:schemeClr val="tx1"/>
            </a:solidFill>
            <a:prstDash val="solid"/>
            <a:round/>
            <a:headEnd type="none" w="med" len="med"/>
            <a:tailEnd type="triangle" w="med" len="med"/>
          </a:ln>
        </p:spPr>
        <p:txBody>
          <a:bodyPr wrap="none" anchor="ctr"/>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4042" name="Line 25"/>
          <p:cNvSpPr/>
          <p:nvPr/>
        </p:nvSpPr>
        <p:spPr>
          <a:xfrm>
            <a:off x="3352800" y="2133600"/>
            <a:ext cx="876300" cy="609600"/>
          </a:xfrm>
          <a:prstGeom prst="line">
            <a:avLst/>
          </a:prstGeom>
          <a:ln w="9525" cap="flat" cmpd="sng">
            <a:solidFill>
              <a:schemeClr val="tx1"/>
            </a:solidFill>
            <a:prstDash val="solid"/>
            <a:round/>
            <a:headEnd type="none" w="med" len="med"/>
            <a:tailEnd type="triangle" w="med" len="med"/>
          </a:ln>
        </p:spPr>
        <p:txBody>
          <a:bodyPr wrap="none" anchor="ctr"/>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4043" name="Text Box 32"/>
          <p:cNvSpPr/>
          <p:nvPr/>
        </p:nvSpPr>
        <p:spPr>
          <a:xfrm>
            <a:off x="3946525" y="1995488"/>
            <a:ext cx="1296988" cy="396875"/>
          </a:xfrm>
          <a:prstGeom prst="rect">
            <a:avLst/>
          </a:prstGeom>
          <a:noFill/>
          <a:ln w="9525">
            <a:noFill/>
          </a:ln>
        </p:spPr>
        <p:txBody>
          <a:bodyPr wrap="none" anchor="t">
            <a:spAutoFit/>
          </a:bodyPr>
          <a:p>
            <a:pPr eaLnBrk="0" hangingPunct="0"/>
            <a:r>
              <a:rPr lang="en-US" altLang="zh-CN" sz="2000" i="1"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concurrent</a:t>
            </a:r>
            <a:endParaRPr lang="zh-CN" altLang="en-US" dirty="0">
              <a:latin typeface="Arial" panose="020B0604020202020204" pitchFamily="34" charset="0"/>
              <a:ea typeface="宋体" panose="02010600030101010101" pitchFamily="2" charset="-122"/>
            </a:endParaRPr>
          </a:p>
        </p:txBody>
      </p:sp>
      <p:sp>
        <p:nvSpPr>
          <p:cNvPr id="44044" name="Line 33"/>
          <p:cNvSpPr/>
          <p:nvPr/>
        </p:nvSpPr>
        <p:spPr>
          <a:xfrm flipH="1">
            <a:off x="3200400" y="2209800"/>
            <a:ext cx="685800" cy="1588"/>
          </a:xfrm>
          <a:prstGeom prst="line">
            <a:avLst/>
          </a:prstGeom>
          <a:ln w="9525" cap="flat" cmpd="sng">
            <a:solidFill>
              <a:schemeClr val="tx1"/>
            </a:solidFill>
            <a:prstDash val="dash"/>
            <a:round/>
            <a:headEnd type="none" w="med" len="med"/>
            <a:tailEnd type="triangle" w="med" len="med"/>
          </a:ln>
        </p:spPr>
        <p:txBody>
          <a:bodyPr anchor="t"/>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4045" name="Text Box 39"/>
          <p:cNvSpPr/>
          <p:nvPr/>
        </p:nvSpPr>
        <p:spPr>
          <a:xfrm>
            <a:off x="7061200" y="1859598"/>
            <a:ext cx="1397000" cy="701675"/>
          </a:xfrm>
          <a:prstGeom prst="rect">
            <a:avLst/>
          </a:prstGeom>
          <a:noFill/>
          <a:ln w="9525">
            <a:noFill/>
          </a:ln>
        </p:spPr>
        <p:txBody>
          <a:bodyPr wrap="none" anchor="t">
            <a:spAutoFit/>
          </a:bodyPr>
          <a:p>
            <a:pPr eaLnBrk="0" hangingPunct="0"/>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C = commit</a:t>
            </a:r>
            <a:endParaRPr lang="zh-CN" altLang="en-US"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a:p>
            <a:pPr eaLnBrk="0" hangingPunct="0"/>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A = abort</a:t>
            </a:r>
            <a:endParaRPr lang="zh-CN" altLang="en-US" dirty="0">
              <a:latin typeface="Arial" panose="020B0604020202020204" pitchFamily="34" charset="0"/>
              <a:ea typeface="宋体" panose="02010600030101010101" pitchFamily="2" charset="-122"/>
            </a:endParaRPr>
          </a:p>
        </p:txBody>
      </p:sp>
      <p:sp>
        <p:nvSpPr>
          <p:cNvPr id="2" name="文本框 1"/>
          <p:cNvSpPr txBox="1"/>
          <p:nvPr/>
        </p:nvSpPr>
        <p:spPr>
          <a:xfrm>
            <a:off x="685800" y="5803900"/>
            <a:ext cx="7772400" cy="953135"/>
          </a:xfrm>
          <a:prstGeom prst="rect">
            <a:avLst/>
          </a:prstGeom>
          <a:noFill/>
        </p:spPr>
        <p:txBody>
          <a:bodyPr wrap="square" rtlCol="0">
            <a:spAutoFit/>
          </a:bodyPr>
          <a:p>
            <a:r>
              <a:rPr lang="zh-CN" altLang="en-US" sz="2800" b="1">
                <a:solidFill>
                  <a:srgbClr val="FF0000"/>
                </a:solidFill>
              </a:rPr>
              <a:t>如果假设  </a:t>
            </a:r>
            <a:r>
              <a:rPr lang="en-US" altLang="zh-CN" sz="2800" b="1">
                <a:solidFill>
                  <a:srgbClr val="FF0000"/>
                </a:solidFill>
              </a:rPr>
              <a:t>“</a:t>
            </a:r>
            <a:r>
              <a:rPr lang="zh-CN" altLang="en-US" sz="2800" b="1">
                <a:solidFill>
                  <a:srgbClr val="FF0000"/>
                </a:solidFill>
              </a:rPr>
              <a:t>东京</a:t>
            </a:r>
            <a:r>
              <a:rPr lang="en-US" altLang="zh-CN" sz="2800" b="1">
                <a:solidFill>
                  <a:srgbClr val="FF0000"/>
                </a:solidFill>
              </a:rPr>
              <a:t>--</a:t>
            </a:r>
            <a:r>
              <a:rPr lang="zh-CN" altLang="en-US" sz="2800" b="1">
                <a:solidFill>
                  <a:srgbClr val="FF0000"/>
                </a:solidFill>
              </a:rPr>
              <a:t>北海道</a:t>
            </a:r>
            <a:r>
              <a:rPr lang="en-US" altLang="zh-CN" sz="2800" b="1">
                <a:solidFill>
                  <a:srgbClr val="FF0000"/>
                </a:solidFill>
              </a:rPr>
              <a:t>”  </a:t>
            </a:r>
            <a:r>
              <a:rPr lang="zh-CN" altLang="en-US" sz="2800" b="1">
                <a:solidFill>
                  <a:srgbClr val="FF0000"/>
                </a:solidFill>
              </a:rPr>
              <a:t>直达预订不成功，那么需要选择其他的中转路径 </a:t>
            </a:r>
            <a:r>
              <a:rPr lang="en-US" altLang="zh-CN" sz="2800" b="1">
                <a:solidFill>
                  <a:srgbClr val="FF0000"/>
                </a:solidFill>
              </a:rPr>
              <a:t>(next page)</a:t>
            </a:r>
            <a:endParaRPr lang="zh-CN" altLang="en-US" sz="2800" b="1">
              <a:solidFill>
                <a:srgbClr val="FF0000"/>
              </a:solidFill>
            </a:endParaRPr>
          </a:p>
        </p:txBody>
      </p:sp>
      <p:sp>
        <p:nvSpPr>
          <p:cNvPr id="3" name="文本框 2"/>
          <p:cNvSpPr txBox="1"/>
          <p:nvPr/>
        </p:nvSpPr>
        <p:spPr>
          <a:xfrm>
            <a:off x="750570" y="4312920"/>
            <a:ext cx="7566025" cy="1383665"/>
          </a:xfrm>
          <a:prstGeom prst="rect">
            <a:avLst/>
          </a:prstGeom>
          <a:noFill/>
        </p:spPr>
        <p:txBody>
          <a:bodyPr wrap="square" rtlCol="0">
            <a:spAutoFit/>
          </a:bodyPr>
          <a:p>
            <a:pPr marL="457200" indent="-457200">
              <a:buFont typeface="Wingdings" panose="05000000000000000000" charset="0"/>
              <a:buChar char="Ø"/>
            </a:pPr>
            <a:r>
              <a:rPr lang="zh-CN" altLang="en-US" sz="2800">
                <a:solidFill>
                  <a:srgbClr val="0000CC"/>
                </a:solidFill>
              </a:rPr>
              <a:t>结点中标注的是事务的结束状态：</a:t>
            </a:r>
            <a:r>
              <a:rPr lang="en-US" altLang="zh-CN" sz="2800">
                <a:solidFill>
                  <a:srgbClr val="0000CC"/>
                </a:solidFill>
              </a:rPr>
              <a:t>C / A / ?</a:t>
            </a:r>
            <a:endParaRPr lang="en-US" altLang="zh-CN" sz="2800">
              <a:solidFill>
                <a:srgbClr val="0000CC"/>
              </a:solidFill>
            </a:endParaRPr>
          </a:p>
          <a:p>
            <a:pPr marL="457200" indent="-457200">
              <a:buFont typeface="Wingdings" panose="05000000000000000000" charset="0"/>
              <a:buChar char="Ø"/>
            </a:pPr>
            <a:r>
              <a:rPr lang="zh-CN" altLang="en-US" sz="2800">
                <a:solidFill>
                  <a:srgbClr val="0000CC"/>
                </a:solidFill>
              </a:rPr>
              <a:t>上图表示，</a:t>
            </a:r>
            <a:r>
              <a:rPr lang="en-US" altLang="zh-CN" sz="2800">
                <a:solidFill>
                  <a:srgbClr val="0000CC"/>
                </a:solidFill>
              </a:rPr>
              <a:t>“</a:t>
            </a:r>
            <a:r>
              <a:rPr lang="zh-CN" altLang="en-US" sz="2800">
                <a:solidFill>
                  <a:srgbClr val="0000CC"/>
                </a:solidFill>
              </a:rPr>
              <a:t>南京</a:t>
            </a:r>
            <a:r>
              <a:rPr lang="en-US" altLang="zh-CN" sz="2800">
                <a:solidFill>
                  <a:srgbClr val="0000CC"/>
                </a:solidFill>
              </a:rPr>
              <a:t>(</a:t>
            </a:r>
            <a:r>
              <a:rPr lang="zh-CN" altLang="en-US" sz="2800">
                <a:solidFill>
                  <a:srgbClr val="0000CC"/>
                </a:solidFill>
              </a:rPr>
              <a:t>直达</a:t>
            </a:r>
            <a:r>
              <a:rPr lang="en-US" altLang="zh-CN" sz="2800">
                <a:solidFill>
                  <a:srgbClr val="0000CC"/>
                </a:solidFill>
              </a:rPr>
              <a:t>)</a:t>
            </a:r>
            <a:r>
              <a:rPr lang="zh-CN" altLang="en-US" sz="2800">
                <a:solidFill>
                  <a:srgbClr val="0000CC"/>
                </a:solidFill>
              </a:rPr>
              <a:t>东京</a:t>
            </a:r>
            <a:r>
              <a:rPr lang="en-US" altLang="zh-CN" sz="2800">
                <a:solidFill>
                  <a:srgbClr val="0000CC"/>
                </a:solidFill>
                <a:sym typeface="+mn-ea"/>
              </a:rPr>
              <a:t>(</a:t>
            </a:r>
            <a:r>
              <a:rPr lang="zh-CN" altLang="en-US" sz="2800">
                <a:solidFill>
                  <a:srgbClr val="0000CC"/>
                </a:solidFill>
                <a:sym typeface="+mn-ea"/>
              </a:rPr>
              <a:t>直达</a:t>
            </a:r>
            <a:r>
              <a:rPr lang="en-US" altLang="zh-CN" sz="2800">
                <a:solidFill>
                  <a:srgbClr val="0000CC"/>
                </a:solidFill>
                <a:sym typeface="+mn-ea"/>
              </a:rPr>
              <a:t>)</a:t>
            </a:r>
            <a:r>
              <a:rPr lang="zh-CN" altLang="en-US" sz="2800">
                <a:solidFill>
                  <a:srgbClr val="0000CC"/>
                </a:solidFill>
              </a:rPr>
              <a:t>北海道</a:t>
            </a:r>
            <a:r>
              <a:rPr lang="en-US" altLang="zh-CN" sz="2800">
                <a:solidFill>
                  <a:srgbClr val="0000CC"/>
                </a:solidFill>
              </a:rPr>
              <a:t>”</a:t>
            </a:r>
            <a:r>
              <a:rPr lang="zh-CN" altLang="en-US" sz="2800">
                <a:solidFill>
                  <a:srgbClr val="0000CC"/>
                </a:solidFill>
              </a:rPr>
              <a:t>的行程预订成功！</a:t>
            </a:r>
            <a:endParaRPr lang="zh-CN" altLang="en-US" sz="280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内容占位符 2"/>
          <p:cNvSpPr>
            <a:spLocks noGrp="1"/>
          </p:cNvSpPr>
          <p:nvPr>
            <p:ph type="subTitle" idx="1"/>
          </p:nvPr>
        </p:nvSpPr>
        <p:spPr>
          <a:xfrm>
            <a:off x="457200" y="1055688"/>
            <a:ext cx="8229600" cy="828675"/>
          </a:xfrm>
        </p:spPr>
        <p:txBody>
          <a:bodyPr wrap="square" anchor="t">
            <a:spAutoFit/>
          </a:bodyPr>
          <a:p>
            <a:pPr marL="457200" indent="-457200" algn="l" defTabSz="0" eaLnBrk="1" hangingPunct="1">
              <a:buClr>
                <a:schemeClr val="accent1"/>
              </a:buClr>
              <a:buSzPct val="68000"/>
              <a:buFont typeface="Wingdings" panose="05000000000000000000" charset="0"/>
              <a:buChar char="l"/>
            </a:pPr>
            <a:r>
              <a:rPr lang="zh-CN" altLang="en-US" sz="2400" b="1" kern="1200">
                <a:latin typeface="+mn-lt"/>
                <a:ea typeface="+mn-ea"/>
                <a:cs typeface="+mn-cs"/>
                <a:sym typeface="Lucida Sans Unicode" panose="020B0602030504020204" charset="0"/>
              </a:rPr>
              <a:t>简单地仅使用三条原子操作是不够的，要实现事务的原子性，需要对事务的执行过程施加额外的控制</a:t>
            </a:r>
            <a:endParaRPr lang="zh-CN" altLang="en-US" sz="2400" b="1" kern="1200">
              <a:latin typeface="+mn-lt"/>
              <a:ea typeface="+mn-ea"/>
              <a:cs typeface="+mn-cs"/>
              <a:sym typeface="Lucida Sans Unicode" panose="020B0602030504020204" charset="0"/>
            </a:endParaRPr>
          </a:p>
        </p:txBody>
      </p:sp>
      <p:sp>
        <p:nvSpPr>
          <p:cNvPr id="25602" name="标题 1"/>
          <p:cNvSpPr>
            <a:spLocks noGrp="1"/>
          </p:cNvSpPr>
          <p:nvPr>
            <p:ph type="ctrTitle"/>
          </p:nvPr>
        </p:nvSpPr>
        <p:spPr>
          <a:xfrm>
            <a:off x="282575" y="155575"/>
            <a:ext cx="8855075" cy="714375"/>
          </a:xfrm>
        </p:spPr>
        <p:txBody>
          <a:bodyPr anchor="ctr"/>
          <a:p>
            <a:pPr defTabSz="0" eaLnBrk="1" hangingPunct="1">
              <a:buNone/>
            </a:pPr>
            <a:r>
              <a:rPr lang="zh-CN" altLang="en-US" sz="3200" kern="1200" dirty="0">
                <a:latin typeface="+mj-lt"/>
                <a:ea typeface="+mj-ea"/>
                <a:cs typeface="+mj-cs"/>
                <a:sym typeface="Lucida Sans Unicode" panose="020B0602030504020204" charset="0"/>
              </a:rPr>
              <a:t>事务模型（ Transaction  Model）</a:t>
            </a:r>
            <a:endParaRPr lang="zh-CN" altLang="en-US" sz="3200" kern="1200" dirty="0">
              <a:latin typeface="+mj-lt"/>
              <a:ea typeface="+mj-ea"/>
              <a:cs typeface="+mj-cs"/>
              <a:sym typeface="Lucida Sans Unicode" panose="020B0602030504020204" charset="0"/>
            </a:endParaRPr>
          </a:p>
        </p:txBody>
      </p:sp>
      <p:sp>
        <p:nvSpPr>
          <p:cNvPr id="25603" name="Rectangle 3"/>
          <p:cNvSpPr>
            <a:spLocks noGrp="1"/>
          </p:cNvSpPr>
          <p:nvPr>
            <p:ph type="body"/>
          </p:nvPr>
        </p:nvSpPr>
        <p:spPr>
          <a:xfrm>
            <a:off x="895350" y="2057400"/>
            <a:ext cx="7943850" cy="4241800"/>
          </a:xfrm>
        </p:spPr>
        <p:txBody>
          <a:bodyPr wrap="square" anchor="t">
            <a:spAutoFit/>
          </a:bodyPr>
          <a:p>
            <a:pPr eaLnBrk="1" hangingPunct="1">
              <a:buAutoNum type="arabicPeriod"/>
            </a:pPr>
            <a:r>
              <a:rPr lang="zh-CN" altLang="en-US" dirty="0"/>
              <a:t>扁平事务  </a:t>
            </a:r>
            <a:r>
              <a:rPr lang="en-US" altLang="zh-CN" dirty="0"/>
              <a:t>Flat Transaction</a:t>
            </a:r>
            <a:endParaRPr lang="en-US" altLang="zh-CN" dirty="0"/>
          </a:p>
          <a:p>
            <a:pPr eaLnBrk="1" hangingPunct="1">
              <a:buAutoNum type="arabicPeriod"/>
            </a:pPr>
            <a:r>
              <a:rPr lang="zh-CN" altLang="en-US" dirty="0"/>
              <a:t>带保存点（</a:t>
            </a:r>
            <a:r>
              <a:rPr lang="en-US" altLang="zh-CN" dirty="0"/>
              <a:t>savepoint</a:t>
            </a:r>
            <a:r>
              <a:rPr lang="zh-CN" altLang="en-US" dirty="0"/>
              <a:t>）的扁平事务</a:t>
            </a:r>
            <a:endParaRPr lang="zh-CN" altLang="en-US" dirty="0"/>
          </a:p>
          <a:p>
            <a:pPr eaLnBrk="1" hangingPunct="1">
              <a:buAutoNum type="arabicPeriod"/>
            </a:pPr>
            <a:r>
              <a:rPr lang="zh-CN" altLang="en-US" dirty="0"/>
              <a:t>链事务 </a:t>
            </a:r>
            <a:r>
              <a:rPr lang="en-US" altLang="zh-CN" dirty="0"/>
              <a:t>Chained Transactions</a:t>
            </a:r>
            <a:endParaRPr lang="zh-CN" altLang="en-US" dirty="0"/>
          </a:p>
          <a:p>
            <a:pPr eaLnBrk="1" hangingPunct="1">
              <a:buAutoNum type="arabicPeriod"/>
            </a:pPr>
            <a:r>
              <a:rPr lang="zh-CN" altLang="en-US" dirty="0"/>
              <a:t>嵌套事务 </a:t>
            </a:r>
            <a:r>
              <a:rPr lang="en-US" altLang="zh-CN" dirty="0"/>
              <a:t>Nested Transactions</a:t>
            </a:r>
            <a:endParaRPr lang="zh-CN" altLang="en-US" dirty="0"/>
          </a:p>
          <a:p>
            <a:pPr eaLnBrk="1" hangingPunct="1">
              <a:buAutoNum type="arabicPeriod"/>
            </a:pPr>
            <a:r>
              <a:rPr lang="zh-CN" altLang="en-US" dirty="0"/>
              <a:t>分布事务 </a:t>
            </a:r>
            <a:r>
              <a:rPr lang="en-US" altLang="zh-CN" dirty="0"/>
              <a:t>Distributed Transactions</a:t>
            </a:r>
            <a:endParaRPr lang="zh-CN" altLang="en-US" dirty="0"/>
          </a:p>
          <a:p>
            <a:pPr eaLnBrk="1" hangingPunct="1">
              <a:buAutoNum type="arabicPeriod"/>
            </a:pPr>
            <a:r>
              <a:rPr lang="zh-CN" altLang="en-US" dirty="0"/>
              <a:t>多级事务 </a:t>
            </a:r>
            <a:r>
              <a:rPr lang="en-US" altLang="zh-CN" dirty="0"/>
              <a:t>Multilevel Transactions</a:t>
            </a:r>
            <a:endParaRPr lang="zh-CN" altLang="en-US" dirty="0"/>
          </a:p>
          <a:p>
            <a:pPr eaLnBrk="1" hangingPunct="1">
              <a:buAutoNum type="arabicPeriod"/>
            </a:pPr>
            <a:r>
              <a:rPr lang="zh-CN" altLang="en-US" dirty="0"/>
              <a:t>开放嵌套事务 </a:t>
            </a:r>
            <a:r>
              <a:rPr lang="en-US" altLang="zh-CN" dirty="0"/>
              <a:t>Open Nested Transactions </a:t>
            </a:r>
            <a:endParaRPr lang="zh-CN" altLang="en-US" dirty="0"/>
          </a:p>
          <a:p>
            <a:pPr eaLnBrk="1" hangingPunct="1">
              <a:buAutoNum type="arabicPeriod"/>
            </a:pPr>
            <a:r>
              <a:rPr lang="zh-CN" altLang="en-US" dirty="0"/>
              <a:t>长事务 </a:t>
            </a:r>
            <a:r>
              <a:rPr lang="en-US" altLang="zh-CN" dirty="0"/>
              <a:t>Long-Lived Transactions </a:t>
            </a:r>
            <a:endParaRPr lang="zh-CN" altLang="en-US" dirty="0"/>
          </a:p>
          <a:p>
            <a:pPr eaLnBrk="1" hangingPunct="1">
              <a:buAutoNum type="arabicPeriod"/>
            </a:pPr>
            <a:r>
              <a:rPr lang="zh-CN" altLang="en-US" dirty="0"/>
              <a:t>特殊事务模型</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p:cNvSpPr>
          <p:nvPr>
            <p:ph type="ctrTitle"/>
          </p:nvPr>
        </p:nvSpPr>
        <p:spPr>
          <a:xfrm>
            <a:off x="685800" y="0"/>
            <a:ext cx="7772400" cy="1143000"/>
          </a:xfrm>
        </p:spPr>
        <p:txBody>
          <a:bodyPr wrap="square" anchor="ctr"/>
          <a:p>
            <a:pPr defTabSz="0">
              <a:buNone/>
            </a:pPr>
            <a:r>
              <a:rPr lang="en-US" altLang="zh-CN" sz="3700" kern="1200">
                <a:latin typeface="+mj-lt"/>
                <a:ea typeface="+mj-ea"/>
                <a:cs typeface="+mj-cs"/>
                <a:sym typeface="Lucida Sans Unicode" panose="020B0602030504020204" charset="0"/>
              </a:rPr>
              <a:t>Nested Transaction - Example</a:t>
            </a:r>
            <a:endParaRPr lang="en-US" altLang="zh-CN" sz="3700" kern="1200">
              <a:latin typeface="+mj-lt"/>
              <a:ea typeface="+mj-ea"/>
              <a:cs typeface="+mj-cs"/>
              <a:sym typeface="Lucida Sans Unicode" panose="020B0602030504020204" charset="0"/>
            </a:endParaRPr>
          </a:p>
        </p:txBody>
      </p:sp>
      <p:sp>
        <p:nvSpPr>
          <p:cNvPr id="45059" name="Oval 7"/>
          <p:cNvSpPr/>
          <p:nvPr/>
        </p:nvSpPr>
        <p:spPr>
          <a:xfrm>
            <a:off x="3048000" y="1524000"/>
            <a:ext cx="609600" cy="6096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eaLnBrk="0" hangingPunct="0"/>
            <a:r>
              <a:rPr lang="zh-CN" altLang="en-US" sz="2400" dirty="0">
                <a:solidFill>
                  <a:schemeClr val="accent2"/>
                </a:solidFill>
                <a:latin typeface="Times New Roman" panose="02020603050405020304" pitchFamily="2" charset="0"/>
                <a:ea typeface="宋体" panose="02010600030101010101" pitchFamily="2" charset="-122"/>
                <a:sym typeface="Times New Roman" panose="02020603050405020304" pitchFamily="2" charset="0"/>
              </a:rPr>
              <a:t>？</a:t>
            </a:r>
            <a:endParaRPr lang="zh-CN" altLang="en-US" sz="2400" dirty="0">
              <a:solidFill>
                <a:schemeClr val="accent2"/>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5060" name="Oval 8"/>
          <p:cNvSpPr/>
          <p:nvPr/>
        </p:nvSpPr>
        <p:spPr>
          <a:xfrm>
            <a:off x="914400" y="2743200"/>
            <a:ext cx="609600" cy="6096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eaLnBrk="0" hangingPunct="0"/>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C</a:t>
            </a:r>
            <a:endParaRPr lang="zh-CN" altLang="en-US" dirty="0">
              <a:latin typeface="Arial" panose="020B0604020202020204" pitchFamily="34" charset="0"/>
              <a:ea typeface="宋体" panose="02010600030101010101" pitchFamily="2" charset="-122"/>
            </a:endParaRPr>
          </a:p>
        </p:txBody>
      </p:sp>
      <p:sp>
        <p:nvSpPr>
          <p:cNvPr id="45061" name="Oval 9"/>
          <p:cNvSpPr/>
          <p:nvPr/>
        </p:nvSpPr>
        <p:spPr>
          <a:xfrm>
            <a:off x="3048000" y="2743200"/>
            <a:ext cx="609600" cy="6096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eaLnBrk="0" hangingPunct="0"/>
            <a:r>
              <a:rPr lang="zh-CN" altLang="en-US" sz="2400" dirty="0">
                <a:solidFill>
                  <a:schemeClr val="accent2"/>
                </a:solidFill>
                <a:latin typeface="Times New Roman" panose="02020603050405020304" pitchFamily="2" charset="0"/>
                <a:ea typeface="宋体" panose="02010600030101010101" pitchFamily="2" charset="-122"/>
                <a:sym typeface="Times New Roman" panose="02020603050405020304" pitchFamily="2" charset="0"/>
              </a:rPr>
              <a:t>？</a:t>
            </a:r>
            <a:endParaRPr lang="zh-CN" altLang="en-US" sz="2400" dirty="0">
              <a:solidFill>
                <a:schemeClr val="accent2"/>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5065" name="Line 24"/>
          <p:cNvSpPr/>
          <p:nvPr/>
        </p:nvSpPr>
        <p:spPr>
          <a:xfrm flipH="1">
            <a:off x="1447800" y="2057400"/>
            <a:ext cx="1676400" cy="762000"/>
          </a:xfrm>
          <a:prstGeom prst="line">
            <a:avLst/>
          </a:prstGeom>
          <a:ln w="9525" cap="flat" cmpd="sng">
            <a:solidFill>
              <a:schemeClr val="tx1"/>
            </a:solidFill>
            <a:prstDash val="solid"/>
            <a:round/>
            <a:headEnd type="none" w="med" len="med"/>
            <a:tailEnd type="triangle" w="med" len="med"/>
          </a:ln>
        </p:spPr>
        <p:txBody>
          <a:bodyPr wrap="none" anchor="ctr"/>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5066" name="Line 25"/>
          <p:cNvSpPr/>
          <p:nvPr/>
        </p:nvSpPr>
        <p:spPr>
          <a:xfrm>
            <a:off x="3352800" y="2133600"/>
            <a:ext cx="1588" cy="609600"/>
          </a:xfrm>
          <a:prstGeom prst="line">
            <a:avLst/>
          </a:prstGeom>
          <a:ln w="9525" cap="flat" cmpd="sng">
            <a:solidFill>
              <a:schemeClr val="tx1"/>
            </a:solidFill>
            <a:prstDash val="solid"/>
            <a:round/>
            <a:headEnd type="none" w="med" len="med"/>
            <a:tailEnd type="triangle" w="med" len="med"/>
          </a:ln>
        </p:spPr>
        <p:txBody>
          <a:bodyPr wrap="none" anchor="ctr"/>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5067" name="Text Box 32"/>
          <p:cNvSpPr/>
          <p:nvPr/>
        </p:nvSpPr>
        <p:spPr>
          <a:xfrm>
            <a:off x="3946525" y="1995488"/>
            <a:ext cx="1296988" cy="396875"/>
          </a:xfrm>
          <a:prstGeom prst="rect">
            <a:avLst/>
          </a:prstGeom>
          <a:noFill/>
          <a:ln w="9525">
            <a:noFill/>
          </a:ln>
        </p:spPr>
        <p:txBody>
          <a:bodyPr wrap="none" anchor="t">
            <a:spAutoFit/>
          </a:bodyPr>
          <a:p>
            <a:pPr eaLnBrk="0" hangingPunct="0"/>
            <a:r>
              <a:rPr lang="en-US" altLang="zh-CN" sz="2000" i="1"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concurrent</a:t>
            </a:r>
            <a:endParaRPr lang="zh-CN" altLang="en-US" dirty="0">
              <a:latin typeface="Arial" panose="020B0604020202020204" pitchFamily="34" charset="0"/>
              <a:ea typeface="宋体" panose="02010600030101010101" pitchFamily="2" charset="-122"/>
            </a:endParaRPr>
          </a:p>
        </p:txBody>
      </p:sp>
      <p:sp>
        <p:nvSpPr>
          <p:cNvPr id="45068" name="Line 33"/>
          <p:cNvSpPr/>
          <p:nvPr/>
        </p:nvSpPr>
        <p:spPr>
          <a:xfrm flipH="1">
            <a:off x="3200400" y="2209800"/>
            <a:ext cx="685800" cy="1588"/>
          </a:xfrm>
          <a:prstGeom prst="line">
            <a:avLst/>
          </a:prstGeom>
          <a:ln w="9525" cap="flat" cmpd="sng">
            <a:solidFill>
              <a:schemeClr val="tx1"/>
            </a:solidFill>
            <a:prstDash val="dash"/>
            <a:round/>
            <a:headEnd type="none" w="med" len="med"/>
            <a:tailEnd type="triangle" w="med" len="med"/>
          </a:ln>
        </p:spPr>
        <p:txBody>
          <a:bodyPr anchor="t"/>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5069" name="Text Box 39"/>
          <p:cNvSpPr/>
          <p:nvPr/>
        </p:nvSpPr>
        <p:spPr>
          <a:xfrm>
            <a:off x="7070725" y="1793558"/>
            <a:ext cx="1397000" cy="701675"/>
          </a:xfrm>
          <a:prstGeom prst="rect">
            <a:avLst/>
          </a:prstGeom>
          <a:noFill/>
          <a:ln w="9525">
            <a:noFill/>
          </a:ln>
        </p:spPr>
        <p:txBody>
          <a:bodyPr wrap="none" anchor="t">
            <a:spAutoFit/>
          </a:bodyPr>
          <a:p>
            <a:pPr eaLnBrk="0" hangingPunct="0"/>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C = commit</a:t>
            </a:r>
            <a:endParaRPr lang="zh-CN" altLang="en-US"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a:p>
            <a:pPr eaLnBrk="0" hangingPunct="0"/>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A = abort</a:t>
            </a:r>
            <a:endParaRPr lang="zh-CN" altLang="en-US" dirty="0">
              <a:latin typeface="Arial" panose="020B0604020202020204" pitchFamily="34" charset="0"/>
              <a:ea typeface="宋体" panose="02010600030101010101" pitchFamily="2" charset="-122"/>
            </a:endParaRPr>
          </a:p>
        </p:txBody>
      </p:sp>
      <p:grpSp>
        <p:nvGrpSpPr>
          <p:cNvPr id="45070" name="组合 40974"/>
          <p:cNvGrpSpPr/>
          <p:nvPr/>
        </p:nvGrpSpPr>
        <p:grpSpPr>
          <a:xfrm>
            <a:off x="1102404" y="3352800"/>
            <a:ext cx="5521068" cy="2822575"/>
            <a:chOff x="1016" y="0"/>
            <a:chExt cx="8694" cy="4445"/>
          </a:xfrm>
        </p:grpSpPr>
        <p:sp>
          <p:nvSpPr>
            <p:cNvPr id="45071" name="Oval 10"/>
            <p:cNvSpPr/>
            <p:nvPr/>
          </p:nvSpPr>
          <p:spPr>
            <a:xfrm>
              <a:off x="4080" y="960"/>
              <a:ext cx="960" cy="96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eaLnBrk="0" hangingPunct="0"/>
              <a:r>
                <a:rPr lang="zh-CN" altLang="en-US" sz="2400" dirty="0">
                  <a:solidFill>
                    <a:schemeClr val="accent2"/>
                  </a:solidFill>
                  <a:latin typeface="Times New Roman" panose="02020603050405020304" pitchFamily="2" charset="0"/>
                  <a:ea typeface="宋体" panose="02010600030101010101" pitchFamily="2" charset="-122"/>
                  <a:sym typeface="Times New Roman" panose="02020603050405020304" pitchFamily="2" charset="0"/>
                </a:rPr>
                <a:t>？</a:t>
              </a:r>
              <a:endParaRPr lang="zh-CN" altLang="en-US" sz="2400" dirty="0">
                <a:solidFill>
                  <a:schemeClr val="accent2"/>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5072" name="Oval 11"/>
            <p:cNvSpPr/>
            <p:nvPr/>
          </p:nvSpPr>
          <p:spPr>
            <a:xfrm>
              <a:off x="2640" y="2760"/>
              <a:ext cx="960" cy="96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eaLnBrk="0" hangingPunct="0"/>
              <a:r>
                <a:rPr lang="zh-CN" altLang="en-US" sz="2400" dirty="0">
                  <a:solidFill>
                    <a:schemeClr val="accent2"/>
                  </a:solidFill>
                  <a:latin typeface="Times New Roman" panose="02020603050405020304" pitchFamily="2" charset="0"/>
                  <a:ea typeface="宋体" panose="02010600030101010101" pitchFamily="2" charset="-122"/>
                  <a:sym typeface="Times New Roman" panose="02020603050405020304" pitchFamily="2" charset="0"/>
                </a:rPr>
                <a:t>？</a:t>
              </a:r>
              <a:endParaRPr lang="zh-CN" altLang="en-US" sz="2400" dirty="0">
                <a:solidFill>
                  <a:schemeClr val="accent2"/>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5073" name="Oval 12"/>
            <p:cNvSpPr/>
            <p:nvPr/>
          </p:nvSpPr>
          <p:spPr>
            <a:xfrm>
              <a:off x="5040" y="2760"/>
              <a:ext cx="960" cy="96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eaLnBrk="0" hangingPunct="0"/>
              <a:r>
                <a:rPr lang="zh-CN" altLang="en-US" sz="2400" dirty="0">
                  <a:solidFill>
                    <a:schemeClr val="accent2"/>
                  </a:solidFill>
                  <a:latin typeface="Times New Roman" panose="02020603050405020304" pitchFamily="2" charset="0"/>
                  <a:ea typeface="宋体" panose="02010600030101010101" pitchFamily="2" charset="-122"/>
                  <a:sym typeface="Times New Roman" panose="02020603050405020304" pitchFamily="2" charset="0"/>
                </a:rPr>
                <a:t>？</a:t>
              </a:r>
              <a:endParaRPr lang="zh-CN" altLang="en-US" sz="2400" dirty="0">
                <a:solidFill>
                  <a:schemeClr val="accent2"/>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5074" name="Text Box 19"/>
            <p:cNvSpPr/>
            <p:nvPr/>
          </p:nvSpPr>
          <p:spPr>
            <a:xfrm>
              <a:off x="5169" y="673"/>
              <a:ext cx="4541" cy="725"/>
            </a:xfrm>
            <a:prstGeom prst="rect">
              <a:avLst/>
            </a:prstGeom>
            <a:noFill/>
            <a:ln w="9525">
              <a:solidFill>
                <a:schemeClr val="accent1"/>
              </a:solidFill>
              <a:prstDash val="sysDot"/>
            </a:ln>
          </p:spPr>
          <p:txBody>
            <a:bodyPr wrap="none" anchor="t">
              <a:spAutoFit/>
            </a:bodyPr>
            <a:p>
              <a:pPr algn="l" eaLnBrk="0" hangingPunct="0"/>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a:t>
              </a:r>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选择</a:t>
              </a:r>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经停</a:t>
              </a:r>
              <a:r>
                <a:rPr lang="zh-CN" altLang="en-US" sz="2400" dirty="0">
                  <a:solidFill>
                    <a:schemeClr val="accent2"/>
                  </a:solidFill>
                  <a:latin typeface="+mn-lt"/>
                  <a:ea typeface="+mn-ea"/>
                  <a:sym typeface="Lucida Sans Unicode" panose="020B0602030504020204" charset="0"/>
                </a:rPr>
                <a:t>名古屋 </a:t>
              </a:r>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a:t>
              </a:r>
              <a:endParaRPr lang="zh-CN" altLang="en-US" dirty="0">
                <a:latin typeface="Arial" panose="020B0604020202020204" pitchFamily="34" charset="0"/>
                <a:ea typeface="宋体" panose="02010600030101010101" pitchFamily="2" charset="-122"/>
              </a:endParaRPr>
            </a:p>
          </p:txBody>
        </p:sp>
        <p:sp>
          <p:nvSpPr>
            <p:cNvPr id="45075" name="Text Box 20"/>
            <p:cNvSpPr/>
            <p:nvPr/>
          </p:nvSpPr>
          <p:spPr>
            <a:xfrm>
              <a:off x="1016" y="3713"/>
              <a:ext cx="3248" cy="725"/>
            </a:xfrm>
            <a:prstGeom prst="rect">
              <a:avLst/>
            </a:prstGeom>
            <a:noFill/>
            <a:ln w="9525">
              <a:noFill/>
            </a:ln>
          </p:spPr>
          <p:txBody>
            <a:bodyPr wrap="none" anchor="t">
              <a:spAutoFit/>
            </a:bodyPr>
            <a:p>
              <a:pPr eaLnBrk="0" hangingPunct="0"/>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东京</a:t>
              </a:r>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 </a:t>
              </a:r>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名</a:t>
              </a:r>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古屋</a:t>
              </a:r>
              <a:endPar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5076" name="Text Box 21"/>
            <p:cNvSpPr/>
            <p:nvPr/>
          </p:nvSpPr>
          <p:spPr>
            <a:xfrm>
              <a:off x="4560" y="3720"/>
              <a:ext cx="3728" cy="725"/>
            </a:xfrm>
            <a:prstGeom prst="rect">
              <a:avLst/>
            </a:prstGeom>
            <a:noFill/>
            <a:ln w="9525">
              <a:noFill/>
            </a:ln>
          </p:spPr>
          <p:txBody>
            <a:bodyPr wrap="none" anchor="t">
              <a:spAutoFit/>
            </a:bodyPr>
            <a:p>
              <a:pPr algn="l" eaLnBrk="0" hangingPunct="0"/>
              <a:r>
                <a:rPr lang="zh-CN" altLang="en-US" sz="2400" dirty="0">
                  <a:solidFill>
                    <a:srgbClr val="000000"/>
                  </a:solidFill>
                  <a:latin typeface="Times New Roman" panose="02020603050405020304" pitchFamily="2" charset="0"/>
                  <a:sym typeface="Times New Roman" panose="02020603050405020304" pitchFamily="2" charset="0"/>
                </a:rPr>
                <a:t>名</a:t>
              </a:r>
              <a:r>
                <a:rPr lang="zh-CN" altLang="en-US" sz="2400" dirty="0">
                  <a:solidFill>
                    <a:srgbClr val="000000"/>
                  </a:solidFill>
                  <a:latin typeface="Times New Roman" panose="02020603050405020304" pitchFamily="2" charset="0"/>
                  <a:sym typeface="Times New Roman" panose="02020603050405020304" pitchFamily="2" charset="0"/>
                </a:rPr>
                <a:t>古屋</a:t>
              </a:r>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 </a:t>
              </a:r>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北海道</a:t>
              </a:r>
              <a:endPar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5077" name="Line 26"/>
            <p:cNvSpPr/>
            <p:nvPr/>
          </p:nvSpPr>
          <p:spPr>
            <a:xfrm>
              <a:off x="4560" y="0"/>
              <a:ext cx="2" cy="960"/>
            </a:xfrm>
            <a:prstGeom prst="line">
              <a:avLst/>
            </a:prstGeom>
            <a:ln w="9525" cap="flat" cmpd="sng">
              <a:solidFill>
                <a:schemeClr val="tx1"/>
              </a:solidFill>
              <a:prstDash val="solid"/>
              <a:round/>
              <a:headEnd type="none" w="med" len="med"/>
              <a:tailEnd type="triangle" w="med" len="med"/>
            </a:ln>
          </p:spPr>
          <p:txBody>
            <a:bodyPr wrap="none" anchor="ctr"/>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5078" name="Line 27"/>
            <p:cNvSpPr/>
            <p:nvPr/>
          </p:nvSpPr>
          <p:spPr>
            <a:xfrm flipH="1">
              <a:off x="3360" y="1800"/>
              <a:ext cx="840" cy="1080"/>
            </a:xfrm>
            <a:prstGeom prst="line">
              <a:avLst/>
            </a:prstGeom>
            <a:ln w="9525" cap="flat" cmpd="sng">
              <a:solidFill>
                <a:schemeClr val="tx1"/>
              </a:solidFill>
              <a:prstDash val="solid"/>
              <a:round/>
              <a:headEnd type="none" w="med" len="med"/>
              <a:tailEnd type="triangle" w="med" len="med"/>
            </a:ln>
          </p:spPr>
          <p:txBody>
            <a:bodyPr wrap="none" anchor="ctr"/>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5079" name="Line 28"/>
            <p:cNvSpPr/>
            <p:nvPr/>
          </p:nvSpPr>
          <p:spPr>
            <a:xfrm>
              <a:off x="4920" y="1800"/>
              <a:ext cx="360" cy="1080"/>
            </a:xfrm>
            <a:prstGeom prst="line">
              <a:avLst/>
            </a:prstGeom>
            <a:ln w="9525" cap="flat" cmpd="sng">
              <a:solidFill>
                <a:schemeClr val="tx1"/>
              </a:solidFill>
              <a:prstDash val="solid"/>
              <a:round/>
              <a:headEnd type="none" w="med" len="med"/>
              <a:tailEnd type="triangle" w="med" len="med"/>
            </a:ln>
          </p:spPr>
          <p:txBody>
            <a:bodyPr wrap="none" anchor="ctr"/>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5080" name="Text Box 36"/>
            <p:cNvSpPr/>
            <p:nvPr/>
          </p:nvSpPr>
          <p:spPr>
            <a:xfrm>
              <a:off x="5280" y="1680"/>
              <a:ext cx="2042" cy="625"/>
            </a:xfrm>
            <a:prstGeom prst="rect">
              <a:avLst/>
            </a:prstGeom>
            <a:noFill/>
            <a:ln w="9525">
              <a:noFill/>
            </a:ln>
          </p:spPr>
          <p:txBody>
            <a:bodyPr wrap="none" anchor="t">
              <a:spAutoFit/>
            </a:bodyPr>
            <a:p>
              <a:pPr eaLnBrk="0" hangingPunct="0"/>
              <a:r>
                <a:rPr lang="en-US" altLang="zh-CN" sz="2000" i="1"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concurrent</a:t>
              </a:r>
              <a:endParaRPr lang="zh-CN" altLang="en-US" dirty="0">
                <a:latin typeface="Arial" panose="020B0604020202020204" pitchFamily="34" charset="0"/>
                <a:ea typeface="宋体" panose="02010600030101010101" pitchFamily="2" charset="-122"/>
              </a:endParaRPr>
            </a:p>
          </p:txBody>
        </p:sp>
        <p:sp>
          <p:nvSpPr>
            <p:cNvPr id="45081" name="Line 37"/>
            <p:cNvSpPr/>
            <p:nvPr/>
          </p:nvSpPr>
          <p:spPr>
            <a:xfrm flipH="1">
              <a:off x="4680" y="2040"/>
              <a:ext cx="720" cy="2"/>
            </a:xfrm>
            <a:prstGeom prst="line">
              <a:avLst/>
            </a:prstGeom>
            <a:ln w="9525" cap="flat" cmpd="sng">
              <a:solidFill>
                <a:schemeClr val="tx1"/>
              </a:solidFill>
              <a:prstDash val="dash"/>
              <a:round/>
              <a:headEnd type="none" w="med" len="med"/>
              <a:tailEnd type="triangle" w="med" len="med"/>
            </a:ln>
          </p:spPr>
          <p:txBody>
            <a:bodyPr anchor="t"/>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grpSp>
      <p:sp>
        <p:nvSpPr>
          <p:cNvPr id="44038" name="Text Box 16"/>
          <p:cNvSpPr/>
          <p:nvPr/>
        </p:nvSpPr>
        <p:spPr>
          <a:xfrm>
            <a:off x="895985" y="1600200"/>
            <a:ext cx="2062480" cy="460375"/>
          </a:xfrm>
          <a:prstGeom prst="rect">
            <a:avLst/>
          </a:prstGeom>
          <a:noFill/>
          <a:ln w="9525">
            <a:noFill/>
          </a:ln>
        </p:spPr>
        <p:txBody>
          <a:bodyPr wrap="none" anchor="t">
            <a:spAutoFit/>
          </a:bodyPr>
          <a:p>
            <a:pPr eaLnBrk="0" hangingPunct="0"/>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南京</a:t>
            </a:r>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 </a:t>
            </a:r>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北海道</a:t>
            </a:r>
            <a:endPar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4039" name="Text Box 17"/>
          <p:cNvSpPr/>
          <p:nvPr/>
        </p:nvSpPr>
        <p:spPr>
          <a:xfrm>
            <a:off x="411480" y="3319780"/>
            <a:ext cx="1757680" cy="460375"/>
          </a:xfrm>
          <a:prstGeom prst="rect">
            <a:avLst/>
          </a:prstGeom>
          <a:noFill/>
          <a:ln w="9525">
            <a:noFill/>
          </a:ln>
        </p:spPr>
        <p:txBody>
          <a:bodyPr wrap="none" anchor="t">
            <a:spAutoFit/>
          </a:bodyPr>
          <a:p>
            <a:pPr algn="l" eaLnBrk="0" hangingPunct="0"/>
            <a:r>
              <a:rPr lang="zh-CN" altLang="en-US" sz="2400" dirty="0">
                <a:solidFill>
                  <a:srgbClr val="000000"/>
                </a:solidFill>
                <a:latin typeface="Times New Roman" panose="02020603050405020304" pitchFamily="2" charset="0"/>
                <a:sym typeface="Times New Roman" panose="02020603050405020304" pitchFamily="2" charset="0"/>
              </a:rPr>
              <a:t>南京</a:t>
            </a:r>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 </a:t>
            </a:r>
            <a:r>
              <a:rPr lang="zh-CN" altLang="en-US" sz="2400" dirty="0">
                <a:solidFill>
                  <a:srgbClr val="000000"/>
                </a:solidFill>
                <a:latin typeface="Times New Roman" panose="02020603050405020304" pitchFamily="2" charset="0"/>
                <a:sym typeface="Times New Roman" panose="02020603050405020304" pitchFamily="2" charset="0"/>
              </a:rPr>
              <a:t>东京</a:t>
            </a:r>
            <a:endPar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4034" name="Text Box 3"/>
          <p:cNvSpPr/>
          <p:nvPr/>
        </p:nvSpPr>
        <p:spPr>
          <a:xfrm>
            <a:off x="5638800" y="1219200"/>
            <a:ext cx="2539365" cy="460375"/>
          </a:xfrm>
          <a:prstGeom prst="rect">
            <a:avLst/>
          </a:prstGeom>
          <a:noFill/>
          <a:ln w="9525">
            <a:noFill/>
          </a:ln>
        </p:spPr>
        <p:txBody>
          <a:bodyPr wrap="none" anchor="t">
            <a:spAutoFit/>
          </a:bodyPr>
          <a:p>
            <a:pPr eaLnBrk="0" hangingPunct="0"/>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从南京</a:t>
            </a:r>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--&gt;</a:t>
            </a:r>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北海道</a:t>
            </a:r>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a:t>
            </a:r>
            <a:endParaRPr lang="zh-CN" altLang="en-US" dirty="0">
              <a:latin typeface="Arial" panose="020B0604020202020204" pitchFamily="34" charset="0"/>
              <a:ea typeface="宋体" panose="02010600030101010101" pitchFamily="2" charset="-122"/>
            </a:endParaRPr>
          </a:p>
        </p:txBody>
      </p:sp>
      <p:sp>
        <p:nvSpPr>
          <p:cNvPr id="44040" name="Text Box 18"/>
          <p:cNvSpPr/>
          <p:nvPr/>
        </p:nvSpPr>
        <p:spPr>
          <a:xfrm>
            <a:off x="3739515" y="2745740"/>
            <a:ext cx="2062480" cy="460375"/>
          </a:xfrm>
          <a:prstGeom prst="rect">
            <a:avLst/>
          </a:prstGeom>
          <a:noFill/>
          <a:ln w="9525">
            <a:noFill/>
          </a:ln>
        </p:spPr>
        <p:txBody>
          <a:bodyPr wrap="none" anchor="t">
            <a:spAutoFit/>
          </a:bodyPr>
          <a:p>
            <a:pPr eaLnBrk="0" hangingPunct="0"/>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东京 </a:t>
            </a:r>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a:t>
            </a:r>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北海道</a:t>
            </a:r>
            <a:endPar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p:cNvSpPr>
          <p:nvPr>
            <p:ph type="ctrTitle"/>
          </p:nvPr>
        </p:nvSpPr>
        <p:spPr>
          <a:xfrm>
            <a:off x="685800" y="97790"/>
            <a:ext cx="7772400" cy="660400"/>
          </a:xfrm>
        </p:spPr>
        <p:txBody>
          <a:bodyPr wrap="square" anchor="ctr">
            <a:spAutoFit/>
          </a:bodyPr>
          <a:p>
            <a:pPr defTabSz="0">
              <a:buNone/>
            </a:pPr>
            <a:r>
              <a:rPr lang="en-US" altLang="zh-CN" sz="3700" kern="1200">
                <a:latin typeface="+mj-lt"/>
                <a:ea typeface="+mj-ea"/>
                <a:cs typeface="+mj-cs"/>
                <a:sym typeface="Lucida Sans Unicode" panose="020B0602030504020204" charset="0"/>
              </a:rPr>
              <a:t>Nested Transaction - Example</a:t>
            </a:r>
            <a:endParaRPr lang="en-US" altLang="zh-CN" sz="3700" kern="1200">
              <a:latin typeface="+mj-lt"/>
              <a:ea typeface="+mj-ea"/>
              <a:cs typeface="+mj-cs"/>
              <a:sym typeface="Lucida Sans Unicode" panose="020B0602030504020204" charset="0"/>
            </a:endParaRPr>
          </a:p>
        </p:txBody>
      </p:sp>
      <p:sp>
        <p:nvSpPr>
          <p:cNvPr id="45059" name="Oval 7"/>
          <p:cNvSpPr/>
          <p:nvPr/>
        </p:nvSpPr>
        <p:spPr>
          <a:xfrm>
            <a:off x="3048000" y="1236980"/>
            <a:ext cx="609600" cy="6096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eaLnBrk="0" hangingPunct="0"/>
            <a:r>
              <a:rPr lang="zh-CN" altLang="en-US" sz="2400" dirty="0">
                <a:solidFill>
                  <a:schemeClr val="accent2"/>
                </a:solidFill>
                <a:latin typeface="Times New Roman" panose="02020603050405020304" pitchFamily="2" charset="0"/>
                <a:ea typeface="宋体" panose="02010600030101010101" pitchFamily="2" charset="-122"/>
                <a:sym typeface="Times New Roman" panose="02020603050405020304" pitchFamily="2" charset="0"/>
              </a:rPr>
              <a:t>？</a:t>
            </a:r>
            <a:endParaRPr lang="zh-CN" altLang="en-US" sz="2400" dirty="0">
              <a:solidFill>
                <a:schemeClr val="accent2"/>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5060" name="Oval 8"/>
          <p:cNvSpPr/>
          <p:nvPr/>
        </p:nvSpPr>
        <p:spPr>
          <a:xfrm>
            <a:off x="914400" y="2456180"/>
            <a:ext cx="609600" cy="6096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eaLnBrk="0" hangingPunct="0"/>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C</a:t>
            </a:r>
            <a:endParaRPr lang="zh-CN" altLang="en-US" dirty="0">
              <a:latin typeface="Arial" panose="020B0604020202020204" pitchFamily="34" charset="0"/>
              <a:ea typeface="宋体" panose="02010600030101010101" pitchFamily="2" charset="-122"/>
            </a:endParaRPr>
          </a:p>
        </p:txBody>
      </p:sp>
      <p:sp>
        <p:nvSpPr>
          <p:cNvPr id="45061" name="Oval 9"/>
          <p:cNvSpPr/>
          <p:nvPr/>
        </p:nvSpPr>
        <p:spPr>
          <a:xfrm>
            <a:off x="3048000" y="2456180"/>
            <a:ext cx="609600" cy="6096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eaLnBrk="0" hangingPunct="0"/>
            <a:r>
              <a:rPr lang="zh-CN" altLang="en-US" sz="2400" dirty="0">
                <a:solidFill>
                  <a:schemeClr val="accent2"/>
                </a:solidFill>
                <a:latin typeface="Times New Roman" panose="02020603050405020304" pitchFamily="2" charset="0"/>
                <a:ea typeface="宋体" panose="02010600030101010101" pitchFamily="2" charset="-122"/>
                <a:sym typeface="Times New Roman" panose="02020603050405020304" pitchFamily="2" charset="0"/>
              </a:rPr>
              <a:t>？</a:t>
            </a:r>
            <a:endParaRPr lang="zh-CN" altLang="en-US" sz="2400" dirty="0">
              <a:solidFill>
                <a:schemeClr val="accent2"/>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5065" name="Line 24"/>
          <p:cNvSpPr/>
          <p:nvPr/>
        </p:nvSpPr>
        <p:spPr>
          <a:xfrm flipH="1">
            <a:off x="1447800" y="1770380"/>
            <a:ext cx="1676400" cy="762000"/>
          </a:xfrm>
          <a:prstGeom prst="line">
            <a:avLst/>
          </a:prstGeom>
          <a:ln w="9525" cap="flat" cmpd="sng">
            <a:solidFill>
              <a:schemeClr val="tx1"/>
            </a:solidFill>
            <a:prstDash val="solid"/>
            <a:round/>
            <a:headEnd type="none" w="med" len="med"/>
            <a:tailEnd type="triangle" w="med" len="med"/>
          </a:ln>
        </p:spPr>
        <p:txBody>
          <a:bodyPr wrap="none" anchor="ctr"/>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5066" name="Line 25"/>
          <p:cNvSpPr/>
          <p:nvPr/>
        </p:nvSpPr>
        <p:spPr>
          <a:xfrm>
            <a:off x="3352800" y="1846580"/>
            <a:ext cx="1588" cy="609600"/>
          </a:xfrm>
          <a:prstGeom prst="line">
            <a:avLst/>
          </a:prstGeom>
          <a:ln w="9525" cap="flat" cmpd="sng">
            <a:solidFill>
              <a:schemeClr val="tx1"/>
            </a:solidFill>
            <a:prstDash val="solid"/>
            <a:round/>
            <a:headEnd type="none" w="med" len="med"/>
            <a:tailEnd type="triangle" w="med" len="med"/>
          </a:ln>
        </p:spPr>
        <p:txBody>
          <a:bodyPr wrap="none" anchor="ctr"/>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5067" name="Text Box 32"/>
          <p:cNvSpPr/>
          <p:nvPr/>
        </p:nvSpPr>
        <p:spPr>
          <a:xfrm>
            <a:off x="3946525" y="1708468"/>
            <a:ext cx="1296988" cy="396875"/>
          </a:xfrm>
          <a:prstGeom prst="rect">
            <a:avLst/>
          </a:prstGeom>
          <a:noFill/>
          <a:ln w="9525">
            <a:noFill/>
          </a:ln>
        </p:spPr>
        <p:txBody>
          <a:bodyPr wrap="none" anchor="t">
            <a:spAutoFit/>
          </a:bodyPr>
          <a:p>
            <a:pPr eaLnBrk="0" hangingPunct="0"/>
            <a:r>
              <a:rPr lang="en-US" altLang="zh-CN" sz="2000" i="1"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concurrent</a:t>
            </a:r>
            <a:endParaRPr lang="zh-CN" altLang="en-US" dirty="0">
              <a:latin typeface="Arial" panose="020B0604020202020204" pitchFamily="34" charset="0"/>
              <a:ea typeface="宋体" panose="02010600030101010101" pitchFamily="2" charset="-122"/>
            </a:endParaRPr>
          </a:p>
        </p:txBody>
      </p:sp>
      <p:sp>
        <p:nvSpPr>
          <p:cNvPr id="45068" name="Line 33"/>
          <p:cNvSpPr/>
          <p:nvPr/>
        </p:nvSpPr>
        <p:spPr>
          <a:xfrm flipH="1">
            <a:off x="3200400" y="1922780"/>
            <a:ext cx="685800" cy="1588"/>
          </a:xfrm>
          <a:prstGeom prst="line">
            <a:avLst/>
          </a:prstGeom>
          <a:ln w="9525" cap="flat" cmpd="sng">
            <a:solidFill>
              <a:schemeClr val="tx1"/>
            </a:solidFill>
            <a:prstDash val="dash"/>
            <a:round/>
            <a:headEnd type="none" w="med" len="med"/>
            <a:tailEnd type="triangle" w="med" len="med"/>
          </a:ln>
        </p:spPr>
        <p:txBody>
          <a:bodyPr anchor="t"/>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5069" name="Text Box 39"/>
          <p:cNvSpPr/>
          <p:nvPr/>
        </p:nvSpPr>
        <p:spPr>
          <a:xfrm>
            <a:off x="7070725" y="1506538"/>
            <a:ext cx="1397000" cy="701675"/>
          </a:xfrm>
          <a:prstGeom prst="rect">
            <a:avLst/>
          </a:prstGeom>
          <a:noFill/>
          <a:ln w="9525">
            <a:noFill/>
          </a:ln>
        </p:spPr>
        <p:txBody>
          <a:bodyPr wrap="none" anchor="t">
            <a:spAutoFit/>
          </a:bodyPr>
          <a:p>
            <a:pPr eaLnBrk="0" hangingPunct="0"/>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C = commit</a:t>
            </a:r>
            <a:endParaRPr lang="zh-CN" altLang="en-US"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a:p>
            <a:pPr eaLnBrk="0" hangingPunct="0"/>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A = abort</a:t>
            </a:r>
            <a:endParaRPr lang="zh-CN" altLang="en-US" dirty="0">
              <a:latin typeface="Arial" panose="020B0604020202020204" pitchFamily="34" charset="0"/>
              <a:ea typeface="宋体" panose="02010600030101010101" pitchFamily="2" charset="-122"/>
            </a:endParaRPr>
          </a:p>
        </p:txBody>
      </p:sp>
      <p:grpSp>
        <p:nvGrpSpPr>
          <p:cNvPr id="45070" name="组合 40974"/>
          <p:cNvGrpSpPr/>
          <p:nvPr/>
        </p:nvGrpSpPr>
        <p:grpSpPr>
          <a:xfrm>
            <a:off x="71094" y="3065780"/>
            <a:ext cx="8098073" cy="3533140"/>
            <a:chOff x="-608" y="0"/>
            <a:chExt cx="12752" cy="5564"/>
          </a:xfrm>
        </p:grpSpPr>
        <p:sp>
          <p:nvSpPr>
            <p:cNvPr id="45071" name="Oval 10"/>
            <p:cNvSpPr/>
            <p:nvPr/>
          </p:nvSpPr>
          <p:spPr>
            <a:xfrm>
              <a:off x="4080" y="960"/>
              <a:ext cx="960" cy="96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eaLnBrk="0" hangingPunct="0"/>
              <a:r>
                <a:rPr lang="en-US" altLang="zh-CN" sz="2400" dirty="0">
                  <a:solidFill>
                    <a:schemeClr val="accent2"/>
                  </a:solidFill>
                  <a:latin typeface="Times New Roman" panose="02020603050405020304" pitchFamily="2" charset="0"/>
                  <a:ea typeface="宋体" panose="02010600030101010101" pitchFamily="2" charset="-122"/>
                  <a:sym typeface="Times New Roman" panose="02020603050405020304" pitchFamily="2" charset="0"/>
                </a:rPr>
                <a:t>A</a:t>
              </a:r>
              <a:endParaRPr lang="en-US" altLang="zh-CN" sz="2400" dirty="0">
                <a:solidFill>
                  <a:schemeClr val="accent2"/>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5072" name="Oval 11"/>
            <p:cNvSpPr/>
            <p:nvPr/>
          </p:nvSpPr>
          <p:spPr>
            <a:xfrm>
              <a:off x="2640" y="2760"/>
              <a:ext cx="960" cy="96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eaLnBrk="0" hangingPunct="0"/>
              <a:r>
                <a:rPr lang="en-US" altLang="zh-CN" sz="2400" dirty="0">
                  <a:solidFill>
                    <a:schemeClr val="accent2"/>
                  </a:solidFill>
                  <a:latin typeface="Times New Roman" panose="02020603050405020304" pitchFamily="2" charset="0"/>
                  <a:ea typeface="宋体" panose="02010600030101010101" pitchFamily="2" charset="-122"/>
                  <a:sym typeface="Times New Roman" panose="02020603050405020304" pitchFamily="2" charset="0"/>
                </a:rPr>
                <a:t>C/A</a:t>
              </a:r>
              <a:endParaRPr lang="en-US" altLang="zh-CN" sz="2400" dirty="0">
                <a:solidFill>
                  <a:schemeClr val="accent2"/>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5073" name="Oval 12"/>
            <p:cNvSpPr/>
            <p:nvPr/>
          </p:nvSpPr>
          <p:spPr>
            <a:xfrm>
              <a:off x="5040" y="2760"/>
              <a:ext cx="960" cy="96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eaLnBrk="0" hangingPunct="0"/>
              <a:r>
                <a:rPr lang="en-US" altLang="zh-CN" sz="2400" dirty="0">
                  <a:solidFill>
                    <a:schemeClr val="accent2"/>
                  </a:solidFill>
                  <a:latin typeface="Times New Roman" panose="02020603050405020304" pitchFamily="2" charset="0"/>
                  <a:ea typeface="宋体" panose="02010600030101010101" pitchFamily="2" charset="-122"/>
                  <a:sym typeface="Times New Roman" panose="02020603050405020304" pitchFamily="2" charset="0"/>
                </a:rPr>
                <a:t>A</a:t>
              </a:r>
              <a:endParaRPr lang="en-US" altLang="zh-CN" sz="2400" dirty="0">
                <a:solidFill>
                  <a:schemeClr val="accent2"/>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5074" name="Text Box 19"/>
            <p:cNvSpPr/>
            <p:nvPr/>
          </p:nvSpPr>
          <p:spPr>
            <a:xfrm>
              <a:off x="246" y="4839"/>
              <a:ext cx="11898" cy="725"/>
            </a:xfrm>
            <a:prstGeom prst="rect">
              <a:avLst/>
            </a:prstGeom>
            <a:noFill/>
            <a:ln w="9525">
              <a:noFill/>
            </a:ln>
          </p:spPr>
          <p:txBody>
            <a:bodyPr wrap="none" anchor="t">
              <a:spAutoFit/>
            </a:bodyPr>
            <a:p>
              <a:pPr algn="l" eaLnBrk="0" hangingPunct="0"/>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如果经停 </a:t>
              </a:r>
              <a:r>
                <a:rPr lang="zh-CN" altLang="en-US" sz="2400" dirty="0">
                  <a:solidFill>
                    <a:schemeClr val="accent2"/>
                  </a:solidFill>
                  <a:latin typeface="+mn-lt"/>
                  <a:ea typeface="+mn-ea"/>
                  <a:sym typeface="Lucida Sans Unicode" panose="020B0602030504020204" charset="0"/>
                </a:rPr>
                <a:t>名古屋 也预订失败，那么还可以选择经停</a:t>
              </a:r>
              <a:r>
                <a:rPr lang="en-US" altLang="zh-CN" sz="2400" dirty="0">
                  <a:solidFill>
                    <a:schemeClr val="accent2"/>
                  </a:solidFill>
                  <a:latin typeface="+mn-lt"/>
                  <a:ea typeface="+mn-ea"/>
                  <a:sym typeface="Lucida Sans Unicode" panose="020B0602030504020204" charset="0"/>
                </a:rPr>
                <a:t>......</a:t>
              </a:r>
              <a:endParaRPr lang="en-US" altLang="zh-CN" sz="2400" dirty="0">
                <a:solidFill>
                  <a:schemeClr val="accent2"/>
                </a:solidFill>
                <a:latin typeface="+mn-lt"/>
                <a:ea typeface="+mn-ea"/>
                <a:sym typeface="Lucida Sans Unicode" panose="020B0602030504020204" charset="0"/>
              </a:endParaRPr>
            </a:p>
          </p:txBody>
        </p:sp>
        <p:sp>
          <p:nvSpPr>
            <p:cNvPr id="45075" name="Text Box 20"/>
            <p:cNvSpPr/>
            <p:nvPr/>
          </p:nvSpPr>
          <p:spPr>
            <a:xfrm>
              <a:off x="-608" y="3123"/>
              <a:ext cx="3248" cy="725"/>
            </a:xfrm>
            <a:prstGeom prst="rect">
              <a:avLst/>
            </a:prstGeom>
            <a:noFill/>
            <a:ln w="9525">
              <a:noFill/>
            </a:ln>
          </p:spPr>
          <p:txBody>
            <a:bodyPr wrap="none" anchor="t">
              <a:spAutoFit/>
            </a:bodyPr>
            <a:p>
              <a:pPr eaLnBrk="0" hangingPunct="0"/>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东京</a:t>
              </a:r>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 </a:t>
              </a:r>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名</a:t>
              </a:r>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古屋</a:t>
              </a:r>
              <a:endPar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5076" name="Text Box 21"/>
            <p:cNvSpPr/>
            <p:nvPr/>
          </p:nvSpPr>
          <p:spPr>
            <a:xfrm>
              <a:off x="3236" y="3720"/>
              <a:ext cx="3728" cy="725"/>
            </a:xfrm>
            <a:prstGeom prst="rect">
              <a:avLst/>
            </a:prstGeom>
            <a:noFill/>
            <a:ln w="9525">
              <a:noFill/>
            </a:ln>
          </p:spPr>
          <p:txBody>
            <a:bodyPr wrap="none" anchor="t">
              <a:spAutoFit/>
            </a:bodyPr>
            <a:p>
              <a:pPr algn="l" eaLnBrk="0" hangingPunct="0"/>
              <a:r>
                <a:rPr lang="zh-CN" altLang="en-US" sz="2400" dirty="0">
                  <a:solidFill>
                    <a:srgbClr val="000000"/>
                  </a:solidFill>
                  <a:latin typeface="Times New Roman" panose="02020603050405020304" pitchFamily="2" charset="0"/>
                  <a:sym typeface="Times New Roman" panose="02020603050405020304" pitchFamily="2" charset="0"/>
                </a:rPr>
                <a:t>名</a:t>
              </a:r>
              <a:r>
                <a:rPr lang="zh-CN" altLang="en-US" sz="2400" dirty="0">
                  <a:solidFill>
                    <a:srgbClr val="000000"/>
                  </a:solidFill>
                  <a:latin typeface="Times New Roman" panose="02020603050405020304" pitchFamily="2" charset="0"/>
                  <a:sym typeface="Times New Roman" panose="02020603050405020304" pitchFamily="2" charset="0"/>
                </a:rPr>
                <a:t>古屋</a:t>
              </a:r>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 </a:t>
              </a:r>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北海道</a:t>
              </a:r>
              <a:endPar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5077" name="Line 26"/>
            <p:cNvSpPr/>
            <p:nvPr/>
          </p:nvSpPr>
          <p:spPr>
            <a:xfrm>
              <a:off x="4560" y="0"/>
              <a:ext cx="2" cy="960"/>
            </a:xfrm>
            <a:prstGeom prst="line">
              <a:avLst/>
            </a:prstGeom>
            <a:ln w="9525" cap="flat" cmpd="sng">
              <a:solidFill>
                <a:schemeClr val="tx1"/>
              </a:solidFill>
              <a:prstDash val="solid"/>
              <a:round/>
              <a:headEnd type="none" w="med" len="med"/>
              <a:tailEnd type="triangle" w="med" len="med"/>
            </a:ln>
          </p:spPr>
          <p:txBody>
            <a:bodyPr wrap="none" anchor="ctr"/>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5078" name="Line 27"/>
            <p:cNvSpPr/>
            <p:nvPr/>
          </p:nvSpPr>
          <p:spPr>
            <a:xfrm flipH="1">
              <a:off x="3360" y="1800"/>
              <a:ext cx="840" cy="1080"/>
            </a:xfrm>
            <a:prstGeom prst="line">
              <a:avLst/>
            </a:prstGeom>
            <a:ln w="9525" cap="flat" cmpd="sng">
              <a:solidFill>
                <a:schemeClr val="tx1"/>
              </a:solidFill>
              <a:prstDash val="solid"/>
              <a:round/>
              <a:headEnd type="none" w="med" len="med"/>
              <a:tailEnd type="triangle" w="med" len="med"/>
            </a:ln>
          </p:spPr>
          <p:txBody>
            <a:bodyPr wrap="none" anchor="ctr"/>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5079" name="Line 28"/>
            <p:cNvSpPr/>
            <p:nvPr/>
          </p:nvSpPr>
          <p:spPr>
            <a:xfrm>
              <a:off x="4920" y="1800"/>
              <a:ext cx="360" cy="1080"/>
            </a:xfrm>
            <a:prstGeom prst="line">
              <a:avLst/>
            </a:prstGeom>
            <a:ln w="9525" cap="flat" cmpd="sng">
              <a:solidFill>
                <a:schemeClr val="tx1"/>
              </a:solidFill>
              <a:prstDash val="solid"/>
              <a:round/>
              <a:headEnd type="none" w="med" len="med"/>
              <a:tailEnd type="triangle" w="med" len="med"/>
            </a:ln>
          </p:spPr>
          <p:txBody>
            <a:bodyPr wrap="none" anchor="ctr"/>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5080" name="Text Box 36"/>
            <p:cNvSpPr/>
            <p:nvPr/>
          </p:nvSpPr>
          <p:spPr>
            <a:xfrm>
              <a:off x="5280" y="1680"/>
              <a:ext cx="2042" cy="625"/>
            </a:xfrm>
            <a:prstGeom prst="rect">
              <a:avLst/>
            </a:prstGeom>
            <a:noFill/>
            <a:ln w="9525">
              <a:noFill/>
            </a:ln>
          </p:spPr>
          <p:txBody>
            <a:bodyPr wrap="none" anchor="t">
              <a:spAutoFit/>
            </a:bodyPr>
            <a:p>
              <a:pPr eaLnBrk="0" hangingPunct="0"/>
              <a:r>
                <a:rPr lang="en-US" altLang="zh-CN" sz="2000" i="1"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concurrent</a:t>
              </a:r>
              <a:endParaRPr lang="zh-CN" altLang="en-US" dirty="0">
                <a:latin typeface="Arial" panose="020B0604020202020204" pitchFamily="34" charset="0"/>
                <a:ea typeface="宋体" panose="02010600030101010101" pitchFamily="2" charset="-122"/>
              </a:endParaRPr>
            </a:p>
          </p:txBody>
        </p:sp>
        <p:sp>
          <p:nvSpPr>
            <p:cNvPr id="45081" name="Line 37"/>
            <p:cNvSpPr/>
            <p:nvPr/>
          </p:nvSpPr>
          <p:spPr>
            <a:xfrm flipH="1">
              <a:off x="4680" y="2040"/>
              <a:ext cx="720" cy="2"/>
            </a:xfrm>
            <a:prstGeom prst="line">
              <a:avLst/>
            </a:prstGeom>
            <a:ln w="9525" cap="flat" cmpd="sng">
              <a:solidFill>
                <a:schemeClr val="tx1"/>
              </a:solidFill>
              <a:prstDash val="dash"/>
              <a:round/>
              <a:headEnd type="none" w="med" len="med"/>
              <a:tailEnd type="triangle" w="med" len="med"/>
            </a:ln>
          </p:spPr>
          <p:txBody>
            <a:bodyPr anchor="t"/>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grpSp>
      <p:sp>
        <p:nvSpPr>
          <p:cNvPr id="44038" name="Text Box 16"/>
          <p:cNvSpPr/>
          <p:nvPr/>
        </p:nvSpPr>
        <p:spPr>
          <a:xfrm>
            <a:off x="895985" y="1313180"/>
            <a:ext cx="2062480" cy="460375"/>
          </a:xfrm>
          <a:prstGeom prst="rect">
            <a:avLst/>
          </a:prstGeom>
          <a:noFill/>
          <a:ln w="9525">
            <a:noFill/>
          </a:ln>
        </p:spPr>
        <p:txBody>
          <a:bodyPr wrap="none" anchor="t">
            <a:spAutoFit/>
          </a:bodyPr>
          <a:p>
            <a:pPr eaLnBrk="0" hangingPunct="0"/>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南京</a:t>
            </a:r>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 </a:t>
            </a:r>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北海道</a:t>
            </a:r>
            <a:endPar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4039" name="Text Box 17"/>
          <p:cNvSpPr/>
          <p:nvPr/>
        </p:nvSpPr>
        <p:spPr>
          <a:xfrm>
            <a:off x="411480" y="3032760"/>
            <a:ext cx="1757680" cy="460375"/>
          </a:xfrm>
          <a:prstGeom prst="rect">
            <a:avLst/>
          </a:prstGeom>
          <a:noFill/>
          <a:ln w="9525">
            <a:noFill/>
          </a:ln>
        </p:spPr>
        <p:txBody>
          <a:bodyPr wrap="none" anchor="t">
            <a:spAutoFit/>
          </a:bodyPr>
          <a:p>
            <a:pPr algn="l" eaLnBrk="0" hangingPunct="0"/>
            <a:r>
              <a:rPr lang="zh-CN" altLang="en-US" sz="2400" dirty="0">
                <a:solidFill>
                  <a:srgbClr val="000000"/>
                </a:solidFill>
                <a:latin typeface="Times New Roman" panose="02020603050405020304" pitchFamily="2" charset="0"/>
                <a:sym typeface="Times New Roman" panose="02020603050405020304" pitchFamily="2" charset="0"/>
              </a:rPr>
              <a:t>南京</a:t>
            </a:r>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 </a:t>
            </a:r>
            <a:r>
              <a:rPr lang="zh-CN" altLang="en-US" sz="2400" dirty="0">
                <a:solidFill>
                  <a:srgbClr val="000000"/>
                </a:solidFill>
                <a:latin typeface="Times New Roman" panose="02020603050405020304" pitchFamily="2" charset="0"/>
                <a:sym typeface="Times New Roman" panose="02020603050405020304" pitchFamily="2" charset="0"/>
              </a:rPr>
              <a:t>东京</a:t>
            </a:r>
            <a:endPar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4034" name="Text Box 3"/>
          <p:cNvSpPr/>
          <p:nvPr/>
        </p:nvSpPr>
        <p:spPr>
          <a:xfrm>
            <a:off x="5638800" y="932180"/>
            <a:ext cx="2539365" cy="460375"/>
          </a:xfrm>
          <a:prstGeom prst="rect">
            <a:avLst/>
          </a:prstGeom>
          <a:noFill/>
          <a:ln w="9525">
            <a:noFill/>
          </a:ln>
        </p:spPr>
        <p:txBody>
          <a:bodyPr wrap="none" anchor="t">
            <a:spAutoFit/>
          </a:bodyPr>
          <a:p>
            <a:pPr eaLnBrk="0" hangingPunct="0"/>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从南京</a:t>
            </a:r>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--&gt;</a:t>
            </a:r>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北海道</a:t>
            </a:r>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a:t>
            </a:r>
            <a:endParaRPr lang="zh-CN" altLang="en-US" dirty="0">
              <a:latin typeface="Arial" panose="020B0604020202020204" pitchFamily="34" charset="0"/>
              <a:ea typeface="宋体" panose="02010600030101010101" pitchFamily="2" charset="-122"/>
            </a:endParaRPr>
          </a:p>
        </p:txBody>
      </p:sp>
      <p:sp>
        <p:nvSpPr>
          <p:cNvPr id="44040" name="Text Box 18"/>
          <p:cNvSpPr/>
          <p:nvPr/>
        </p:nvSpPr>
        <p:spPr>
          <a:xfrm>
            <a:off x="3739515" y="2458720"/>
            <a:ext cx="2062480" cy="460375"/>
          </a:xfrm>
          <a:prstGeom prst="rect">
            <a:avLst/>
          </a:prstGeom>
          <a:noFill/>
          <a:ln w="9525">
            <a:noFill/>
          </a:ln>
        </p:spPr>
        <p:txBody>
          <a:bodyPr wrap="none" anchor="t">
            <a:spAutoFit/>
          </a:bodyPr>
          <a:p>
            <a:pPr eaLnBrk="0" hangingPunct="0"/>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东京 </a:t>
            </a:r>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a:t>
            </a:r>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北海道</a:t>
            </a:r>
            <a:endPar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p:txBody>
      </p:sp>
      <p:grpSp>
        <p:nvGrpSpPr>
          <p:cNvPr id="3" name="组合 2"/>
          <p:cNvGrpSpPr/>
          <p:nvPr/>
        </p:nvGrpSpPr>
        <p:grpSpPr>
          <a:xfrm>
            <a:off x="3581400" y="2913380"/>
            <a:ext cx="5643880" cy="2974340"/>
            <a:chOff x="5640" y="5040"/>
            <a:chExt cx="8888" cy="4684"/>
          </a:xfrm>
        </p:grpSpPr>
        <p:grpSp>
          <p:nvGrpSpPr>
            <p:cNvPr id="42012" name="组合 42011"/>
            <p:cNvGrpSpPr/>
            <p:nvPr/>
          </p:nvGrpSpPr>
          <p:grpSpPr>
            <a:xfrm>
              <a:off x="5640" y="5040"/>
              <a:ext cx="8889" cy="4685"/>
              <a:chOff x="0" y="0"/>
              <a:chExt cx="8888" cy="4685"/>
            </a:xfrm>
          </p:grpSpPr>
          <p:sp>
            <p:nvSpPr>
              <p:cNvPr id="46110" name="Oval 13"/>
              <p:cNvSpPr/>
              <p:nvPr/>
            </p:nvSpPr>
            <p:spPr>
              <a:xfrm>
                <a:off x="3960" y="1200"/>
                <a:ext cx="960" cy="96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eaLnBrk="0" hangingPunct="0"/>
                <a:r>
                  <a:rPr lang="zh-CN" altLang="en-US" sz="2400" dirty="0">
                    <a:solidFill>
                      <a:schemeClr val="accent2"/>
                    </a:solidFill>
                    <a:latin typeface="Times New Roman" panose="02020603050405020304" pitchFamily="2" charset="0"/>
                    <a:ea typeface="宋体" panose="02010600030101010101" pitchFamily="2" charset="-122"/>
                    <a:sym typeface="Times New Roman" panose="02020603050405020304" pitchFamily="2" charset="0"/>
                  </a:rPr>
                  <a:t>？</a:t>
                </a:r>
                <a:endParaRPr lang="zh-CN" altLang="en-US" sz="2400" dirty="0">
                  <a:solidFill>
                    <a:schemeClr val="accent2"/>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6111" name="Oval 14"/>
              <p:cNvSpPr/>
              <p:nvPr/>
            </p:nvSpPr>
            <p:spPr>
              <a:xfrm>
                <a:off x="3120" y="3000"/>
                <a:ext cx="960" cy="96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eaLnBrk="0" hangingPunct="0"/>
                <a:r>
                  <a:rPr lang="zh-CN" altLang="en-US" sz="2400" dirty="0">
                    <a:solidFill>
                      <a:schemeClr val="accent2"/>
                    </a:solidFill>
                    <a:latin typeface="Times New Roman" panose="02020603050405020304" pitchFamily="2" charset="0"/>
                    <a:ea typeface="宋体" panose="02010600030101010101" pitchFamily="2" charset="-122"/>
                    <a:sym typeface="Times New Roman" panose="02020603050405020304" pitchFamily="2" charset="0"/>
                  </a:rPr>
                  <a:t>？</a:t>
                </a:r>
                <a:endParaRPr lang="zh-CN" altLang="en-US" sz="2400" dirty="0">
                  <a:solidFill>
                    <a:schemeClr val="accent2"/>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6112" name="Oval 15"/>
              <p:cNvSpPr/>
              <p:nvPr/>
            </p:nvSpPr>
            <p:spPr>
              <a:xfrm>
                <a:off x="5640" y="3000"/>
                <a:ext cx="960" cy="96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eaLnBrk="0" hangingPunct="0"/>
                <a:r>
                  <a:rPr lang="zh-CN" altLang="en-US" sz="2400" dirty="0">
                    <a:solidFill>
                      <a:schemeClr val="accent2"/>
                    </a:solidFill>
                    <a:latin typeface="Times New Roman" panose="02020603050405020304" pitchFamily="2" charset="0"/>
                    <a:ea typeface="宋体" panose="02010600030101010101" pitchFamily="2" charset="-122"/>
                    <a:sym typeface="Times New Roman" panose="02020603050405020304" pitchFamily="2" charset="0"/>
                  </a:rPr>
                  <a:t>？</a:t>
                </a:r>
                <a:endParaRPr lang="zh-CN" altLang="en-US" sz="2400" dirty="0">
                  <a:solidFill>
                    <a:schemeClr val="accent2"/>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6113" name="Text Box 22"/>
              <p:cNvSpPr/>
              <p:nvPr/>
            </p:nvSpPr>
            <p:spPr>
              <a:xfrm>
                <a:off x="2456" y="3960"/>
                <a:ext cx="2768" cy="725"/>
              </a:xfrm>
              <a:prstGeom prst="rect">
                <a:avLst/>
              </a:prstGeom>
              <a:noFill/>
              <a:ln w="9525">
                <a:noFill/>
              </a:ln>
            </p:spPr>
            <p:txBody>
              <a:bodyPr wrap="none" anchor="t">
                <a:spAutoFit/>
              </a:bodyPr>
              <a:p>
                <a:pPr eaLnBrk="0" hangingPunct="0"/>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东京</a:t>
                </a:r>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 </a:t>
                </a:r>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大阪</a:t>
                </a:r>
                <a:endPar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6114" name="Text Box 23"/>
              <p:cNvSpPr/>
              <p:nvPr/>
            </p:nvSpPr>
            <p:spPr>
              <a:xfrm>
                <a:off x="5640" y="3960"/>
                <a:ext cx="3248" cy="725"/>
              </a:xfrm>
              <a:prstGeom prst="rect">
                <a:avLst/>
              </a:prstGeom>
              <a:noFill/>
              <a:ln w="9525">
                <a:noFill/>
              </a:ln>
            </p:spPr>
            <p:txBody>
              <a:bodyPr wrap="none" anchor="t">
                <a:spAutoFit/>
              </a:bodyPr>
              <a:p>
                <a:pPr eaLnBrk="0" hangingPunct="0"/>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大阪 </a:t>
                </a:r>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a:t>
                </a:r>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名古屋</a:t>
                </a:r>
                <a:endPar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6115" name="Line 29"/>
              <p:cNvSpPr/>
              <p:nvPr/>
            </p:nvSpPr>
            <p:spPr>
              <a:xfrm flipH="1">
                <a:off x="3600" y="2040"/>
                <a:ext cx="480" cy="960"/>
              </a:xfrm>
              <a:prstGeom prst="line">
                <a:avLst/>
              </a:prstGeom>
              <a:ln w="9525" cap="flat" cmpd="sng">
                <a:solidFill>
                  <a:schemeClr val="tx1"/>
                </a:solidFill>
                <a:prstDash val="solid"/>
                <a:round/>
                <a:headEnd type="none" w="med" len="med"/>
                <a:tailEnd type="triangle" w="med" len="med"/>
              </a:ln>
            </p:spPr>
            <p:txBody>
              <a:bodyPr wrap="none" anchor="ctr"/>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6116" name="Line 30"/>
              <p:cNvSpPr/>
              <p:nvPr/>
            </p:nvSpPr>
            <p:spPr>
              <a:xfrm>
                <a:off x="4800" y="2040"/>
                <a:ext cx="960" cy="1080"/>
              </a:xfrm>
              <a:prstGeom prst="line">
                <a:avLst/>
              </a:prstGeom>
              <a:ln w="9525" cap="flat" cmpd="sng">
                <a:solidFill>
                  <a:schemeClr val="tx1"/>
                </a:solidFill>
                <a:prstDash val="solid"/>
                <a:round/>
                <a:headEnd type="none" w="med" len="med"/>
                <a:tailEnd type="triangle" w="med" len="med"/>
              </a:ln>
            </p:spPr>
            <p:txBody>
              <a:bodyPr wrap="none" anchor="ctr"/>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6117" name="Line 31"/>
              <p:cNvSpPr/>
              <p:nvPr/>
            </p:nvSpPr>
            <p:spPr>
              <a:xfrm>
                <a:off x="0" y="0"/>
                <a:ext cx="3960" cy="1560"/>
              </a:xfrm>
              <a:prstGeom prst="line">
                <a:avLst/>
              </a:prstGeom>
              <a:ln w="9525" cap="flat" cmpd="sng">
                <a:solidFill>
                  <a:schemeClr val="tx1"/>
                </a:solidFill>
                <a:prstDash val="solid"/>
                <a:round/>
                <a:headEnd type="none" w="med" len="med"/>
                <a:tailEnd type="triangle" w="med" len="med"/>
              </a:ln>
            </p:spPr>
            <p:txBody>
              <a:bodyPr wrap="none" anchor="ctr"/>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6118" name="Text Box 34"/>
              <p:cNvSpPr/>
              <p:nvPr/>
            </p:nvSpPr>
            <p:spPr>
              <a:xfrm>
                <a:off x="2135" y="22"/>
                <a:ext cx="1930" cy="625"/>
              </a:xfrm>
              <a:prstGeom prst="rect">
                <a:avLst/>
              </a:prstGeom>
              <a:noFill/>
              <a:ln w="9525">
                <a:noFill/>
              </a:ln>
            </p:spPr>
            <p:txBody>
              <a:bodyPr wrap="none" anchor="t">
                <a:spAutoFit/>
              </a:bodyPr>
              <a:p>
                <a:pPr eaLnBrk="0" hangingPunct="0"/>
                <a:r>
                  <a:rPr lang="en-US" altLang="zh-CN" sz="2000" i="1"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sequential</a:t>
                </a:r>
                <a:endParaRPr lang="zh-CN" altLang="en-US" dirty="0">
                  <a:latin typeface="Arial" panose="020B0604020202020204" pitchFamily="34" charset="0"/>
                  <a:ea typeface="宋体" panose="02010600030101010101" pitchFamily="2" charset="-122"/>
                </a:endParaRPr>
              </a:p>
            </p:txBody>
          </p:sp>
          <p:sp>
            <p:nvSpPr>
              <p:cNvPr id="46119" name="Line 35"/>
              <p:cNvSpPr/>
              <p:nvPr/>
            </p:nvSpPr>
            <p:spPr>
              <a:xfrm flipH="1">
                <a:off x="120" y="360"/>
                <a:ext cx="2040" cy="2"/>
              </a:xfrm>
              <a:prstGeom prst="line">
                <a:avLst/>
              </a:prstGeom>
              <a:ln w="9525" cap="flat" cmpd="sng">
                <a:solidFill>
                  <a:schemeClr val="tx1"/>
                </a:solidFill>
                <a:prstDash val="dash"/>
                <a:round/>
                <a:headEnd type="none" w="med" len="med"/>
                <a:tailEnd type="triangle" w="med" len="med"/>
              </a:ln>
            </p:spPr>
            <p:txBody>
              <a:bodyPr anchor="t"/>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6120" name="Line 38"/>
              <p:cNvSpPr/>
              <p:nvPr/>
            </p:nvSpPr>
            <p:spPr>
              <a:xfrm>
                <a:off x="3240" y="2040"/>
                <a:ext cx="1080" cy="240"/>
              </a:xfrm>
              <a:prstGeom prst="line">
                <a:avLst/>
              </a:prstGeom>
              <a:ln w="9525" cap="flat" cmpd="sng">
                <a:solidFill>
                  <a:schemeClr val="tx1"/>
                </a:solidFill>
                <a:prstDash val="dash"/>
                <a:round/>
                <a:headEnd type="none" w="med" len="med"/>
                <a:tailEnd type="triangle" w="med" len="med"/>
              </a:ln>
            </p:spPr>
            <p:txBody>
              <a:bodyPr anchor="t"/>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6121" name="Text Box 41"/>
              <p:cNvSpPr/>
              <p:nvPr/>
            </p:nvSpPr>
            <p:spPr>
              <a:xfrm>
                <a:off x="1800" y="1440"/>
                <a:ext cx="2042" cy="625"/>
              </a:xfrm>
              <a:prstGeom prst="rect">
                <a:avLst/>
              </a:prstGeom>
              <a:noFill/>
              <a:ln w="9525">
                <a:noFill/>
              </a:ln>
            </p:spPr>
            <p:txBody>
              <a:bodyPr wrap="none" anchor="t">
                <a:spAutoFit/>
              </a:bodyPr>
              <a:p>
                <a:pPr eaLnBrk="0" hangingPunct="0"/>
                <a:r>
                  <a:rPr lang="en-US" altLang="zh-CN" sz="2000" i="1"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concurrent</a:t>
                </a:r>
                <a:endParaRPr lang="zh-CN" altLang="en-US" dirty="0">
                  <a:latin typeface="Arial" panose="020B0604020202020204" pitchFamily="34" charset="0"/>
                  <a:ea typeface="宋体" panose="02010600030101010101" pitchFamily="2" charset="-122"/>
                </a:endParaRPr>
              </a:p>
            </p:txBody>
          </p:sp>
        </p:grpSp>
        <p:sp>
          <p:nvSpPr>
            <p:cNvPr id="2" name="Text Box 19"/>
            <p:cNvSpPr/>
            <p:nvPr/>
          </p:nvSpPr>
          <p:spPr>
            <a:xfrm>
              <a:off x="10625" y="5687"/>
              <a:ext cx="3221" cy="725"/>
            </a:xfrm>
            <a:prstGeom prst="rect">
              <a:avLst/>
            </a:prstGeom>
            <a:noFill/>
            <a:ln w="9525">
              <a:solidFill>
                <a:schemeClr val="accent1"/>
              </a:solidFill>
              <a:prstDash val="sysDot"/>
            </a:ln>
          </p:spPr>
          <p:txBody>
            <a:bodyPr wrap="none" anchor="t">
              <a:spAutoFit/>
            </a:bodyPr>
            <a:p>
              <a:pPr algn="l" eaLnBrk="0" hangingPunct="0"/>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a:t>
              </a:r>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经停 </a:t>
              </a:r>
              <a:r>
                <a:rPr lang="zh-CN" altLang="en-US" sz="2400" dirty="0">
                  <a:solidFill>
                    <a:schemeClr val="accent2"/>
                  </a:solidFill>
                  <a:latin typeface="+mn-lt"/>
                  <a:ea typeface="+mn-ea"/>
                  <a:sym typeface="Lucida Sans Unicode" panose="020B0602030504020204" charset="0"/>
                </a:rPr>
                <a:t>大阪</a:t>
              </a:r>
              <a:r>
                <a:rPr lang="zh-CN" altLang="en-US" sz="2400" dirty="0">
                  <a:solidFill>
                    <a:schemeClr val="accent2"/>
                  </a:solidFill>
                  <a:latin typeface="+mn-lt"/>
                  <a:ea typeface="+mn-ea"/>
                  <a:sym typeface="Lucida Sans Unicode" panose="020B0602030504020204" charset="0"/>
                </a:rPr>
                <a:t> </a:t>
              </a:r>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a:t>
              </a:r>
              <a:endParaRPr lang="zh-CN" altLang="en-US" dirty="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p:cNvSpPr>
          <p:nvPr>
            <p:ph type="ctrTitle"/>
          </p:nvPr>
        </p:nvSpPr>
        <p:spPr>
          <a:xfrm>
            <a:off x="685800" y="0"/>
            <a:ext cx="7772400" cy="1143000"/>
          </a:xfrm>
        </p:spPr>
        <p:txBody>
          <a:bodyPr wrap="square" anchor="ctr"/>
          <a:p>
            <a:pPr defTabSz="0">
              <a:buNone/>
            </a:pPr>
            <a:r>
              <a:rPr lang="en-US" altLang="zh-CN" sz="3700" kern="1200">
                <a:latin typeface="+mj-lt"/>
                <a:ea typeface="+mj-ea"/>
                <a:cs typeface="+mj-cs"/>
                <a:sym typeface="Lucida Sans Unicode" panose="020B0602030504020204" charset="0"/>
              </a:rPr>
              <a:t>Nested Transaction - Example</a:t>
            </a:r>
            <a:endParaRPr lang="en-US" altLang="zh-CN" sz="3700" kern="1200">
              <a:latin typeface="+mj-lt"/>
              <a:ea typeface="+mj-ea"/>
              <a:cs typeface="+mj-cs"/>
              <a:sym typeface="Lucida Sans Unicode" panose="020B0602030504020204" charset="0"/>
            </a:endParaRPr>
          </a:p>
        </p:txBody>
      </p:sp>
      <p:sp>
        <p:nvSpPr>
          <p:cNvPr id="45059" name="Oval 7"/>
          <p:cNvSpPr/>
          <p:nvPr/>
        </p:nvSpPr>
        <p:spPr>
          <a:xfrm>
            <a:off x="3048000" y="1524000"/>
            <a:ext cx="609600" cy="6096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eaLnBrk="0" hangingPunct="0"/>
            <a:r>
              <a:rPr lang="en-US" altLang="zh-CN" sz="2400" dirty="0">
                <a:solidFill>
                  <a:schemeClr val="accent2"/>
                </a:solidFill>
                <a:latin typeface="Times New Roman" panose="02020603050405020304" pitchFamily="2" charset="0"/>
                <a:ea typeface="宋体" panose="02010600030101010101" pitchFamily="2" charset="-122"/>
                <a:sym typeface="Times New Roman" panose="02020603050405020304" pitchFamily="2" charset="0"/>
              </a:rPr>
              <a:t>C</a:t>
            </a:r>
            <a:endParaRPr lang="en-US" altLang="zh-CN" sz="2400" dirty="0">
              <a:solidFill>
                <a:schemeClr val="accent2"/>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5060" name="Oval 8"/>
          <p:cNvSpPr/>
          <p:nvPr/>
        </p:nvSpPr>
        <p:spPr>
          <a:xfrm>
            <a:off x="914400" y="2743200"/>
            <a:ext cx="609600" cy="6096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eaLnBrk="0" hangingPunct="0"/>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C</a:t>
            </a:r>
            <a:endParaRPr lang="zh-CN" altLang="en-US" dirty="0">
              <a:latin typeface="Arial" panose="020B0604020202020204" pitchFamily="34" charset="0"/>
              <a:ea typeface="宋体" panose="02010600030101010101" pitchFamily="2" charset="-122"/>
            </a:endParaRPr>
          </a:p>
        </p:txBody>
      </p:sp>
      <p:sp>
        <p:nvSpPr>
          <p:cNvPr id="45061" name="Oval 9"/>
          <p:cNvSpPr/>
          <p:nvPr/>
        </p:nvSpPr>
        <p:spPr>
          <a:xfrm>
            <a:off x="3048000" y="2743200"/>
            <a:ext cx="609600" cy="6096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eaLnBrk="0" hangingPunct="0"/>
            <a:r>
              <a:rPr lang="en-US" altLang="zh-CN" sz="2400" dirty="0">
                <a:solidFill>
                  <a:schemeClr val="accent2"/>
                </a:solidFill>
                <a:latin typeface="Times New Roman" panose="02020603050405020304" pitchFamily="2" charset="0"/>
                <a:ea typeface="宋体" panose="02010600030101010101" pitchFamily="2" charset="-122"/>
                <a:sym typeface="Times New Roman" panose="02020603050405020304" pitchFamily="2" charset="0"/>
              </a:rPr>
              <a:t>C</a:t>
            </a:r>
            <a:endParaRPr lang="en-US" altLang="zh-CN" sz="2400" dirty="0">
              <a:solidFill>
                <a:schemeClr val="accent2"/>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5065" name="Line 24"/>
          <p:cNvSpPr/>
          <p:nvPr/>
        </p:nvSpPr>
        <p:spPr>
          <a:xfrm flipH="1">
            <a:off x="1447800" y="2057400"/>
            <a:ext cx="1676400" cy="762000"/>
          </a:xfrm>
          <a:prstGeom prst="line">
            <a:avLst/>
          </a:prstGeom>
          <a:ln w="9525" cap="flat" cmpd="sng">
            <a:solidFill>
              <a:schemeClr val="tx1"/>
            </a:solidFill>
            <a:prstDash val="solid"/>
            <a:round/>
            <a:headEnd type="none" w="med" len="med"/>
            <a:tailEnd type="triangle" w="med" len="med"/>
          </a:ln>
        </p:spPr>
        <p:txBody>
          <a:bodyPr wrap="none" anchor="ctr"/>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5066" name="Line 25"/>
          <p:cNvSpPr/>
          <p:nvPr/>
        </p:nvSpPr>
        <p:spPr>
          <a:xfrm>
            <a:off x="3352800" y="2133600"/>
            <a:ext cx="1588" cy="609600"/>
          </a:xfrm>
          <a:prstGeom prst="line">
            <a:avLst/>
          </a:prstGeom>
          <a:ln w="9525" cap="flat" cmpd="sng">
            <a:solidFill>
              <a:schemeClr val="tx1"/>
            </a:solidFill>
            <a:prstDash val="solid"/>
            <a:round/>
            <a:headEnd type="none" w="med" len="med"/>
            <a:tailEnd type="triangle" w="med" len="med"/>
          </a:ln>
        </p:spPr>
        <p:txBody>
          <a:bodyPr wrap="none" anchor="ctr"/>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5067" name="Text Box 32"/>
          <p:cNvSpPr/>
          <p:nvPr/>
        </p:nvSpPr>
        <p:spPr>
          <a:xfrm>
            <a:off x="3946525" y="1995488"/>
            <a:ext cx="1296988" cy="396875"/>
          </a:xfrm>
          <a:prstGeom prst="rect">
            <a:avLst/>
          </a:prstGeom>
          <a:noFill/>
          <a:ln w="9525">
            <a:noFill/>
          </a:ln>
        </p:spPr>
        <p:txBody>
          <a:bodyPr wrap="none" anchor="t">
            <a:spAutoFit/>
          </a:bodyPr>
          <a:p>
            <a:pPr eaLnBrk="0" hangingPunct="0"/>
            <a:r>
              <a:rPr lang="en-US" altLang="zh-CN" sz="2000" i="1"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concurrent</a:t>
            </a:r>
            <a:endParaRPr lang="zh-CN" altLang="en-US" dirty="0">
              <a:latin typeface="Arial" panose="020B0604020202020204" pitchFamily="34" charset="0"/>
              <a:ea typeface="宋体" panose="02010600030101010101" pitchFamily="2" charset="-122"/>
            </a:endParaRPr>
          </a:p>
        </p:txBody>
      </p:sp>
      <p:sp>
        <p:nvSpPr>
          <p:cNvPr id="45068" name="Line 33"/>
          <p:cNvSpPr/>
          <p:nvPr/>
        </p:nvSpPr>
        <p:spPr>
          <a:xfrm flipH="1">
            <a:off x="3200400" y="2209800"/>
            <a:ext cx="685800" cy="1588"/>
          </a:xfrm>
          <a:prstGeom prst="line">
            <a:avLst/>
          </a:prstGeom>
          <a:ln w="9525" cap="flat" cmpd="sng">
            <a:solidFill>
              <a:schemeClr val="tx1"/>
            </a:solidFill>
            <a:prstDash val="dash"/>
            <a:round/>
            <a:headEnd type="none" w="med" len="med"/>
            <a:tailEnd type="triangle" w="med" len="med"/>
          </a:ln>
        </p:spPr>
        <p:txBody>
          <a:bodyPr anchor="t"/>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5069" name="Text Box 39"/>
          <p:cNvSpPr/>
          <p:nvPr/>
        </p:nvSpPr>
        <p:spPr>
          <a:xfrm>
            <a:off x="7070725" y="1793558"/>
            <a:ext cx="1397000" cy="701675"/>
          </a:xfrm>
          <a:prstGeom prst="rect">
            <a:avLst/>
          </a:prstGeom>
          <a:noFill/>
          <a:ln w="9525">
            <a:noFill/>
          </a:ln>
        </p:spPr>
        <p:txBody>
          <a:bodyPr wrap="none" anchor="t">
            <a:spAutoFit/>
          </a:bodyPr>
          <a:p>
            <a:pPr eaLnBrk="0" hangingPunct="0"/>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C = commit</a:t>
            </a:r>
            <a:endParaRPr lang="zh-CN" altLang="en-US"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a:p>
            <a:pPr eaLnBrk="0" hangingPunct="0"/>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A = abort</a:t>
            </a:r>
            <a:endParaRPr lang="zh-CN" altLang="en-US" dirty="0">
              <a:latin typeface="Arial" panose="020B0604020202020204" pitchFamily="34" charset="0"/>
              <a:ea typeface="宋体" panose="02010600030101010101" pitchFamily="2" charset="-122"/>
            </a:endParaRPr>
          </a:p>
        </p:txBody>
      </p:sp>
      <p:grpSp>
        <p:nvGrpSpPr>
          <p:cNvPr id="45070" name="组合 40974"/>
          <p:cNvGrpSpPr/>
          <p:nvPr/>
        </p:nvGrpSpPr>
        <p:grpSpPr>
          <a:xfrm>
            <a:off x="71094" y="3352800"/>
            <a:ext cx="5035894" cy="3389630"/>
            <a:chOff x="-608" y="0"/>
            <a:chExt cx="7930" cy="5338"/>
          </a:xfrm>
        </p:grpSpPr>
        <p:sp>
          <p:nvSpPr>
            <p:cNvPr id="45071" name="Oval 10"/>
            <p:cNvSpPr/>
            <p:nvPr/>
          </p:nvSpPr>
          <p:spPr>
            <a:xfrm>
              <a:off x="4080" y="960"/>
              <a:ext cx="960" cy="96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eaLnBrk="0" hangingPunct="0"/>
              <a:r>
                <a:rPr lang="en-US" altLang="zh-CN" sz="240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A</a:t>
              </a:r>
              <a:endParaRPr lang="en-US" altLang="zh-CN" sz="2400" dirty="0">
                <a:solidFill>
                  <a:schemeClr val="tx1"/>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5072" name="Oval 11"/>
            <p:cNvSpPr/>
            <p:nvPr/>
          </p:nvSpPr>
          <p:spPr>
            <a:xfrm>
              <a:off x="2640" y="2760"/>
              <a:ext cx="960" cy="96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eaLnBrk="0" hangingPunct="0"/>
              <a:r>
                <a:rPr lang="en-US" altLang="zh-CN" sz="240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C/A</a:t>
              </a:r>
              <a:endParaRPr lang="en-US" altLang="zh-CN" sz="2400" dirty="0">
                <a:solidFill>
                  <a:schemeClr val="tx1"/>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5073" name="Oval 12"/>
            <p:cNvSpPr/>
            <p:nvPr/>
          </p:nvSpPr>
          <p:spPr>
            <a:xfrm>
              <a:off x="5040" y="2760"/>
              <a:ext cx="960" cy="96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eaLnBrk="0" hangingPunct="0"/>
              <a:r>
                <a:rPr lang="en-US" altLang="zh-CN" sz="2400" dirty="0">
                  <a:solidFill>
                    <a:schemeClr val="tx1"/>
                  </a:solidFill>
                  <a:latin typeface="Times New Roman" panose="02020603050405020304" pitchFamily="2" charset="0"/>
                  <a:ea typeface="宋体" panose="02010600030101010101" pitchFamily="2" charset="-122"/>
                  <a:sym typeface="Times New Roman" panose="02020603050405020304" pitchFamily="2" charset="0"/>
                </a:rPr>
                <a:t>A</a:t>
              </a:r>
              <a:endParaRPr lang="en-US" altLang="zh-CN" sz="2400" dirty="0">
                <a:solidFill>
                  <a:schemeClr val="tx1"/>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5074" name="Text Box 19"/>
            <p:cNvSpPr/>
            <p:nvPr/>
          </p:nvSpPr>
          <p:spPr>
            <a:xfrm>
              <a:off x="246" y="4613"/>
              <a:ext cx="4794" cy="725"/>
            </a:xfrm>
            <a:prstGeom prst="rect">
              <a:avLst/>
            </a:prstGeom>
            <a:noFill/>
            <a:ln w="9525">
              <a:noFill/>
            </a:ln>
          </p:spPr>
          <p:txBody>
            <a:bodyPr wrap="none" anchor="t">
              <a:spAutoFit/>
            </a:bodyPr>
            <a:p>
              <a:pPr algn="l" eaLnBrk="0" hangingPunct="0"/>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a:t>
              </a:r>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经停 </a:t>
              </a:r>
              <a:r>
                <a:rPr lang="zh-CN" altLang="en-US" sz="2400" dirty="0">
                  <a:solidFill>
                    <a:schemeClr val="accent2"/>
                  </a:solidFill>
                  <a:latin typeface="+mn-lt"/>
                  <a:ea typeface="+mn-ea"/>
                  <a:sym typeface="Lucida Sans Unicode" panose="020B0602030504020204" charset="0"/>
                </a:rPr>
                <a:t>名古屋 失败 </a:t>
              </a:r>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a:t>
              </a:r>
              <a:endParaRPr lang="zh-CN" altLang="en-US" dirty="0">
                <a:latin typeface="Arial" panose="020B0604020202020204" pitchFamily="34" charset="0"/>
                <a:ea typeface="宋体" panose="02010600030101010101" pitchFamily="2" charset="-122"/>
              </a:endParaRPr>
            </a:p>
          </p:txBody>
        </p:sp>
        <p:sp>
          <p:nvSpPr>
            <p:cNvPr id="45075" name="Text Box 20"/>
            <p:cNvSpPr/>
            <p:nvPr/>
          </p:nvSpPr>
          <p:spPr>
            <a:xfrm>
              <a:off x="-608" y="3123"/>
              <a:ext cx="3248" cy="725"/>
            </a:xfrm>
            <a:prstGeom prst="rect">
              <a:avLst/>
            </a:prstGeom>
            <a:noFill/>
            <a:ln w="9525">
              <a:noFill/>
            </a:ln>
          </p:spPr>
          <p:txBody>
            <a:bodyPr wrap="none" anchor="t">
              <a:spAutoFit/>
            </a:bodyPr>
            <a:p>
              <a:pPr eaLnBrk="0" hangingPunct="0"/>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东京</a:t>
              </a:r>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 </a:t>
              </a:r>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名古屋</a:t>
              </a:r>
              <a:endPar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5076" name="Text Box 21"/>
            <p:cNvSpPr/>
            <p:nvPr/>
          </p:nvSpPr>
          <p:spPr>
            <a:xfrm>
              <a:off x="3236" y="3720"/>
              <a:ext cx="3728" cy="725"/>
            </a:xfrm>
            <a:prstGeom prst="rect">
              <a:avLst/>
            </a:prstGeom>
            <a:noFill/>
            <a:ln w="9525">
              <a:noFill/>
            </a:ln>
          </p:spPr>
          <p:txBody>
            <a:bodyPr wrap="none" anchor="t">
              <a:spAutoFit/>
            </a:bodyPr>
            <a:p>
              <a:pPr algn="l" eaLnBrk="0" hangingPunct="0"/>
              <a:r>
                <a:rPr lang="zh-CN" altLang="en-US" sz="2400" dirty="0">
                  <a:solidFill>
                    <a:srgbClr val="000000"/>
                  </a:solidFill>
                  <a:latin typeface="Times New Roman" panose="02020603050405020304" pitchFamily="2" charset="0"/>
                  <a:sym typeface="Times New Roman" panose="02020603050405020304" pitchFamily="2" charset="0"/>
                </a:rPr>
                <a:t>名古屋</a:t>
              </a:r>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 </a:t>
              </a:r>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北海道</a:t>
              </a:r>
              <a:endPar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5077" name="Line 26"/>
            <p:cNvSpPr/>
            <p:nvPr/>
          </p:nvSpPr>
          <p:spPr>
            <a:xfrm>
              <a:off x="4560" y="0"/>
              <a:ext cx="2" cy="960"/>
            </a:xfrm>
            <a:prstGeom prst="line">
              <a:avLst/>
            </a:prstGeom>
            <a:ln w="9525" cap="flat" cmpd="sng">
              <a:solidFill>
                <a:schemeClr val="tx1"/>
              </a:solidFill>
              <a:prstDash val="solid"/>
              <a:round/>
              <a:headEnd type="none" w="med" len="med"/>
              <a:tailEnd type="triangle" w="med" len="med"/>
            </a:ln>
          </p:spPr>
          <p:txBody>
            <a:bodyPr wrap="none" anchor="ctr"/>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5078" name="Line 27"/>
            <p:cNvSpPr/>
            <p:nvPr/>
          </p:nvSpPr>
          <p:spPr>
            <a:xfrm flipH="1">
              <a:off x="3360" y="1800"/>
              <a:ext cx="840" cy="1080"/>
            </a:xfrm>
            <a:prstGeom prst="line">
              <a:avLst/>
            </a:prstGeom>
            <a:ln w="9525" cap="flat" cmpd="sng">
              <a:solidFill>
                <a:schemeClr val="tx1"/>
              </a:solidFill>
              <a:prstDash val="solid"/>
              <a:round/>
              <a:headEnd type="none" w="med" len="med"/>
              <a:tailEnd type="triangle" w="med" len="med"/>
            </a:ln>
          </p:spPr>
          <p:txBody>
            <a:bodyPr wrap="none" anchor="ctr"/>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5079" name="Line 28"/>
            <p:cNvSpPr/>
            <p:nvPr/>
          </p:nvSpPr>
          <p:spPr>
            <a:xfrm>
              <a:off x="4920" y="1800"/>
              <a:ext cx="360" cy="1080"/>
            </a:xfrm>
            <a:prstGeom prst="line">
              <a:avLst/>
            </a:prstGeom>
            <a:ln w="9525" cap="flat" cmpd="sng">
              <a:solidFill>
                <a:schemeClr val="tx1"/>
              </a:solidFill>
              <a:prstDash val="solid"/>
              <a:round/>
              <a:headEnd type="none" w="med" len="med"/>
              <a:tailEnd type="triangle" w="med" len="med"/>
            </a:ln>
          </p:spPr>
          <p:txBody>
            <a:bodyPr wrap="none" anchor="ctr"/>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5080" name="Text Box 36"/>
            <p:cNvSpPr/>
            <p:nvPr/>
          </p:nvSpPr>
          <p:spPr>
            <a:xfrm>
              <a:off x="5280" y="1680"/>
              <a:ext cx="2042" cy="625"/>
            </a:xfrm>
            <a:prstGeom prst="rect">
              <a:avLst/>
            </a:prstGeom>
            <a:noFill/>
            <a:ln w="9525">
              <a:noFill/>
            </a:ln>
          </p:spPr>
          <p:txBody>
            <a:bodyPr wrap="none" anchor="t">
              <a:spAutoFit/>
            </a:bodyPr>
            <a:p>
              <a:pPr eaLnBrk="0" hangingPunct="0"/>
              <a:r>
                <a:rPr lang="en-US" altLang="zh-CN" sz="2000" i="1"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concurrent</a:t>
              </a:r>
              <a:endParaRPr lang="zh-CN" altLang="en-US" dirty="0">
                <a:latin typeface="Arial" panose="020B0604020202020204" pitchFamily="34" charset="0"/>
                <a:ea typeface="宋体" panose="02010600030101010101" pitchFamily="2" charset="-122"/>
              </a:endParaRPr>
            </a:p>
          </p:txBody>
        </p:sp>
        <p:sp>
          <p:nvSpPr>
            <p:cNvPr id="45081" name="Line 37"/>
            <p:cNvSpPr/>
            <p:nvPr/>
          </p:nvSpPr>
          <p:spPr>
            <a:xfrm flipH="1">
              <a:off x="4680" y="2040"/>
              <a:ext cx="720" cy="2"/>
            </a:xfrm>
            <a:prstGeom prst="line">
              <a:avLst/>
            </a:prstGeom>
            <a:ln w="9525" cap="flat" cmpd="sng">
              <a:solidFill>
                <a:schemeClr val="tx1"/>
              </a:solidFill>
              <a:prstDash val="dash"/>
              <a:round/>
              <a:headEnd type="none" w="med" len="med"/>
              <a:tailEnd type="triangle" w="med" len="med"/>
            </a:ln>
          </p:spPr>
          <p:txBody>
            <a:bodyPr anchor="t"/>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grpSp>
      <p:sp>
        <p:nvSpPr>
          <p:cNvPr id="44038" name="Text Box 16"/>
          <p:cNvSpPr/>
          <p:nvPr/>
        </p:nvSpPr>
        <p:spPr>
          <a:xfrm>
            <a:off x="895985" y="1600200"/>
            <a:ext cx="2062480" cy="460375"/>
          </a:xfrm>
          <a:prstGeom prst="rect">
            <a:avLst/>
          </a:prstGeom>
          <a:noFill/>
          <a:ln w="9525">
            <a:noFill/>
          </a:ln>
        </p:spPr>
        <p:txBody>
          <a:bodyPr wrap="none" anchor="t">
            <a:spAutoFit/>
          </a:bodyPr>
          <a:p>
            <a:pPr eaLnBrk="0" hangingPunct="0"/>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南京</a:t>
            </a:r>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 </a:t>
            </a:r>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北海道</a:t>
            </a:r>
            <a:endPar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4039" name="Text Box 17"/>
          <p:cNvSpPr/>
          <p:nvPr/>
        </p:nvSpPr>
        <p:spPr>
          <a:xfrm>
            <a:off x="411480" y="3319780"/>
            <a:ext cx="1757680" cy="460375"/>
          </a:xfrm>
          <a:prstGeom prst="rect">
            <a:avLst/>
          </a:prstGeom>
          <a:noFill/>
          <a:ln w="9525">
            <a:noFill/>
          </a:ln>
        </p:spPr>
        <p:txBody>
          <a:bodyPr wrap="none" anchor="t">
            <a:spAutoFit/>
          </a:bodyPr>
          <a:p>
            <a:pPr algn="l" eaLnBrk="0" hangingPunct="0"/>
            <a:r>
              <a:rPr lang="zh-CN" altLang="en-US" sz="2400" dirty="0">
                <a:solidFill>
                  <a:srgbClr val="000000"/>
                </a:solidFill>
                <a:latin typeface="Times New Roman" panose="02020603050405020304" pitchFamily="2" charset="0"/>
                <a:sym typeface="Times New Roman" panose="02020603050405020304" pitchFamily="2" charset="0"/>
              </a:rPr>
              <a:t>南京</a:t>
            </a:r>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 </a:t>
            </a:r>
            <a:r>
              <a:rPr lang="zh-CN" altLang="en-US" sz="2400" dirty="0">
                <a:solidFill>
                  <a:srgbClr val="000000"/>
                </a:solidFill>
                <a:latin typeface="Times New Roman" panose="02020603050405020304" pitchFamily="2" charset="0"/>
                <a:sym typeface="Times New Roman" panose="02020603050405020304" pitchFamily="2" charset="0"/>
              </a:rPr>
              <a:t>东京</a:t>
            </a:r>
            <a:endPar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4034" name="Text Box 3"/>
          <p:cNvSpPr/>
          <p:nvPr/>
        </p:nvSpPr>
        <p:spPr>
          <a:xfrm>
            <a:off x="5638800" y="1219200"/>
            <a:ext cx="2767965" cy="460375"/>
          </a:xfrm>
          <a:prstGeom prst="rect">
            <a:avLst/>
          </a:prstGeom>
          <a:noFill/>
          <a:ln w="9525">
            <a:noFill/>
          </a:ln>
        </p:spPr>
        <p:txBody>
          <a:bodyPr wrap="none" anchor="t">
            <a:spAutoFit/>
          </a:bodyPr>
          <a:p>
            <a:pPr eaLnBrk="0" hangingPunct="0"/>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从 南京 </a:t>
            </a:r>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--&gt; </a:t>
            </a:r>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北海道</a:t>
            </a:r>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a:t>
            </a:r>
            <a:endParaRPr lang="zh-CN" altLang="en-US" dirty="0">
              <a:latin typeface="Arial" panose="020B0604020202020204" pitchFamily="34" charset="0"/>
              <a:ea typeface="宋体" panose="02010600030101010101" pitchFamily="2" charset="-122"/>
            </a:endParaRPr>
          </a:p>
        </p:txBody>
      </p:sp>
      <p:sp>
        <p:nvSpPr>
          <p:cNvPr id="44040" name="Text Box 18"/>
          <p:cNvSpPr/>
          <p:nvPr/>
        </p:nvSpPr>
        <p:spPr>
          <a:xfrm>
            <a:off x="3739515" y="2745740"/>
            <a:ext cx="2062480" cy="460375"/>
          </a:xfrm>
          <a:prstGeom prst="rect">
            <a:avLst/>
          </a:prstGeom>
          <a:noFill/>
          <a:ln w="9525">
            <a:noFill/>
          </a:ln>
        </p:spPr>
        <p:txBody>
          <a:bodyPr wrap="none" anchor="t">
            <a:spAutoFit/>
          </a:bodyPr>
          <a:p>
            <a:pPr eaLnBrk="0" hangingPunct="0"/>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东京 </a:t>
            </a:r>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a:t>
            </a:r>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北海道</a:t>
            </a:r>
            <a:endPar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p:txBody>
      </p:sp>
      <p:grpSp>
        <p:nvGrpSpPr>
          <p:cNvPr id="42012" name="组合 42011"/>
          <p:cNvGrpSpPr/>
          <p:nvPr/>
        </p:nvGrpSpPr>
        <p:grpSpPr>
          <a:xfrm>
            <a:off x="3581400" y="3200400"/>
            <a:ext cx="5644212" cy="2974975"/>
            <a:chOff x="0" y="0"/>
            <a:chExt cx="8888" cy="4685"/>
          </a:xfrm>
        </p:grpSpPr>
        <p:sp>
          <p:nvSpPr>
            <p:cNvPr id="46110" name="Oval 13"/>
            <p:cNvSpPr/>
            <p:nvPr/>
          </p:nvSpPr>
          <p:spPr>
            <a:xfrm>
              <a:off x="3960" y="1200"/>
              <a:ext cx="960" cy="96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eaLnBrk="0" hangingPunct="0"/>
              <a:r>
                <a:rPr lang="en-US" altLang="zh-CN" sz="2400" dirty="0">
                  <a:solidFill>
                    <a:schemeClr val="accent2"/>
                  </a:solidFill>
                  <a:latin typeface="Times New Roman" panose="02020603050405020304" pitchFamily="2" charset="0"/>
                  <a:ea typeface="宋体" panose="02010600030101010101" pitchFamily="2" charset="-122"/>
                  <a:sym typeface="Times New Roman" panose="02020603050405020304" pitchFamily="2" charset="0"/>
                </a:rPr>
                <a:t>C</a:t>
              </a:r>
              <a:endParaRPr lang="en-US" altLang="zh-CN" sz="2400" dirty="0">
                <a:solidFill>
                  <a:schemeClr val="accent2"/>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6111" name="Oval 14"/>
            <p:cNvSpPr/>
            <p:nvPr/>
          </p:nvSpPr>
          <p:spPr>
            <a:xfrm>
              <a:off x="3120" y="3000"/>
              <a:ext cx="960" cy="96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eaLnBrk="0" hangingPunct="0"/>
              <a:r>
                <a:rPr lang="en-US" altLang="zh-CN" sz="2400" dirty="0">
                  <a:solidFill>
                    <a:schemeClr val="accent2"/>
                  </a:solidFill>
                  <a:latin typeface="Times New Roman" panose="02020603050405020304" pitchFamily="2" charset="0"/>
                  <a:ea typeface="宋体" panose="02010600030101010101" pitchFamily="2" charset="-122"/>
                  <a:sym typeface="Times New Roman" panose="02020603050405020304" pitchFamily="2" charset="0"/>
                </a:rPr>
                <a:t>C</a:t>
              </a:r>
              <a:endParaRPr lang="en-US" altLang="zh-CN" sz="2400" dirty="0">
                <a:solidFill>
                  <a:schemeClr val="accent2"/>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6112" name="Oval 15"/>
            <p:cNvSpPr/>
            <p:nvPr/>
          </p:nvSpPr>
          <p:spPr>
            <a:xfrm>
              <a:off x="5640" y="3000"/>
              <a:ext cx="960" cy="96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eaLnBrk="0" hangingPunct="0"/>
              <a:r>
                <a:rPr lang="en-US" altLang="zh-CN" sz="2400" dirty="0">
                  <a:solidFill>
                    <a:schemeClr val="accent2"/>
                  </a:solidFill>
                  <a:latin typeface="Times New Roman" panose="02020603050405020304" pitchFamily="2" charset="0"/>
                  <a:ea typeface="宋体" panose="02010600030101010101" pitchFamily="2" charset="-122"/>
                  <a:sym typeface="Times New Roman" panose="02020603050405020304" pitchFamily="2" charset="0"/>
                </a:rPr>
                <a:t>C</a:t>
              </a:r>
              <a:endParaRPr lang="en-US" altLang="zh-CN" sz="2400" dirty="0">
                <a:solidFill>
                  <a:schemeClr val="accent2"/>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6113" name="Text Box 22"/>
            <p:cNvSpPr/>
            <p:nvPr/>
          </p:nvSpPr>
          <p:spPr>
            <a:xfrm>
              <a:off x="2456" y="3960"/>
              <a:ext cx="2768" cy="725"/>
            </a:xfrm>
            <a:prstGeom prst="rect">
              <a:avLst/>
            </a:prstGeom>
            <a:noFill/>
            <a:ln w="9525">
              <a:noFill/>
            </a:ln>
          </p:spPr>
          <p:txBody>
            <a:bodyPr wrap="none" anchor="t">
              <a:spAutoFit/>
            </a:bodyPr>
            <a:p>
              <a:pPr eaLnBrk="0" hangingPunct="0"/>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东京</a:t>
              </a:r>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 </a:t>
              </a:r>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大阪</a:t>
              </a:r>
              <a:endPar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6114" name="Text Box 23"/>
            <p:cNvSpPr/>
            <p:nvPr/>
          </p:nvSpPr>
          <p:spPr>
            <a:xfrm>
              <a:off x="5640" y="3960"/>
              <a:ext cx="3248" cy="725"/>
            </a:xfrm>
            <a:prstGeom prst="rect">
              <a:avLst/>
            </a:prstGeom>
            <a:noFill/>
            <a:ln w="9525">
              <a:noFill/>
            </a:ln>
          </p:spPr>
          <p:txBody>
            <a:bodyPr wrap="none" anchor="t">
              <a:spAutoFit/>
            </a:bodyPr>
            <a:p>
              <a:pPr eaLnBrk="0" hangingPunct="0"/>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大阪 </a:t>
              </a:r>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a:t>
              </a:r>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名古屋</a:t>
              </a:r>
              <a:endPar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6115" name="Line 29"/>
            <p:cNvSpPr/>
            <p:nvPr/>
          </p:nvSpPr>
          <p:spPr>
            <a:xfrm flipH="1">
              <a:off x="3600" y="2040"/>
              <a:ext cx="480" cy="960"/>
            </a:xfrm>
            <a:prstGeom prst="line">
              <a:avLst/>
            </a:prstGeom>
            <a:ln w="9525" cap="flat" cmpd="sng">
              <a:solidFill>
                <a:schemeClr val="tx1"/>
              </a:solidFill>
              <a:prstDash val="solid"/>
              <a:round/>
              <a:headEnd type="none" w="med" len="med"/>
              <a:tailEnd type="triangle" w="med" len="med"/>
            </a:ln>
          </p:spPr>
          <p:txBody>
            <a:bodyPr wrap="none" anchor="ctr"/>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6116" name="Line 30"/>
            <p:cNvSpPr/>
            <p:nvPr/>
          </p:nvSpPr>
          <p:spPr>
            <a:xfrm>
              <a:off x="4800" y="2040"/>
              <a:ext cx="960" cy="1080"/>
            </a:xfrm>
            <a:prstGeom prst="line">
              <a:avLst/>
            </a:prstGeom>
            <a:ln w="9525" cap="flat" cmpd="sng">
              <a:solidFill>
                <a:schemeClr val="tx1"/>
              </a:solidFill>
              <a:prstDash val="solid"/>
              <a:round/>
              <a:headEnd type="none" w="med" len="med"/>
              <a:tailEnd type="triangle" w="med" len="med"/>
            </a:ln>
          </p:spPr>
          <p:txBody>
            <a:bodyPr wrap="none" anchor="ctr"/>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6117" name="Line 31"/>
            <p:cNvSpPr/>
            <p:nvPr/>
          </p:nvSpPr>
          <p:spPr>
            <a:xfrm>
              <a:off x="0" y="0"/>
              <a:ext cx="3960" cy="1560"/>
            </a:xfrm>
            <a:prstGeom prst="line">
              <a:avLst/>
            </a:prstGeom>
            <a:ln w="9525" cap="flat" cmpd="sng">
              <a:solidFill>
                <a:schemeClr val="tx1"/>
              </a:solidFill>
              <a:prstDash val="solid"/>
              <a:round/>
              <a:headEnd type="none" w="med" len="med"/>
              <a:tailEnd type="triangle" w="med" len="med"/>
            </a:ln>
          </p:spPr>
          <p:txBody>
            <a:bodyPr wrap="none" anchor="ctr"/>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6118" name="Text Box 34"/>
            <p:cNvSpPr/>
            <p:nvPr/>
          </p:nvSpPr>
          <p:spPr>
            <a:xfrm>
              <a:off x="2135" y="22"/>
              <a:ext cx="1930" cy="625"/>
            </a:xfrm>
            <a:prstGeom prst="rect">
              <a:avLst/>
            </a:prstGeom>
            <a:noFill/>
            <a:ln w="9525">
              <a:noFill/>
            </a:ln>
          </p:spPr>
          <p:txBody>
            <a:bodyPr wrap="none" anchor="t">
              <a:spAutoFit/>
            </a:bodyPr>
            <a:p>
              <a:pPr eaLnBrk="0" hangingPunct="0"/>
              <a:r>
                <a:rPr lang="en-US" altLang="zh-CN" sz="2000" i="1"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sequential</a:t>
              </a:r>
              <a:endParaRPr lang="zh-CN" altLang="en-US" dirty="0">
                <a:latin typeface="Arial" panose="020B0604020202020204" pitchFamily="34" charset="0"/>
                <a:ea typeface="宋体" panose="02010600030101010101" pitchFamily="2" charset="-122"/>
              </a:endParaRPr>
            </a:p>
          </p:txBody>
        </p:sp>
        <p:sp>
          <p:nvSpPr>
            <p:cNvPr id="46119" name="Line 35"/>
            <p:cNvSpPr/>
            <p:nvPr/>
          </p:nvSpPr>
          <p:spPr>
            <a:xfrm flipH="1">
              <a:off x="120" y="360"/>
              <a:ext cx="2040" cy="2"/>
            </a:xfrm>
            <a:prstGeom prst="line">
              <a:avLst/>
            </a:prstGeom>
            <a:ln w="9525" cap="flat" cmpd="sng">
              <a:solidFill>
                <a:schemeClr val="tx1"/>
              </a:solidFill>
              <a:prstDash val="dash"/>
              <a:round/>
              <a:headEnd type="none" w="med" len="med"/>
              <a:tailEnd type="triangle" w="med" len="med"/>
            </a:ln>
          </p:spPr>
          <p:txBody>
            <a:bodyPr anchor="t"/>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6120" name="Line 38"/>
            <p:cNvSpPr/>
            <p:nvPr/>
          </p:nvSpPr>
          <p:spPr>
            <a:xfrm>
              <a:off x="3240" y="2040"/>
              <a:ext cx="1080" cy="240"/>
            </a:xfrm>
            <a:prstGeom prst="line">
              <a:avLst/>
            </a:prstGeom>
            <a:ln w="9525" cap="flat" cmpd="sng">
              <a:solidFill>
                <a:schemeClr val="tx1"/>
              </a:solidFill>
              <a:prstDash val="dash"/>
              <a:round/>
              <a:headEnd type="none" w="med" len="med"/>
              <a:tailEnd type="triangle" w="med" len="med"/>
            </a:ln>
          </p:spPr>
          <p:txBody>
            <a:bodyPr anchor="t"/>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6121" name="Text Box 41"/>
            <p:cNvSpPr/>
            <p:nvPr/>
          </p:nvSpPr>
          <p:spPr>
            <a:xfrm>
              <a:off x="1800" y="1440"/>
              <a:ext cx="2042" cy="625"/>
            </a:xfrm>
            <a:prstGeom prst="rect">
              <a:avLst/>
            </a:prstGeom>
            <a:noFill/>
            <a:ln w="9525">
              <a:noFill/>
            </a:ln>
          </p:spPr>
          <p:txBody>
            <a:bodyPr wrap="none" anchor="t">
              <a:spAutoFit/>
            </a:bodyPr>
            <a:p>
              <a:pPr eaLnBrk="0" hangingPunct="0"/>
              <a:r>
                <a:rPr lang="en-US" altLang="zh-CN" sz="2000" i="1"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concurrent</a:t>
              </a:r>
              <a:endParaRPr lang="zh-CN" altLang="en-US" dirty="0">
                <a:latin typeface="Arial" panose="020B0604020202020204" pitchFamily="34" charset="0"/>
                <a:ea typeface="宋体" panose="02010600030101010101" pitchFamily="2" charset="-122"/>
              </a:endParaRPr>
            </a:p>
          </p:txBody>
        </p:sp>
      </p:grpSp>
      <p:sp>
        <p:nvSpPr>
          <p:cNvPr id="3" name="Text Box 19"/>
          <p:cNvSpPr/>
          <p:nvPr/>
        </p:nvSpPr>
        <p:spPr>
          <a:xfrm>
            <a:off x="5638811" y="6282055"/>
            <a:ext cx="3348990" cy="460375"/>
          </a:xfrm>
          <a:prstGeom prst="rect">
            <a:avLst/>
          </a:prstGeom>
          <a:noFill/>
          <a:ln w="9525">
            <a:noFill/>
          </a:ln>
        </p:spPr>
        <p:txBody>
          <a:bodyPr wrap="none" anchor="t">
            <a:spAutoFit/>
          </a:bodyPr>
          <a:p>
            <a:pPr algn="l" eaLnBrk="0" hangingPunct="0"/>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a:t>
            </a:r>
            <a:r>
              <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经停 </a:t>
            </a:r>
            <a:r>
              <a:rPr lang="zh-CN" altLang="en-US" sz="2400" dirty="0">
                <a:solidFill>
                  <a:schemeClr val="accent2"/>
                </a:solidFill>
                <a:latin typeface="+mn-lt"/>
                <a:ea typeface="+mn-ea"/>
                <a:sym typeface="Lucida Sans Unicode" panose="020B0602030504020204" charset="0"/>
              </a:rPr>
              <a:t>大阪 预订</a:t>
            </a:r>
            <a:r>
              <a:rPr lang="zh-CN" altLang="en-US" sz="2400" dirty="0">
                <a:solidFill>
                  <a:schemeClr val="accent2"/>
                </a:solidFill>
                <a:latin typeface="+mn-lt"/>
                <a:ea typeface="+mn-ea"/>
                <a:sym typeface="Lucida Sans Unicode" panose="020B0602030504020204" charset="0"/>
              </a:rPr>
              <a:t>成功 </a:t>
            </a:r>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a:t>
            </a:r>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2"/>
          <p:cNvSpPr>
            <a:spLocks noGrp="1"/>
          </p:cNvSpPr>
          <p:nvPr>
            <p:ph type="ctrTitle"/>
          </p:nvPr>
        </p:nvSpPr>
        <p:spPr>
          <a:xfrm>
            <a:off x="0" y="0"/>
            <a:ext cx="7772400" cy="802005"/>
          </a:xfrm>
        </p:spPr>
        <p:txBody>
          <a:bodyPr wrap="square" anchor="ctr"/>
          <a:p>
            <a:pPr defTabSz="0">
              <a:buNone/>
            </a:pPr>
            <a:r>
              <a:rPr lang="en-US" altLang="zh-CN" sz="4100" kern="1200">
                <a:latin typeface="+mj-lt"/>
                <a:ea typeface="+mj-ea"/>
                <a:cs typeface="+mj-cs"/>
                <a:sym typeface="Lucida Sans Unicode" panose="020B0602030504020204" charset="0"/>
              </a:rPr>
              <a:t>Nested Transactions</a:t>
            </a:r>
            <a:endParaRPr lang="en-US" altLang="zh-CN" sz="4100" kern="1200">
              <a:latin typeface="+mj-lt"/>
              <a:ea typeface="+mj-ea"/>
              <a:cs typeface="+mj-cs"/>
              <a:sym typeface="Lucida Sans Unicode" panose="020B0602030504020204" charset="0"/>
            </a:endParaRPr>
          </a:p>
        </p:txBody>
      </p:sp>
      <p:sp>
        <p:nvSpPr>
          <p:cNvPr id="48130" name="Oval 3"/>
          <p:cNvSpPr/>
          <p:nvPr/>
        </p:nvSpPr>
        <p:spPr>
          <a:xfrm>
            <a:off x="2133600" y="2070735"/>
            <a:ext cx="609600" cy="6096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eaLnBrk="0" hangingPunct="0"/>
            <a:endParaRPr lang="zh-CN" altLang="en-US" sz="240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8131" name="Oval 4"/>
          <p:cNvSpPr/>
          <p:nvPr/>
        </p:nvSpPr>
        <p:spPr>
          <a:xfrm>
            <a:off x="3200400" y="2908935"/>
            <a:ext cx="609600" cy="6096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eaLnBrk="0" hangingPunct="0"/>
            <a:endParaRPr lang="zh-CN" altLang="en-US" sz="240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8132" name="Oval 5"/>
          <p:cNvSpPr/>
          <p:nvPr/>
        </p:nvSpPr>
        <p:spPr>
          <a:xfrm>
            <a:off x="1066800" y="2908935"/>
            <a:ext cx="609600" cy="6096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eaLnBrk="0" hangingPunct="0"/>
            <a:endParaRPr lang="zh-CN" altLang="en-US" sz="240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8133" name="Oval 6"/>
          <p:cNvSpPr/>
          <p:nvPr/>
        </p:nvSpPr>
        <p:spPr>
          <a:xfrm>
            <a:off x="533400" y="4204335"/>
            <a:ext cx="609600" cy="6096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eaLnBrk="0" hangingPunct="0"/>
            <a:endParaRPr lang="zh-CN" altLang="en-US" sz="240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8134" name="Oval 7"/>
          <p:cNvSpPr/>
          <p:nvPr/>
        </p:nvSpPr>
        <p:spPr>
          <a:xfrm>
            <a:off x="1676400" y="4204335"/>
            <a:ext cx="609600" cy="6096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eaLnBrk="0" hangingPunct="0"/>
            <a:endParaRPr lang="zh-CN" altLang="en-US" sz="240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8135" name="Oval 8"/>
          <p:cNvSpPr/>
          <p:nvPr/>
        </p:nvSpPr>
        <p:spPr>
          <a:xfrm>
            <a:off x="4724400" y="1080135"/>
            <a:ext cx="609600" cy="609600"/>
          </a:xfrm>
          <a:prstGeom prst="ellipse">
            <a:avLst/>
          </a:prstGeom>
          <a:solidFill>
            <a:schemeClr val="bg1"/>
          </a:solidFill>
          <a:ln w="9525" cap="flat" cmpd="sng">
            <a:solidFill>
              <a:schemeClr val="tx1"/>
            </a:solidFill>
            <a:prstDash val="dash"/>
            <a:round/>
            <a:headEnd type="none" w="med" len="med"/>
            <a:tailEnd type="none" w="med" len="med"/>
          </a:ln>
        </p:spPr>
        <p:txBody>
          <a:bodyPr wrap="none" anchor="ctr"/>
          <a:p>
            <a:pPr algn="ctr" eaLnBrk="0" hangingPunct="0"/>
            <a:endParaRPr lang="zh-CN" altLang="en-US" sz="240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8136" name="Oval 9"/>
          <p:cNvSpPr/>
          <p:nvPr/>
        </p:nvSpPr>
        <p:spPr>
          <a:xfrm>
            <a:off x="3200400" y="4128135"/>
            <a:ext cx="609600" cy="6096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eaLnBrk="0" hangingPunct="0"/>
            <a:endParaRPr lang="zh-CN" altLang="en-US" sz="240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8137" name="AutoShape 10"/>
          <p:cNvSpPr/>
          <p:nvPr/>
        </p:nvSpPr>
        <p:spPr>
          <a:xfrm>
            <a:off x="2971800" y="2985135"/>
            <a:ext cx="228600" cy="1828800"/>
          </a:xfrm>
          <a:prstGeom prst="leftBrace">
            <a:avLst>
              <a:gd name="adj1" fmla="val 66407"/>
              <a:gd name="adj2" fmla="val 50000"/>
            </a:avLst>
          </a:prstGeom>
          <a:noFill/>
          <a:ln w="9525" cap="flat" cmpd="sng">
            <a:solidFill>
              <a:schemeClr val="tx1"/>
            </a:solidFill>
            <a:prstDash val="solid"/>
            <a:round/>
            <a:headEnd type="none" w="med" len="med"/>
            <a:tailEnd type="none" w="med" len="med"/>
          </a:ln>
        </p:spPr>
        <p:txBody>
          <a:bodyPr wrap="none" anchor="ctr"/>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8138" name="AutoShape 11"/>
          <p:cNvSpPr/>
          <p:nvPr/>
        </p:nvSpPr>
        <p:spPr>
          <a:xfrm>
            <a:off x="2362200" y="2985135"/>
            <a:ext cx="228600" cy="1828800"/>
          </a:xfrm>
          <a:prstGeom prst="rightBrace">
            <a:avLst>
              <a:gd name="adj1" fmla="val 66407"/>
              <a:gd name="adj2" fmla="val 50000"/>
            </a:avLst>
          </a:prstGeom>
          <a:noFill/>
          <a:ln w="9525" cap="flat" cmpd="sng">
            <a:solidFill>
              <a:schemeClr val="tx1"/>
            </a:solidFill>
            <a:prstDash val="solid"/>
            <a:round/>
            <a:headEnd type="none" w="med" len="med"/>
            <a:tailEnd type="none" w="med" len="med"/>
          </a:ln>
        </p:spPr>
        <p:txBody>
          <a:bodyPr wrap="none" anchor="ctr"/>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8139" name="Line 12"/>
          <p:cNvSpPr/>
          <p:nvPr/>
        </p:nvSpPr>
        <p:spPr>
          <a:xfrm flipH="1">
            <a:off x="1600200" y="2527935"/>
            <a:ext cx="609600" cy="457200"/>
          </a:xfrm>
          <a:prstGeom prst="line">
            <a:avLst/>
          </a:prstGeom>
          <a:ln w="9525" cap="flat" cmpd="sng">
            <a:solidFill>
              <a:schemeClr val="tx1"/>
            </a:solidFill>
            <a:prstDash val="solid"/>
            <a:round/>
            <a:headEnd type="none" w="med" len="med"/>
            <a:tailEnd type="triangle" w="med" len="med"/>
          </a:ln>
        </p:spPr>
        <p:txBody>
          <a:bodyPr anchor="t"/>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8140" name="Line 13"/>
          <p:cNvSpPr/>
          <p:nvPr/>
        </p:nvSpPr>
        <p:spPr>
          <a:xfrm flipH="1">
            <a:off x="990600" y="3442335"/>
            <a:ext cx="228600" cy="762000"/>
          </a:xfrm>
          <a:prstGeom prst="line">
            <a:avLst/>
          </a:prstGeom>
          <a:ln w="9525" cap="flat" cmpd="sng">
            <a:solidFill>
              <a:schemeClr val="tx1"/>
            </a:solidFill>
            <a:prstDash val="solid"/>
            <a:round/>
            <a:headEnd type="none" w="med" len="med"/>
            <a:tailEnd type="triangle" w="med" len="med"/>
          </a:ln>
        </p:spPr>
        <p:txBody>
          <a:bodyPr anchor="t"/>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8141" name="Line 14"/>
          <p:cNvSpPr/>
          <p:nvPr/>
        </p:nvSpPr>
        <p:spPr>
          <a:xfrm>
            <a:off x="1600200" y="3442335"/>
            <a:ext cx="228600" cy="762000"/>
          </a:xfrm>
          <a:prstGeom prst="line">
            <a:avLst/>
          </a:prstGeom>
          <a:ln w="9525" cap="flat" cmpd="sng">
            <a:solidFill>
              <a:schemeClr val="tx1"/>
            </a:solidFill>
            <a:prstDash val="solid"/>
            <a:round/>
            <a:headEnd type="none" w="med" len="med"/>
            <a:tailEnd type="triangle" w="med" len="med"/>
          </a:ln>
        </p:spPr>
        <p:txBody>
          <a:bodyPr anchor="t"/>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8142" name="Line 15"/>
          <p:cNvSpPr/>
          <p:nvPr/>
        </p:nvSpPr>
        <p:spPr>
          <a:xfrm>
            <a:off x="2667000" y="2527935"/>
            <a:ext cx="609600" cy="457200"/>
          </a:xfrm>
          <a:prstGeom prst="line">
            <a:avLst/>
          </a:prstGeom>
          <a:ln w="9525" cap="flat" cmpd="sng">
            <a:solidFill>
              <a:schemeClr val="tx1"/>
            </a:solidFill>
            <a:prstDash val="solid"/>
            <a:round/>
            <a:headEnd type="none" w="med" len="med"/>
            <a:tailEnd type="triangle" w="med" len="med"/>
          </a:ln>
        </p:spPr>
        <p:txBody>
          <a:bodyPr anchor="t"/>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8143" name="Line 16"/>
          <p:cNvSpPr/>
          <p:nvPr/>
        </p:nvSpPr>
        <p:spPr>
          <a:xfrm>
            <a:off x="3505200" y="3518535"/>
            <a:ext cx="0" cy="609600"/>
          </a:xfrm>
          <a:prstGeom prst="line">
            <a:avLst/>
          </a:prstGeom>
          <a:ln w="9525" cap="flat" cmpd="sng">
            <a:solidFill>
              <a:schemeClr val="tx1"/>
            </a:solidFill>
            <a:prstDash val="solid"/>
            <a:round/>
            <a:headEnd type="none" w="med" len="med"/>
            <a:tailEnd type="triangle" w="med" len="med"/>
          </a:ln>
        </p:spPr>
        <p:txBody>
          <a:bodyPr anchor="t"/>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8144" name="Text Box 17"/>
          <p:cNvSpPr/>
          <p:nvPr/>
        </p:nvSpPr>
        <p:spPr>
          <a:xfrm>
            <a:off x="2438400" y="5194935"/>
            <a:ext cx="1231900" cy="457200"/>
          </a:xfrm>
          <a:prstGeom prst="rect">
            <a:avLst/>
          </a:prstGeom>
          <a:noFill/>
          <a:ln w="9525">
            <a:noFill/>
          </a:ln>
        </p:spPr>
        <p:txBody>
          <a:bodyPr wrap="none" anchor="t">
            <a:spAutoFit/>
          </a:bodyPr>
          <a:p>
            <a:pPr eaLnBrk="0" hangingPunct="0"/>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isolation</a:t>
            </a:r>
            <a:endParaRPr lang="zh-CN" altLang="en-US" dirty="0">
              <a:latin typeface="Arial" panose="020B0604020202020204" pitchFamily="34" charset="0"/>
              <a:ea typeface="宋体" panose="02010600030101010101" pitchFamily="2" charset="-122"/>
            </a:endParaRPr>
          </a:p>
        </p:txBody>
      </p:sp>
      <p:sp>
        <p:nvSpPr>
          <p:cNvPr id="48145" name="Line 18"/>
          <p:cNvSpPr/>
          <p:nvPr/>
        </p:nvSpPr>
        <p:spPr>
          <a:xfrm flipV="1">
            <a:off x="2819400" y="3975735"/>
            <a:ext cx="0" cy="1295400"/>
          </a:xfrm>
          <a:prstGeom prst="line">
            <a:avLst/>
          </a:prstGeom>
          <a:ln w="9525" cap="flat" cmpd="sng">
            <a:solidFill>
              <a:schemeClr val="tx1"/>
            </a:solidFill>
            <a:prstDash val="sysDot"/>
            <a:round/>
            <a:headEnd type="none" w="med" len="med"/>
            <a:tailEnd type="triangle" w="med" len="med"/>
          </a:ln>
        </p:spPr>
        <p:txBody>
          <a:bodyPr anchor="t"/>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8146" name="Oval 19"/>
          <p:cNvSpPr/>
          <p:nvPr/>
        </p:nvSpPr>
        <p:spPr>
          <a:xfrm>
            <a:off x="7086600" y="1918335"/>
            <a:ext cx="609600" cy="6096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eaLnBrk="0" hangingPunct="0"/>
            <a:endParaRPr lang="zh-CN" altLang="en-US" sz="240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8147" name="Oval 20"/>
          <p:cNvSpPr/>
          <p:nvPr/>
        </p:nvSpPr>
        <p:spPr>
          <a:xfrm>
            <a:off x="5867400" y="2832735"/>
            <a:ext cx="609600" cy="6096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eaLnBrk="0" hangingPunct="0"/>
            <a:endParaRPr lang="zh-CN" altLang="en-US" sz="240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8148" name="Oval 21"/>
          <p:cNvSpPr/>
          <p:nvPr/>
        </p:nvSpPr>
        <p:spPr>
          <a:xfrm>
            <a:off x="5867400" y="4051935"/>
            <a:ext cx="609600" cy="6096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p>
            <a:pPr algn="ctr" eaLnBrk="0" hangingPunct="0"/>
            <a:endParaRPr lang="zh-CN" altLang="en-US" sz="240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48149" name="Line 22"/>
          <p:cNvSpPr/>
          <p:nvPr/>
        </p:nvSpPr>
        <p:spPr>
          <a:xfrm flipH="1">
            <a:off x="2743200" y="1461135"/>
            <a:ext cx="1981200" cy="762000"/>
          </a:xfrm>
          <a:prstGeom prst="line">
            <a:avLst/>
          </a:prstGeom>
          <a:ln w="9525" cap="flat" cmpd="sng">
            <a:solidFill>
              <a:schemeClr val="tx1"/>
            </a:solidFill>
            <a:prstDash val="dash"/>
            <a:round/>
            <a:headEnd type="none" w="med" len="med"/>
            <a:tailEnd type="triangle" w="med" len="med"/>
          </a:ln>
        </p:spPr>
        <p:txBody>
          <a:bodyPr anchor="t"/>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8150" name="Line 23"/>
          <p:cNvSpPr/>
          <p:nvPr/>
        </p:nvSpPr>
        <p:spPr>
          <a:xfrm>
            <a:off x="5257800" y="1461135"/>
            <a:ext cx="1828800" cy="685800"/>
          </a:xfrm>
          <a:prstGeom prst="line">
            <a:avLst/>
          </a:prstGeom>
          <a:ln w="9525" cap="flat" cmpd="sng">
            <a:solidFill>
              <a:schemeClr val="tx1"/>
            </a:solidFill>
            <a:prstDash val="dash"/>
            <a:round/>
            <a:headEnd type="none" w="med" len="med"/>
            <a:tailEnd type="triangle" w="med" len="med"/>
          </a:ln>
        </p:spPr>
        <p:txBody>
          <a:bodyPr anchor="t"/>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8151" name="Line 24"/>
          <p:cNvSpPr/>
          <p:nvPr/>
        </p:nvSpPr>
        <p:spPr>
          <a:xfrm flipH="1">
            <a:off x="6400800" y="2375535"/>
            <a:ext cx="762000" cy="609600"/>
          </a:xfrm>
          <a:prstGeom prst="line">
            <a:avLst/>
          </a:prstGeom>
          <a:ln w="9525" cap="flat" cmpd="sng">
            <a:solidFill>
              <a:schemeClr val="tx1"/>
            </a:solidFill>
            <a:prstDash val="solid"/>
            <a:round/>
            <a:headEnd type="none" w="med" len="med"/>
            <a:tailEnd type="triangle" w="med" len="med"/>
          </a:ln>
        </p:spPr>
        <p:txBody>
          <a:bodyPr anchor="t"/>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8152" name="Line 25"/>
          <p:cNvSpPr/>
          <p:nvPr/>
        </p:nvSpPr>
        <p:spPr>
          <a:xfrm>
            <a:off x="6172200" y="3442335"/>
            <a:ext cx="0" cy="609600"/>
          </a:xfrm>
          <a:prstGeom prst="line">
            <a:avLst/>
          </a:prstGeom>
          <a:ln w="9525" cap="flat" cmpd="sng">
            <a:solidFill>
              <a:schemeClr val="tx1"/>
            </a:solidFill>
            <a:prstDash val="solid"/>
            <a:round/>
            <a:headEnd type="none" w="med" len="med"/>
            <a:tailEnd type="triangle" w="med" len="med"/>
          </a:ln>
        </p:spPr>
        <p:txBody>
          <a:bodyPr anchor="t"/>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8153" name="Line 26"/>
          <p:cNvSpPr/>
          <p:nvPr/>
        </p:nvSpPr>
        <p:spPr>
          <a:xfrm>
            <a:off x="7620000" y="2375535"/>
            <a:ext cx="304800" cy="304800"/>
          </a:xfrm>
          <a:prstGeom prst="line">
            <a:avLst/>
          </a:prstGeom>
          <a:ln w="9525" cap="flat" cmpd="sng">
            <a:solidFill>
              <a:schemeClr val="tx1"/>
            </a:solidFill>
            <a:prstDash val="solid"/>
            <a:round/>
            <a:headEnd type="none" w="med" len="med"/>
            <a:tailEnd type="none" w="med" len="med"/>
          </a:ln>
        </p:spPr>
        <p:txBody>
          <a:bodyPr anchor="t"/>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8154" name="AutoShape 27"/>
          <p:cNvSpPr/>
          <p:nvPr/>
        </p:nvSpPr>
        <p:spPr>
          <a:xfrm>
            <a:off x="5410200" y="1918335"/>
            <a:ext cx="304800" cy="2743200"/>
          </a:xfrm>
          <a:prstGeom prst="leftBrace">
            <a:avLst>
              <a:gd name="adj1" fmla="val 75000"/>
              <a:gd name="adj2" fmla="val 50000"/>
            </a:avLst>
          </a:prstGeom>
          <a:noFill/>
          <a:ln w="9525" cap="flat" cmpd="sng">
            <a:solidFill>
              <a:schemeClr val="tx1"/>
            </a:solidFill>
            <a:prstDash val="solid"/>
            <a:round/>
            <a:headEnd type="none" w="med" len="med"/>
            <a:tailEnd type="none" w="med" len="med"/>
          </a:ln>
        </p:spPr>
        <p:txBody>
          <a:bodyPr wrap="none" anchor="ctr"/>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8155" name="AutoShape 28"/>
          <p:cNvSpPr/>
          <p:nvPr/>
        </p:nvSpPr>
        <p:spPr>
          <a:xfrm>
            <a:off x="4038600" y="1918335"/>
            <a:ext cx="228600" cy="2819400"/>
          </a:xfrm>
          <a:prstGeom prst="rightBrace">
            <a:avLst>
              <a:gd name="adj1" fmla="val 102378"/>
              <a:gd name="adj2" fmla="val 50000"/>
            </a:avLst>
          </a:prstGeom>
          <a:noFill/>
          <a:ln w="9525" cap="flat" cmpd="sng">
            <a:solidFill>
              <a:schemeClr val="tx1"/>
            </a:solidFill>
            <a:prstDash val="solid"/>
            <a:round/>
            <a:headEnd type="none" w="med" len="med"/>
            <a:tailEnd type="none" w="med" len="med"/>
          </a:ln>
        </p:spPr>
        <p:txBody>
          <a:bodyPr wrap="none" anchor="ctr"/>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8156" name="Text Box 29"/>
          <p:cNvSpPr/>
          <p:nvPr/>
        </p:nvSpPr>
        <p:spPr>
          <a:xfrm>
            <a:off x="4175125" y="5270500"/>
            <a:ext cx="1406525" cy="519113"/>
          </a:xfrm>
          <a:prstGeom prst="rect">
            <a:avLst/>
          </a:prstGeom>
          <a:noFill/>
          <a:ln w="9525">
            <a:noFill/>
          </a:ln>
        </p:spPr>
        <p:txBody>
          <a:bodyPr wrap="none" anchor="t">
            <a:spAutoFit/>
          </a:bodyPr>
          <a:p>
            <a:pPr eaLnBrk="0" hangingPunct="0"/>
            <a:r>
              <a:rPr lang="en-US" altLang="zh-CN" sz="28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isolation</a:t>
            </a:r>
            <a:endParaRPr lang="zh-CN" altLang="en-US" dirty="0">
              <a:latin typeface="Arial" panose="020B0604020202020204" pitchFamily="34" charset="0"/>
              <a:ea typeface="宋体" panose="02010600030101010101" pitchFamily="2" charset="-122"/>
            </a:endParaRPr>
          </a:p>
        </p:txBody>
      </p:sp>
      <p:sp>
        <p:nvSpPr>
          <p:cNvPr id="48157" name="Line 30"/>
          <p:cNvSpPr/>
          <p:nvPr/>
        </p:nvSpPr>
        <p:spPr>
          <a:xfrm flipH="1" flipV="1">
            <a:off x="4876800" y="3146425"/>
            <a:ext cx="0" cy="2057400"/>
          </a:xfrm>
          <a:prstGeom prst="line">
            <a:avLst/>
          </a:prstGeom>
          <a:ln w="9525" cap="flat" cmpd="sng">
            <a:solidFill>
              <a:schemeClr val="tx1"/>
            </a:solidFill>
            <a:prstDash val="sysDot"/>
            <a:round/>
            <a:headEnd type="none" w="med" len="med"/>
            <a:tailEnd type="triangle" w="med" len="med"/>
          </a:ln>
        </p:spPr>
        <p:txBody>
          <a:bodyPr anchor="t"/>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8158" name="Text Box 31"/>
          <p:cNvSpPr/>
          <p:nvPr/>
        </p:nvSpPr>
        <p:spPr>
          <a:xfrm>
            <a:off x="6324600" y="699135"/>
            <a:ext cx="2492375" cy="822325"/>
          </a:xfrm>
          <a:prstGeom prst="rect">
            <a:avLst/>
          </a:prstGeom>
          <a:noFill/>
          <a:ln w="9525">
            <a:noFill/>
          </a:ln>
        </p:spPr>
        <p:txBody>
          <a:bodyPr wrap="none" anchor="t">
            <a:spAutoFit/>
          </a:bodyPr>
          <a:p>
            <a:pPr eaLnBrk="0" hangingPunct="0"/>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parent of all </a:t>
            </a:r>
            <a:endParaRPr lang="zh-CN" altLang="en-US"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a:p>
            <a:pPr eaLnBrk="0" hangingPunct="0"/>
            <a:r>
              <a:rPr lang="en-US" altLang="zh-CN" sz="24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nested transactions</a:t>
            </a:r>
            <a:endParaRPr lang="zh-CN" altLang="en-US" dirty="0">
              <a:latin typeface="Arial" panose="020B0604020202020204" pitchFamily="34" charset="0"/>
              <a:ea typeface="宋体" panose="02010600030101010101" pitchFamily="2" charset="-122"/>
            </a:endParaRPr>
          </a:p>
        </p:txBody>
      </p:sp>
      <p:sp>
        <p:nvSpPr>
          <p:cNvPr id="48159" name="Line 32"/>
          <p:cNvSpPr/>
          <p:nvPr/>
        </p:nvSpPr>
        <p:spPr>
          <a:xfrm flipH="1">
            <a:off x="5410200" y="1080135"/>
            <a:ext cx="914400" cy="152400"/>
          </a:xfrm>
          <a:prstGeom prst="line">
            <a:avLst/>
          </a:prstGeom>
          <a:ln w="9525" cap="flat" cmpd="sng">
            <a:solidFill>
              <a:schemeClr val="tx1"/>
            </a:solidFill>
            <a:prstDash val="sysDot"/>
            <a:round/>
            <a:headEnd type="none" w="med" len="med"/>
            <a:tailEnd type="triangle" w="med" len="med"/>
          </a:ln>
        </p:spPr>
        <p:txBody>
          <a:bodyPr anchor="t"/>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8160" name="AutoShape 33"/>
          <p:cNvSpPr/>
          <p:nvPr/>
        </p:nvSpPr>
        <p:spPr>
          <a:xfrm>
            <a:off x="1143000" y="4204335"/>
            <a:ext cx="152400" cy="609600"/>
          </a:xfrm>
          <a:prstGeom prst="rightBrace">
            <a:avLst>
              <a:gd name="adj1" fmla="val 33185"/>
              <a:gd name="adj2" fmla="val 50000"/>
            </a:avLst>
          </a:prstGeom>
          <a:noFill/>
          <a:ln w="9525" cap="flat" cmpd="sng">
            <a:solidFill>
              <a:schemeClr val="tx1"/>
            </a:solidFill>
            <a:prstDash val="solid"/>
            <a:round/>
            <a:headEnd type="none" w="med" len="med"/>
            <a:tailEnd type="none" w="med" len="med"/>
          </a:ln>
        </p:spPr>
        <p:txBody>
          <a:bodyPr wrap="none" anchor="ctr"/>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8161" name="AutoShape 34"/>
          <p:cNvSpPr/>
          <p:nvPr/>
        </p:nvSpPr>
        <p:spPr>
          <a:xfrm>
            <a:off x="1447800" y="4204335"/>
            <a:ext cx="228600" cy="609600"/>
          </a:xfrm>
          <a:prstGeom prst="leftBrace">
            <a:avLst>
              <a:gd name="adj1" fmla="val 22123"/>
              <a:gd name="adj2" fmla="val 50000"/>
            </a:avLst>
          </a:prstGeom>
          <a:noFill/>
          <a:ln w="9525" cap="flat" cmpd="sng">
            <a:solidFill>
              <a:schemeClr val="tx1"/>
            </a:solidFill>
            <a:prstDash val="solid"/>
            <a:round/>
            <a:headEnd type="none" w="med" len="med"/>
            <a:tailEnd type="none" w="med" len="med"/>
          </a:ln>
        </p:spPr>
        <p:txBody>
          <a:bodyPr wrap="none" anchor="ctr"/>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8162" name="Text Box 35"/>
          <p:cNvSpPr/>
          <p:nvPr/>
        </p:nvSpPr>
        <p:spPr>
          <a:xfrm>
            <a:off x="914400" y="4966335"/>
            <a:ext cx="1055688" cy="396875"/>
          </a:xfrm>
          <a:prstGeom prst="rect">
            <a:avLst/>
          </a:prstGeom>
          <a:noFill/>
          <a:ln w="9525">
            <a:noFill/>
          </a:ln>
        </p:spPr>
        <p:txBody>
          <a:bodyPr wrap="none" anchor="t">
            <a:spAutoFit/>
          </a:bodyPr>
          <a:p>
            <a:pPr eaLnBrk="0" hangingPunct="0"/>
            <a:r>
              <a:rPr lang="en-US" altLang="zh-CN" sz="2000"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isolation</a:t>
            </a:r>
            <a:endParaRPr lang="zh-CN" altLang="en-US" dirty="0">
              <a:latin typeface="Arial" panose="020B0604020202020204" pitchFamily="34" charset="0"/>
              <a:ea typeface="宋体" panose="02010600030101010101" pitchFamily="2" charset="-122"/>
            </a:endParaRPr>
          </a:p>
        </p:txBody>
      </p:sp>
      <p:sp>
        <p:nvSpPr>
          <p:cNvPr id="48163" name="Line 36"/>
          <p:cNvSpPr/>
          <p:nvPr/>
        </p:nvSpPr>
        <p:spPr>
          <a:xfrm flipV="1">
            <a:off x="1371600" y="4585335"/>
            <a:ext cx="0" cy="381000"/>
          </a:xfrm>
          <a:prstGeom prst="line">
            <a:avLst/>
          </a:prstGeom>
          <a:ln w="9525" cap="flat" cmpd="sng">
            <a:solidFill>
              <a:schemeClr val="tx1"/>
            </a:solidFill>
            <a:prstDash val="sysDot"/>
            <a:round/>
            <a:headEnd type="none" w="med" len="med"/>
            <a:tailEnd type="triangle" w="med" len="med"/>
          </a:ln>
        </p:spPr>
        <p:txBody>
          <a:bodyPr anchor="t"/>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8164" name="Text Box 37"/>
          <p:cNvSpPr/>
          <p:nvPr/>
        </p:nvSpPr>
        <p:spPr>
          <a:xfrm>
            <a:off x="304800" y="2223135"/>
            <a:ext cx="1296988" cy="396875"/>
          </a:xfrm>
          <a:prstGeom prst="rect">
            <a:avLst/>
          </a:prstGeom>
          <a:noFill/>
          <a:ln w="9525">
            <a:noFill/>
          </a:ln>
        </p:spPr>
        <p:txBody>
          <a:bodyPr wrap="none" anchor="t">
            <a:spAutoFit/>
          </a:bodyPr>
          <a:p>
            <a:pPr eaLnBrk="0" hangingPunct="0"/>
            <a:r>
              <a:rPr lang="en-US" altLang="zh-CN" sz="2000" i="1"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concurrent</a:t>
            </a:r>
            <a:endParaRPr lang="zh-CN" altLang="en-US" dirty="0">
              <a:latin typeface="Arial" panose="020B0604020202020204" pitchFamily="34" charset="0"/>
              <a:ea typeface="宋体" panose="02010600030101010101" pitchFamily="2" charset="-122"/>
            </a:endParaRPr>
          </a:p>
        </p:txBody>
      </p:sp>
      <p:sp>
        <p:nvSpPr>
          <p:cNvPr id="48165" name="Line 38"/>
          <p:cNvSpPr/>
          <p:nvPr/>
        </p:nvSpPr>
        <p:spPr>
          <a:xfrm>
            <a:off x="1524000" y="2451735"/>
            <a:ext cx="762000" cy="304800"/>
          </a:xfrm>
          <a:prstGeom prst="line">
            <a:avLst/>
          </a:prstGeom>
          <a:ln w="9525" cap="flat" cmpd="sng">
            <a:solidFill>
              <a:schemeClr val="tx1"/>
            </a:solidFill>
            <a:prstDash val="dash"/>
            <a:round/>
            <a:headEnd type="none" w="med" len="med"/>
            <a:tailEnd type="triangle" w="med" len="med"/>
          </a:ln>
        </p:spPr>
        <p:txBody>
          <a:bodyPr anchor="t"/>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8166" name="Line 39"/>
          <p:cNvSpPr/>
          <p:nvPr/>
        </p:nvSpPr>
        <p:spPr>
          <a:xfrm>
            <a:off x="609600" y="2604135"/>
            <a:ext cx="0" cy="1143000"/>
          </a:xfrm>
          <a:prstGeom prst="line">
            <a:avLst/>
          </a:prstGeom>
          <a:ln w="9525" cap="flat" cmpd="sng">
            <a:solidFill>
              <a:schemeClr val="tx1"/>
            </a:solidFill>
            <a:prstDash val="dash"/>
            <a:round/>
            <a:headEnd type="none" w="med" len="med"/>
            <a:tailEnd type="none" w="med" len="med"/>
          </a:ln>
        </p:spPr>
        <p:txBody>
          <a:bodyPr anchor="t"/>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48167" name="Line 40"/>
          <p:cNvSpPr/>
          <p:nvPr/>
        </p:nvSpPr>
        <p:spPr>
          <a:xfrm>
            <a:off x="609600" y="3747135"/>
            <a:ext cx="762000" cy="0"/>
          </a:xfrm>
          <a:prstGeom prst="line">
            <a:avLst/>
          </a:prstGeom>
          <a:ln w="9525" cap="flat" cmpd="sng">
            <a:solidFill>
              <a:schemeClr val="tx1"/>
            </a:solidFill>
            <a:prstDash val="dash"/>
            <a:round/>
            <a:headEnd type="none" w="med" len="med"/>
            <a:tailEnd type="triangle" w="med" len="med"/>
          </a:ln>
        </p:spPr>
        <p:txBody>
          <a:bodyPr anchor="t"/>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2" name="文本框 1"/>
          <p:cNvSpPr txBox="1"/>
          <p:nvPr/>
        </p:nvSpPr>
        <p:spPr>
          <a:xfrm>
            <a:off x="0" y="5916295"/>
            <a:ext cx="9111615" cy="829945"/>
          </a:xfrm>
          <a:prstGeom prst="rect">
            <a:avLst/>
          </a:prstGeom>
          <a:noFill/>
        </p:spPr>
        <p:txBody>
          <a:bodyPr wrap="square" rtlCol="0">
            <a:spAutoFit/>
          </a:bodyPr>
          <a:p>
            <a:pPr marL="342900" indent="-342900">
              <a:buFont typeface="Arial" panose="020B0604020202020204" pitchFamily="34" charset="0"/>
              <a:buChar char="•"/>
            </a:pPr>
            <a:r>
              <a:rPr lang="zh-CN" altLang="en-US" sz="2400" b="1">
                <a:solidFill>
                  <a:srgbClr val="0000CC"/>
                </a:solidFill>
              </a:rPr>
              <a:t>父事务控制子事务的运行（顺序</a:t>
            </a:r>
            <a:r>
              <a:rPr lang="en-US" altLang="zh-CN" sz="2400" b="1">
                <a:solidFill>
                  <a:srgbClr val="0000CC"/>
                </a:solidFill>
              </a:rPr>
              <a:t>/</a:t>
            </a:r>
            <a:r>
              <a:rPr lang="zh-CN" altLang="en-US" sz="2400" b="1">
                <a:solidFill>
                  <a:srgbClr val="0000CC"/>
                </a:solidFill>
              </a:rPr>
              <a:t>并发）</a:t>
            </a:r>
            <a:endParaRPr lang="zh-CN" altLang="en-US" sz="2400" b="1">
              <a:solidFill>
                <a:srgbClr val="0000CC"/>
              </a:solidFill>
            </a:endParaRPr>
          </a:p>
          <a:p>
            <a:pPr marL="342900" indent="-342900">
              <a:buFont typeface="Arial" panose="020B0604020202020204" pitchFamily="34" charset="0"/>
              <a:buChar char="•"/>
            </a:pPr>
            <a:r>
              <a:rPr lang="zh-CN" altLang="en-US" sz="2400" b="1">
                <a:solidFill>
                  <a:srgbClr val="0000CC"/>
                </a:solidFill>
              </a:rPr>
              <a:t>子事务的状态影响父事务的决定，父事务决定子事务的最终</a:t>
            </a:r>
            <a:r>
              <a:rPr lang="zh-CN" altLang="en-US" sz="2400" b="1">
                <a:solidFill>
                  <a:srgbClr val="0000CC"/>
                </a:solidFill>
              </a:rPr>
              <a:t>状态</a:t>
            </a:r>
            <a:endParaRPr lang="zh-CN" altLang="en-US" sz="2400" b="1">
              <a:solidFill>
                <a:srgbClr val="0000CC"/>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标题 45057"/>
          <p:cNvSpPr>
            <a:spLocks noGrp="1"/>
          </p:cNvSpPr>
          <p:nvPr>
            <p:ph type="title"/>
          </p:nvPr>
        </p:nvSpPr>
        <p:spPr>
          <a:xfrm>
            <a:off x="457200" y="131763"/>
            <a:ext cx="8229600" cy="561975"/>
          </a:xfrm>
        </p:spPr>
        <p:txBody>
          <a:bodyPr anchor="ctr"/>
          <a:p>
            <a:pPr algn="ctr"/>
            <a:r>
              <a:rPr lang="zh-CN" altLang="en-US" sz="2800" dirty="0"/>
              <a:t>Nested Transactions (1)</a:t>
            </a:r>
            <a:endParaRPr lang="zh-CN" altLang="en-US" sz="2800" dirty="0"/>
          </a:p>
        </p:txBody>
      </p:sp>
      <p:sp>
        <p:nvSpPr>
          <p:cNvPr id="49154" name="文本占位符 45058"/>
          <p:cNvSpPr>
            <a:spLocks noGrp="1"/>
          </p:cNvSpPr>
          <p:nvPr>
            <p:ph idx="1"/>
          </p:nvPr>
        </p:nvSpPr>
        <p:spPr>
          <a:xfrm>
            <a:off x="189865" y="766445"/>
            <a:ext cx="8681720" cy="5446395"/>
          </a:xfrm>
        </p:spPr>
        <p:txBody>
          <a:bodyPr wrap="square" anchor="t">
            <a:spAutoFit/>
          </a:bodyPr>
          <a:p>
            <a:pPr marL="338455" indent="-338455">
              <a:spcBef>
                <a:spcPts val="1200"/>
              </a:spcBef>
              <a:buFont typeface="+mj-ea"/>
              <a:buAutoNum type="circleNumDbPlain"/>
            </a:pPr>
            <a:r>
              <a:rPr lang="en-US" altLang="zh-CN" sz="2200">
                <a:solidFill>
                  <a:schemeClr val="accent2"/>
                </a:solidFill>
              </a:rPr>
              <a:t>A nested transaction is a tree of transactions</a:t>
            </a:r>
            <a:r>
              <a:rPr lang="en-US" altLang="zh-CN" sz="2200">
                <a:solidFill>
                  <a:srgbClr val="0000CC"/>
                </a:solidFill>
              </a:rPr>
              <a:t>, the sub-trees of which are either nested or flat transactions.</a:t>
            </a:r>
            <a:endParaRPr lang="en-US" altLang="zh-CN" sz="2200">
              <a:solidFill>
                <a:srgbClr val="0000CC"/>
              </a:solidFill>
            </a:endParaRPr>
          </a:p>
          <a:p>
            <a:pPr marL="338455" indent="-338455">
              <a:spcBef>
                <a:spcPts val="1200"/>
              </a:spcBef>
              <a:buFont typeface="+mj-ea"/>
              <a:buAutoNum type="circleNumDbPlain"/>
            </a:pPr>
            <a:r>
              <a:rPr lang="en-US" altLang="zh-CN" sz="2200">
                <a:solidFill>
                  <a:schemeClr val="accent2"/>
                </a:solidFill>
              </a:rPr>
              <a:t>Transactions at the leaf level are flat transactions</a:t>
            </a:r>
            <a:r>
              <a:rPr lang="en-US" altLang="zh-CN" sz="2200">
                <a:solidFill>
                  <a:srgbClr val="0000CC"/>
                </a:solidFill>
              </a:rPr>
              <a:t>. The distance from the root to the leaves can be different for different parts of the tree.</a:t>
            </a:r>
            <a:endParaRPr lang="en-US" altLang="zh-CN" sz="2200">
              <a:solidFill>
                <a:srgbClr val="0000CC"/>
              </a:solidFill>
            </a:endParaRPr>
          </a:p>
          <a:p>
            <a:pPr marL="338455" indent="-338455">
              <a:spcBef>
                <a:spcPts val="1200"/>
              </a:spcBef>
              <a:buFont typeface="+mj-ea"/>
              <a:buAutoNum type="circleNumDbPlain"/>
            </a:pPr>
            <a:r>
              <a:rPr lang="en-US" altLang="zh-CN" sz="2200">
                <a:solidFill>
                  <a:srgbClr val="0000CC"/>
                </a:solidFill>
              </a:rPr>
              <a:t>The transaction at the root of the tree is called </a:t>
            </a:r>
            <a:r>
              <a:rPr lang="en-US" altLang="zh-CN" sz="2200">
                <a:solidFill>
                  <a:schemeClr val="accent2"/>
                </a:solidFill>
              </a:rPr>
              <a:t>top-level transaction</a:t>
            </a:r>
            <a:r>
              <a:rPr lang="en-US" altLang="zh-CN" sz="2200">
                <a:solidFill>
                  <a:srgbClr val="0000CC"/>
                </a:solidFill>
              </a:rPr>
              <a:t>, the others are called </a:t>
            </a:r>
            <a:r>
              <a:rPr lang="en-US" altLang="zh-CN" sz="2200">
                <a:solidFill>
                  <a:schemeClr val="accent2"/>
                </a:solidFill>
              </a:rPr>
              <a:t>sub-transactions</a:t>
            </a:r>
            <a:r>
              <a:rPr lang="en-US" altLang="zh-CN" sz="2200">
                <a:solidFill>
                  <a:srgbClr val="0000CC"/>
                </a:solidFill>
              </a:rPr>
              <a:t>. A transaction's predecessor in the tree is called </a:t>
            </a:r>
            <a:r>
              <a:rPr lang="en-US" altLang="zh-CN" sz="2200">
                <a:solidFill>
                  <a:schemeClr val="accent2"/>
                </a:solidFill>
              </a:rPr>
              <a:t>parent</a:t>
            </a:r>
            <a:r>
              <a:rPr lang="en-US" altLang="zh-CN" sz="2200">
                <a:solidFill>
                  <a:srgbClr val="0000CC"/>
                </a:solidFill>
              </a:rPr>
              <a:t>; a sub-transaction at the next lower level is also called a </a:t>
            </a:r>
            <a:r>
              <a:rPr lang="en-US" altLang="zh-CN" sz="2200">
                <a:solidFill>
                  <a:schemeClr val="accent2"/>
                </a:solidFill>
              </a:rPr>
              <a:t>child</a:t>
            </a:r>
            <a:r>
              <a:rPr lang="en-US" altLang="zh-CN" sz="2200">
                <a:solidFill>
                  <a:srgbClr val="0000CC"/>
                </a:solidFill>
              </a:rPr>
              <a:t>.</a:t>
            </a:r>
            <a:endParaRPr lang="en-US" altLang="zh-CN" sz="2200">
              <a:solidFill>
                <a:srgbClr val="0000CC"/>
              </a:solidFill>
            </a:endParaRPr>
          </a:p>
          <a:p>
            <a:pPr marL="338455" indent="-338455">
              <a:spcBef>
                <a:spcPts val="1200"/>
              </a:spcBef>
              <a:buFont typeface="+mj-ea"/>
              <a:buAutoNum type="circleNumDbPlain"/>
            </a:pPr>
            <a:r>
              <a:rPr lang="en-US" altLang="zh-CN" sz="2200">
                <a:solidFill>
                  <a:schemeClr val="accent2"/>
                </a:solidFill>
              </a:rPr>
              <a:t>A sub-transaction can either commit or rollback</a:t>
            </a:r>
            <a:r>
              <a:rPr lang="en-US" altLang="zh-CN" sz="2200">
                <a:solidFill>
                  <a:srgbClr val="0000CC"/>
                </a:solidFill>
              </a:rPr>
              <a:t>; its commit will not take effect, though, unless the parent transaction commits. </a:t>
            </a:r>
            <a:endParaRPr lang="en-US" altLang="zh-CN" sz="2200">
              <a:solidFill>
                <a:srgbClr val="0000CC"/>
              </a:solidFill>
            </a:endParaRPr>
          </a:p>
          <a:p>
            <a:pPr marL="338455" indent="-338455">
              <a:spcBef>
                <a:spcPts val="1200"/>
              </a:spcBef>
              <a:buFont typeface="+mj-ea"/>
              <a:buAutoNum type="circleNumDbPlain"/>
            </a:pPr>
            <a:r>
              <a:rPr lang="en-US" altLang="zh-CN" sz="2200">
                <a:solidFill>
                  <a:schemeClr val="accent2"/>
                </a:solidFill>
              </a:rPr>
              <a:t>The rollback of a transaction anywhere in the tree causes all its sub-transaction to roll back</a:t>
            </a:r>
            <a:r>
              <a:rPr lang="en-US" altLang="zh-CN" sz="2200">
                <a:solidFill>
                  <a:srgbClr val="0000CC"/>
                </a:solidFill>
              </a:rPr>
              <a:t>. This combined with the previous point is the reason why sub-transactions have only ACI, but not D.</a:t>
            </a:r>
            <a:endParaRPr lang="en-US" altLang="zh-CN" sz="2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标题 46081"/>
          <p:cNvSpPr>
            <a:spLocks noGrp="1"/>
          </p:cNvSpPr>
          <p:nvPr>
            <p:ph type="title"/>
          </p:nvPr>
        </p:nvSpPr>
        <p:spPr>
          <a:xfrm>
            <a:off x="457200" y="-11747"/>
            <a:ext cx="8229600" cy="561975"/>
          </a:xfrm>
        </p:spPr>
        <p:txBody>
          <a:bodyPr anchor="ctr"/>
          <a:p>
            <a:pPr algn="r"/>
            <a:r>
              <a:rPr lang="zh-CN" altLang="en-US" sz="2800" dirty="0"/>
              <a:t>Nested Transactions (2)</a:t>
            </a:r>
            <a:endParaRPr lang="zh-CN" altLang="en-US" sz="2800" dirty="0"/>
          </a:p>
        </p:txBody>
      </p:sp>
      <p:sp>
        <p:nvSpPr>
          <p:cNvPr id="50178" name="文本占位符 46082"/>
          <p:cNvSpPr>
            <a:spLocks noGrp="1"/>
          </p:cNvSpPr>
          <p:nvPr>
            <p:ph idx="1"/>
          </p:nvPr>
        </p:nvSpPr>
        <p:spPr>
          <a:xfrm>
            <a:off x="82550" y="193675"/>
            <a:ext cx="8978265" cy="6263640"/>
          </a:xfrm>
        </p:spPr>
        <p:txBody>
          <a:bodyPr wrap="square" anchor="t">
            <a:spAutoFit/>
          </a:bodyPr>
          <a:p>
            <a:pPr>
              <a:buFont typeface="Wingdings" panose="05000000000000000000" charset="0"/>
              <a:buChar char="n"/>
            </a:pPr>
            <a:r>
              <a:rPr lang="en-US" altLang="zh-CN" sz="2200">
                <a:solidFill>
                  <a:schemeClr val="accent2"/>
                </a:solidFill>
              </a:rPr>
              <a:t>Commit rule:</a:t>
            </a:r>
            <a:r>
              <a:rPr lang="en-US" altLang="zh-CN" sz="2200">
                <a:solidFill>
                  <a:srgbClr val="0000CC"/>
                </a:solidFill>
              </a:rPr>
              <a:t> </a:t>
            </a:r>
            <a:endParaRPr lang="en-US" altLang="zh-CN" sz="2200">
              <a:solidFill>
                <a:srgbClr val="0000CC"/>
              </a:solidFill>
            </a:endParaRPr>
          </a:p>
          <a:p>
            <a:pPr marL="695325" lvl="2" indent="-235585">
              <a:buFont typeface="Arial" panose="020B0604020202020204" pitchFamily="34" charset="0"/>
              <a:buChar char="•"/>
            </a:pPr>
            <a:r>
              <a:rPr lang="en-US" altLang="zh-CN" sz="2200">
                <a:solidFill>
                  <a:srgbClr val="0000CC"/>
                </a:solidFill>
              </a:rPr>
              <a:t>The commit of a sub-transaction makes its results accessible to the parent transaction only. </a:t>
            </a:r>
            <a:endParaRPr lang="en-US" altLang="zh-CN" sz="2200">
              <a:solidFill>
                <a:srgbClr val="0000CC"/>
              </a:solidFill>
            </a:endParaRPr>
          </a:p>
          <a:p>
            <a:pPr marL="695325" lvl="2" indent="-235585">
              <a:buFont typeface="Arial" panose="020B0604020202020204" pitchFamily="34" charset="0"/>
              <a:buChar char="•"/>
            </a:pPr>
            <a:r>
              <a:rPr lang="en-US" altLang="zh-CN" sz="2200">
                <a:solidFill>
                  <a:srgbClr val="0000CC"/>
                </a:solidFill>
              </a:rPr>
              <a:t>The sub-transaction will finally commit  if and only if it has committed itself locally and all its ancestors up to the root have finally committed. </a:t>
            </a:r>
            <a:endParaRPr lang="en-US" altLang="zh-CN" sz="2200">
              <a:solidFill>
                <a:srgbClr val="0000CC"/>
              </a:solidFill>
            </a:endParaRPr>
          </a:p>
          <a:p>
            <a:pPr>
              <a:buFont typeface="Wingdings" panose="05000000000000000000" charset="0"/>
              <a:buChar char="n"/>
            </a:pPr>
            <a:r>
              <a:rPr lang="en-US" altLang="zh-CN" sz="2200">
                <a:solidFill>
                  <a:schemeClr val="accent2"/>
                </a:solidFill>
              </a:rPr>
              <a:t>Rollback rule:</a:t>
            </a:r>
            <a:r>
              <a:rPr lang="en-US" altLang="zh-CN" sz="2200">
                <a:solidFill>
                  <a:srgbClr val="0000CC"/>
                </a:solidFill>
              </a:rPr>
              <a:t> </a:t>
            </a:r>
            <a:endParaRPr lang="en-US" altLang="zh-CN" sz="2200">
              <a:solidFill>
                <a:srgbClr val="0000CC"/>
              </a:solidFill>
            </a:endParaRPr>
          </a:p>
          <a:p>
            <a:pPr marL="689610" lvl="2" indent="-229870">
              <a:buFont typeface="Arial" panose="020B0604020202020204" pitchFamily="34" charset="0"/>
              <a:buChar char="•"/>
            </a:pPr>
            <a:r>
              <a:rPr lang="en-US" altLang="zh-CN" sz="2200">
                <a:solidFill>
                  <a:srgbClr val="0000CC"/>
                </a:solidFill>
              </a:rPr>
              <a:t>If a (sub-) transaction at any level of nesting is rolled back, all its sub-transactions are also rolled back, independent of their local commit status. </a:t>
            </a:r>
            <a:endParaRPr lang="en-US" altLang="zh-CN" sz="2200">
              <a:solidFill>
                <a:srgbClr val="0000CC"/>
              </a:solidFill>
            </a:endParaRPr>
          </a:p>
          <a:p>
            <a:pPr marL="689610" lvl="2" indent="-229870">
              <a:buFont typeface="Arial" panose="020B0604020202020204" pitchFamily="34" charset="0"/>
              <a:buChar char="•"/>
            </a:pPr>
            <a:r>
              <a:rPr lang="en-US" altLang="zh-CN" sz="2200">
                <a:solidFill>
                  <a:srgbClr val="0000CC"/>
                </a:solidFill>
              </a:rPr>
              <a:t>This is applied recursively down the nesting hierarchy.</a:t>
            </a:r>
            <a:endParaRPr lang="en-US" altLang="zh-CN" sz="2200">
              <a:solidFill>
                <a:srgbClr val="0000CC"/>
              </a:solidFill>
            </a:endParaRPr>
          </a:p>
          <a:p>
            <a:pPr>
              <a:buFont typeface="Wingdings" panose="05000000000000000000" charset="0"/>
              <a:buChar char="n"/>
            </a:pPr>
            <a:r>
              <a:rPr lang="en-US" altLang="zh-CN" sz="2200">
                <a:solidFill>
                  <a:schemeClr val="accent2"/>
                </a:solidFill>
              </a:rPr>
              <a:t>Visibility rule: </a:t>
            </a:r>
            <a:endParaRPr lang="en-US" altLang="zh-CN" sz="2200">
              <a:solidFill>
                <a:schemeClr val="accent2"/>
              </a:solidFill>
            </a:endParaRPr>
          </a:p>
          <a:p>
            <a:pPr marL="695325" lvl="2" indent="-235585">
              <a:buFont typeface="Arial" panose="020B0604020202020204" pitchFamily="34" charset="0"/>
              <a:buChar char="•"/>
            </a:pPr>
            <a:r>
              <a:rPr lang="en-US" altLang="zh-CN" sz="2200">
                <a:solidFill>
                  <a:srgbClr val="0000CC"/>
                </a:solidFill>
              </a:rPr>
              <a:t>All changes done by a sub-transaction become visible to the parent transaction upon the sub-transaction’s commit. </a:t>
            </a:r>
            <a:endParaRPr lang="en-US" altLang="zh-CN" sz="2200">
              <a:solidFill>
                <a:srgbClr val="0000CC"/>
              </a:solidFill>
            </a:endParaRPr>
          </a:p>
          <a:p>
            <a:pPr marL="695325" lvl="2" indent="-235585">
              <a:buFont typeface="Arial" panose="020B0604020202020204" pitchFamily="34" charset="0"/>
              <a:buChar char="•"/>
            </a:pPr>
            <a:r>
              <a:rPr lang="en-US" altLang="zh-CN" sz="2200">
                <a:solidFill>
                  <a:srgbClr val="0000CC"/>
                </a:solidFill>
              </a:rPr>
              <a:t>All objects held by a parent transaction can be made accessible to its sub-transactions. </a:t>
            </a:r>
            <a:endParaRPr lang="en-US" altLang="zh-CN" sz="2200">
              <a:solidFill>
                <a:srgbClr val="0000CC"/>
              </a:solidFill>
            </a:endParaRPr>
          </a:p>
          <a:p>
            <a:pPr marL="695325" lvl="2" indent="-235585">
              <a:buFont typeface="Arial" panose="020B0604020202020204" pitchFamily="34" charset="0"/>
              <a:buChar char="•"/>
            </a:pPr>
            <a:r>
              <a:rPr lang="en-US" altLang="zh-CN" sz="2200">
                <a:solidFill>
                  <a:srgbClr val="0000CC"/>
                </a:solidFill>
              </a:rPr>
              <a:t>Changes made by a sub-transaction are not visible to its siblings.</a:t>
            </a:r>
            <a:endParaRPr lang="en-US" altLang="zh-CN" sz="2200">
              <a:solidFill>
                <a:srgbClr val="0000CC"/>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内容占位符 2"/>
          <p:cNvSpPr>
            <a:spLocks noGrp="1"/>
          </p:cNvSpPr>
          <p:nvPr>
            <p:ph type="subTitle" idx="1"/>
          </p:nvPr>
        </p:nvSpPr>
        <p:spPr>
          <a:xfrm>
            <a:off x="457200" y="1481138"/>
            <a:ext cx="8229600" cy="4525962"/>
          </a:xfrm>
        </p:spPr>
        <p:txBody>
          <a:bodyPr wrap="square" anchor="t"/>
          <a:p>
            <a:pPr marL="457200" indent="-457200" algn="l" defTabSz="0" eaLnBrk="1" hangingPunct="1">
              <a:buClr>
                <a:schemeClr val="accent1"/>
              </a:buClr>
              <a:buSzPct val="68000"/>
              <a:buFont typeface="Arial" panose="020B0604020202020204" pitchFamily="34" charset="0"/>
              <a:buChar char="•"/>
            </a:pPr>
            <a:r>
              <a:rPr lang="zh-CN" altLang="en-US" sz="2800" kern="1200" dirty="0">
                <a:latin typeface="+mn-lt"/>
                <a:ea typeface="+mn-ea"/>
                <a:cs typeface="+mn-cs"/>
                <a:sym typeface="Lucida Sans Unicode" panose="020B0602030504020204" charset="0"/>
              </a:rPr>
              <a:t>分布式事务是一种特殊的嵌套事务</a:t>
            </a:r>
            <a:endParaRPr lang="en-US" altLang="zh-CN" sz="2800" kern="1200" dirty="0">
              <a:latin typeface="+mn-lt"/>
              <a:ea typeface="+mn-ea"/>
              <a:cs typeface="+mn-cs"/>
              <a:sym typeface="Lucida Sans Unicode" panose="020B0602030504020204" charset="0"/>
            </a:endParaRPr>
          </a:p>
          <a:p>
            <a:pPr marL="457200" indent="-457200" algn="l" defTabSz="0" eaLnBrk="1" hangingPunct="1">
              <a:buClr>
                <a:schemeClr val="accent1"/>
              </a:buClr>
              <a:buSzPct val="68000"/>
              <a:buFont typeface="Arial" panose="020B0604020202020204" pitchFamily="34" charset="0"/>
              <a:buChar char="•"/>
            </a:pPr>
            <a:r>
              <a:rPr lang="zh-CN" altLang="en-US" sz="2800" kern="1200" dirty="0">
                <a:latin typeface="+mn-lt"/>
                <a:ea typeface="+mn-ea"/>
                <a:cs typeface="+mn-cs"/>
                <a:sym typeface="Lucida Sans Unicode" panose="020B0602030504020204" charset="0"/>
              </a:rPr>
              <a:t>通常应用于分布环境下，根据需要访问的网络位置（结点）来划分 </a:t>
            </a:r>
            <a:r>
              <a:rPr lang="en-US" altLang="zh-CN" sz="2800" kern="1200" dirty="0">
                <a:latin typeface="+mn-lt"/>
                <a:ea typeface="+mn-ea"/>
                <a:cs typeface="+mn-cs"/>
                <a:sym typeface="Lucida Sans Unicode" panose="020B0602030504020204" charset="0"/>
              </a:rPr>
              <a:t>‘</a:t>
            </a:r>
            <a:r>
              <a:rPr lang="zh-CN" altLang="en-US" sz="2800" kern="1200" dirty="0">
                <a:latin typeface="+mn-lt"/>
                <a:ea typeface="+mn-ea"/>
                <a:cs typeface="+mn-cs"/>
                <a:sym typeface="Lucida Sans Unicode" panose="020B0602030504020204" charset="0"/>
              </a:rPr>
              <a:t>子事务</a:t>
            </a:r>
            <a:r>
              <a:rPr lang="en-US" altLang="zh-CN" sz="2800" kern="1200" dirty="0">
                <a:latin typeface="+mn-lt"/>
                <a:ea typeface="+mn-ea"/>
                <a:cs typeface="+mn-cs"/>
                <a:sym typeface="Lucida Sans Unicode" panose="020B0602030504020204" charset="0"/>
              </a:rPr>
              <a:t>’</a:t>
            </a:r>
            <a:endParaRPr lang="zh-CN" altLang="en-US" sz="2800" kern="1200" dirty="0">
              <a:latin typeface="+mn-lt"/>
              <a:ea typeface="+mn-ea"/>
              <a:cs typeface="+mn-cs"/>
              <a:sym typeface="Lucida Sans Unicode" panose="020B0602030504020204" charset="0"/>
            </a:endParaRPr>
          </a:p>
          <a:p>
            <a:pPr marL="457200" indent="-457200" algn="l" defTabSz="0" eaLnBrk="1" hangingPunct="1">
              <a:buClr>
                <a:schemeClr val="accent1"/>
              </a:buClr>
              <a:buSzPct val="68000"/>
              <a:buFont typeface="Arial" panose="020B0604020202020204" pitchFamily="34" charset="0"/>
              <a:buChar char="•"/>
            </a:pPr>
            <a:endParaRPr lang="zh-CN" altLang="en-US" sz="2800" kern="1200" dirty="0">
              <a:latin typeface="+mn-lt"/>
              <a:ea typeface="+mn-ea"/>
              <a:cs typeface="+mn-cs"/>
              <a:sym typeface="Lucida Sans Unicode" panose="020B0602030504020204" charset="0"/>
            </a:endParaRPr>
          </a:p>
          <a:p>
            <a:pPr marL="457200" indent="-457200" algn="l" defTabSz="0" eaLnBrk="1" hangingPunct="1">
              <a:buClr>
                <a:schemeClr val="accent1"/>
              </a:buClr>
              <a:buSzPct val="68000"/>
              <a:buFont typeface="Arial" panose="020B0604020202020204" pitchFamily="34" charset="0"/>
              <a:buChar char="•"/>
            </a:pPr>
            <a:r>
              <a:rPr lang="zh-CN" altLang="en-US" sz="2800" kern="1200" dirty="0">
                <a:latin typeface="+mn-lt"/>
                <a:ea typeface="+mn-ea"/>
                <a:cs typeface="+mn-cs"/>
                <a:sym typeface="Lucida Sans Unicode" panose="020B0602030504020204" charset="0"/>
              </a:rPr>
              <a:t>与嵌套结构的区别在于</a:t>
            </a:r>
            <a:endParaRPr lang="en-US" altLang="zh-CN" sz="2800" kern="1200" dirty="0">
              <a:latin typeface="+mn-lt"/>
              <a:ea typeface="+mn-ea"/>
              <a:cs typeface="+mn-cs"/>
              <a:sym typeface="Lucida Sans Unicode" panose="020B0602030504020204" charset="0"/>
            </a:endParaRPr>
          </a:p>
          <a:p>
            <a:pPr lvl="1" algn="l" defTabSz="0" eaLnBrk="1" hangingPunct="1">
              <a:buSzPct val="68000"/>
            </a:pPr>
            <a:r>
              <a:rPr lang="zh-CN" altLang="en-US" sz="2800" kern="1200" dirty="0">
                <a:solidFill>
                  <a:srgbClr val="3333FF"/>
                </a:solidFill>
                <a:latin typeface="+mn-lt"/>
                <a:ea typeface="+mn-ea"/>
                <a:cs typeface="+mn-cs"/>
                <a:sym typeface="Lucida Sans Unicode" panose="020B0602030504020204" charset="0"/>
              </a:rPr>
              <a:t>嵌套事务的结构由应用的功能分解决定</a:t>
            </a:r>
            <a:endParaRPr lang="en-US" altLang="zh-CN" sz="2800" kern="1200" dirty="0">
              <a:solidFill>
                <a:srgbClr val="3333FF"/>
              </a:solidFill>
              <a:latin typeface="+mn-lt"/>
              <a:ea typeface="+mn-ea"/>
              <a:cs typeface="+mn-cs"/>
              <a:sym typeface="Lucida Sans Unicode" panose="020B0602030504020204" charset="0"/>
            </a:endParaRPr>
          </a:p>
          <a:p>
            <a:pPr lvl="1" algn="l" defTabSz="0" eaLnBrk="1" hangingPunct="1">
              <a:buSzPct val="68000"/>
            </a:pPr>
            <a:r>
              <a:rPr lang="zh-CN" altLang="en-US" sz="2800" kern="1200" dirty="0">
                <a:solidFill>
                  <a:srgbClr val="3333FF"/>
                </a:solidFill>
                <a:latin typeface="+mn-lt"/>
                <a:ea typeface="+mn-ea"/>
                <a:cs typeface="+mn-cs"/>
                <a:sym typeface="Lucida Sans Unicode" panose="020B0602030504020204" charset="0"/>
              </a:rPr>
              <a:t>分布事务的结构依据网络中的数据分布</a:t>
            </a:r>
            <a:endParaRPr lang="en-US" altLang="zh-CN" sz="2800" kern="1200" dirty="0">
              <a:solidFill>
                <a:srgbClr val="3333FF"/>
              </a:solidFill>
              <a:latin typeface="+mn-lt"/>
              <a:ea typeface="+mn-ea"/>
              <a:cs typeface="+mn-cs"/>
              <a:sym typeface="Lucida Sans Unicode" panose="020B0602030504020204" charset="0"/>
            </a:endParaRPr>
          </a:p>
        </p:txBody>
      </p:sp>
      <p:sp>
        <p:nvSpPr>
          <p:cNvPr id="51202" name="标题 1"/>
          <p:cNvSpPr>
            <a:spLocks noGrp="1"/>
          </p:cNvSpPr>
          <p:nvPr>
            <p:ph type="ctrTitle"/>
          </p:nvPr>
        </p:nvSpPr>
        <p:spPr>
          <a:xfrm>
            <a:off x="457200" y="274638"/>
            <a:ext cx="8229600" cy="1143000"/>
          </a:xfrm>
        </p:spPr>
        <p:txBody>
          <a:bodyPr anchor="ctr"/>
          <a:p>
            <a:pPr defTabSz="0" eaLnBrk="1" hangingPunct="1">
              <a:buNone/>
            </a:pPr>
            <a:r>
              <a:rPr lang="zh-CN" altLang="en-US" sz="3600" kern="1200" dirty="0">
                <a:latin typeface="+mj-lt"/>
                <a:ea typeface="+mj-ea"/>
                <a:cs typeface="+mj-cs"/>
                <a:sym typeface="Lucida Sans Unicode" panose="020B0602030504020204" charset="0"/>
              </a:rPr>
              <a:t>5.分布事务(</a:t>
            </a:r>
            <a:r>
              <a:rPr lang="en-US" altLang="zh-CN" sz="3600" kern="1200" dirty="0">
                <a:latin typeface="+mj-lt"/>
                <a:ea typeface="+mj-ea"/>
                <a:cs typeface="+mj-cs"/>
                <a:sym typeface="Lucida Sans Unicode" panose="020B0602030504020204" charset="0"/>
              </a:rPr>
              <a:t>Distributed Transactions</a:t>
            </a:r>
            <a:r>
              <a:rPr lang="zh-CN" altLang="en-US" sz="3600" kern="1200" dirty="0">
                <a:latin typeface="+mj-lt"/>
                <a:ea typeface="+mj-ea"/>
                <a:cs typeface="+mj-cs"/>
                <a:sym typeface="Lucida Sans Unicode" panose="020B0602030504020204" charset="0"/>
              </a:rPr>
              <a:t>)</a:t>
            </a:r>
            <a:endParaRPr lang="en-US" altLang="zh-CN" sz="3600" kern="1200" dirty="0">
              <a:latin typeface="+mj-lt"/>
              <a:ea typeface="+mj-ea"/>
              <a:cs typeface="+mj-cs"/>
              <a:sym typeface="Lucida Sans Unicode" panose="020B06020305040202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2"/>
          <p:cNvSpPr>
            <a:spLocks noGrp="1"/>
          </p:cNvSpPr>
          <p:nvPr>
            <p:ph type="ctrTitle"/>
          </p:nvPr>
        </p:nvSpPr>
        <p:spPr>
          <a:xfrm>
            <a:off x="685800" y="152400"/>
            <a:ext cx="7772400" cy="1143000"/>
          </a:xfrm>
        </p:spPr>
        <p:txBody>
          <a:bodyPr wrap="square" anchor="ctr"/>
          <a:p>
            <a:pPr defTabSz="0">
              <a:buNone/>
            </a:pPr>
            <a:r>
              <a:rPr lang="en-US" altLang="zh-CN" sz="3300" kern="1200">
                <a:latin typeface="+mj-lt"/>
                <a:ea typeface="+mj-ea"/>
                <a:cs typeface="+mj-cs"/>
                <a:sym typeface="Lucida Sans Unicode" panose="020B0602030504020204" charset="0"/>
              </a:rPr>
              <a:t>Distributed Systems: Integration of Legacy Applications</a:t>
            </a:r>
            <a:endParaRPr lang="en-US" altLang="zh-CN" sz="4100" kern="1200">
              <a:latin typeface="+mj-lt"/>
              <a:ea typeface="+mj-ea"/>
              <a:cs typeface="+mj-cs"/>
              <a:sym typeface="Lucida Sans Unicode" panose="020B0602030504020204" charset="0"/>
            </a:endParaRPr>
          </a:p>
        </p:txBody>
      </p:sp>
      <p:sp>
        <p:nvSpPr>
          <p:cNvPr id="52226" name="Rectangle 3"/>
          <p:cNvSpPr>
            <a:spLocks noGrp="1"/>
          </p:cNvSpPr>
          <p:nvPr>
            <p:ph type="subTitle" idx="1"/>
          </p:nvPr>
        </p:nvSpPr>
        <p:spPr>
          <a:xfrm>
            <a:off x="381000" y="1371600"/>
            <a:ext cx="8229600" cy="1828800"/>
          </a:xfrm>
        </p:spPr>
        <p:txBody>
          <a:bodyPr wrap="square" anchor="t"/>
          <a:p>
            <a:pPr algn="l" defTabSz="0">
              <a:buSzPct val="68000"/>
            </a:pPr>
            <a:r>
              <a:rPr lang="en-US" altLang="zh-CN" sz="2700" kern="1200" dirty="0">
                <a:latin typeface="+mn-lt"/>
                <a:ea typeface="+mn-ea"/>
                <a:cs typeface="+mn-cs"/>
                <a:sym typeface="Lucida Sans Unicode" panose="020B0602030504020204" charset="0"/>
              </a:rPr>
              <a:t>Problem: Many enterprises support </a:t>
            </a:r>
            <a:r>
              <a:rPr lang="en-US" altLang="zh-CN" sz="2700" kern="1200" dirty="0">
                <a:solidFill>
                  <a:srgbClr val="000099"/>
                </a:solidFill>
                <a:latin typeface="+mn-lt"/>
                <a:ea typeface="+mn-ea"/>
                <a:cs typeface="+mn-cs"/>
                <a:sym typeface="Lucida Sans Unicode" panose="020B0602030504020204" charset="0"/>
              </a:rPr>
              <a:t>multiple legacy systems</a:t>
            </a:r>
            <a:r>
              <a:rPr lang="en-US" altLang="zh-CN" sz="2700" kern="1200" dirty="0">
                <a:latin typeface="+mn-lt"/>
                <a:ea typeface="+mn-ea"/>
                <a:cs typeface="+mn-cs"/>
                <a:sym typeface="Lucida Sans Unicode" panose="020B0602030504020204" charset="0"/>
              </a:rPr>
              <a:t> doing </a:t>
            </a:r>
            <a:r>
              <a:rPr lang="en-US" altLang="zh-CN" sz="2700" kern="1200" dirty="0">
                <a:solidFill>
                  <a:srgbClr val="000099"/>
                </a:solidFill>
                <a:latin typeface="+mn-lt"/>
                <a:ea typeface="+mn-ea"/>
                <a:cs typeface="+mn-cs"/>
                <a:sym typeface="Lucida Sans Unicode" panose="020B0602030504020204" charset="0"/>
              </a:rPr>
              <a:t>separate tasks</a:t>
            </a:r>
            <a:r>
              <a:rPr lang="en-US" altLang="zh-CN" sz="2300" kern="1200" dirty="0">
                <a:latin typeface="+mn-lt"/>
                <a:ea typeface="+mn-ea"/>
                <a:cs typeface="+mn-cs"/>
                <a:sym typeface="Lucida Sans Unicode" panose="020B0602030504020204" charset="0"/>
              </a:rPr>
              <a:t>  </a:t>
            </a:r>
            <a:endParaRPr lang="zh-CN" altLang="en-US" sz="2300" kern="1200" dirty="0">
              <a:latin typeface="+mn-lt"/>
              <a:ea typeface="+mn-ea"/>
              <a:cs typeface="+mn-cs"/>
              <a:sym typeface="Lucida Sans Unicode" panose="020B0602030504020204" charset="0"/>
            </a:endParaRPr>
          </a:p>
          <a:p>
            <a:pPr lvl="1" algn="l" defTabSz="0">
              <a:buSzPct val="68000"/>
            </a:pPr>
            <a:r>
              <a:rPr lang="en-US" altLang="zh-CN" sz="2300" kern="1200" dirty="0">
                <a:solidFill>
                  <a:srgbClr val="CC0000"/>
                </a:solidFill>
                <a:latin typeface="+mn-lt"/>
                <a:ea typeface="+mn-ea"/>
                <a:cs typeface="+mn-cs"/>
                <a:sym typeface="Lucida Sans Unicode" panose="020B0602030504020204" charset="0"/>
              </a:rPr>
              <a:t>Increasing automation requires that these systems be integrated</a:t>
            </a:r>
            <a:endParaRPr lang="zh-CN" altLang="en-US" sz="2300" kern="1200" dirty="0">
              <a:latin typeface="+mn-lt"/>
              <a:ea typeface="+mn-ea"/>
              <a:cs typeface="+mn-cs"/>
              <a:sym typeface="Lucida Sans Unicode" panose="020B0602030504020204" charset="0"/>
            </a:endParaRPr>
          </a:p>
        </p:txBody>
      </p:sp>
      <p:sp>
        <p:nvSpPr>
          <p:cNvPr id="52227" name="Rectangle 4"/>
          <p:cNvSpPr/>
          <p:nvPr/>
        </p:nvSpPr>
        <p:spPr>
          <a:xfrm>
            <a:off x="3200400" y="4876800"/>
            <a:ext cx="22098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en-US" altLang="zh-CN" sz="2400" b="1" dirty="0">
                <a:solidFill>
                  <a:srgbClr val="000000"/>
                </a:solidFill>
                <a:latin typeface="Arial" panose="020B0604020202020204" pitchFamily="34" charset="0"/>
                <a:ea typeface="宋体" panose="02010600030101010101" pitchFamily="2" charset="-122"/>
                <a:sym typeface="Lucida Sans Unicode" panose="020B0602030504020204" charset="0"/>
              </a:rPr>
              <a:t>Billing</a:t>
            </a:r>
            <a:endParaRPr lang="zh-CN" altLang="en-US" sz="2400" b="1" dirty="0">
              <a:solidFill>
                <a:srgbClr val="000000"/>
              </a:solidFill>
              <a:latin typeface="Arial" panose="020B0604020202020204" pitchFamily="34" charset="0"/>
              <a:ea typeface="宋体" panose="02010600030101010101" pitchFamily="2" charset="-122"/>
              <a:sym typeface="Lucida Sans Unicode" panose="020B0602030504020204" charset="0"/>
            </a:endParaRPr>
          </a:p>
          <a:p>
            <a:pPr algn="ctr" eaLnBrk="0" hangingPunct="0"/>
            <a:r>
              <a:rPr lang="en-US" altLang="zh-CN" sz="2400" b="1" dirty="0">
                <a:solidFill>
                  <a:srgbClr val="000000"/>
                </a:solidFill>
                <a:latin typeface="Arial" panose="020B0604020202020204" pitchFamily="34" charset="0"/>
                <a:ea typeface="宋体" panose="02010600030101010101" pitchFamily="2" charset="-122"/>
                <a:sym typeface="Lucida Sans Unicode" panose="020B0602030504020204" charset="0"/>
              </a:rPr>
              <a:t>Application</a:t>
            </a:r>
            <a:endParaRPr lang="zh-CN" altLang="en-US" dirty="0">
              <a:latin typeface="Arial" panose="020B0604020202020204" pitchFamily="34" charset="0"/>
              <a:ea typeface="宋体" panose="02010600030101010101" pitchFamily="2" charset="-122"/>
            </a:endParaRPr>
          </a:p>
        </p:txBody>
      </p:sp>
      <p:sp>
        <p:nvSpPr>
          <p:cNvPr id="52228" name="Rectangle 5"/>
          <p:cNvSpPr/>
          <p:nvPr/>
        </p:nvSpPr>
        <p:spPr>
          <a:xfrm>
            <a:off x="3200400" y="3514090"/>
            <a:ext cx="22098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en-US" altLang="zh-CN" sz="2400" b="1" dirty="0">
                <a:solidFill>
                  <a:srgbClr val="000000"/>
                </a:solidFill>
                <a:latin typeface="Arial" panose="020B0604020202020204" pitchFamily="34" charset="0"/>
                <a:ea typeface="宋体" panose="02010600030101010101" pitchFamily="2" charset="-122"/>
                <a:sym typeface="Lucida Sans Unicode" panose="020B0602030504020204" charset="0"/>
              </a:rPr>
              <a:t>Inventory </a:t>
            </a:r>
            <a:endParaRPr lang="zh-CN" altLang="en-US" sz="2400" b="1" dirty="0">
              <a:solidFill>
                <a:srgbClr val="000000"/>
              </a:solidFill>
              <a:latin typeface="Arial" panose="020B0604020202020204" pitchFamily="34" charset="0"/>
              <a:ea typeface="宋体" panose="02010600030101010101" pitchFamily="2" charset="-122"/>
              <a:sym typeface="Lucida Sans Unicode" panose="020B0602030504020204" charset="0"/>
            </a:endParaRPr>
          </a:p>
          <a:p>
            <a:pPr algn="ctr" eaLnBrk="0" hangingPunct="0"/>
            <a:r>
              <a:rPr lang="en-US" altLang="zh-CN" sz="2400" b="1" dirty="0">
                <a:solidFill>
                  <a:srgbClr val="000000"/>
                </a:solidFill>
                <a:latin typeface="Arial" panose="020B0604020202020204" pitchFamily="34" charset="0"/>
                <a:ea typeface="宋体" panose="02010600030101010101" pitchFamily="2" charset="-122"/>
                <a:sym typeface="Lucida Sans Unicode" panose="020B0602030504020204" charset="0"/>
              </a:rPr>
              <a:t>Application</a:t>
            </a:r>
            <a:endParaRPr lang="zh-CN" altLang="en-US" dirty="0">
              <a:latin typeface="Arial" panose="020B0604020202020204" pitchFamily="34" charset="0"/>
              <a:ea typeface="宋体" panose="02010600030101010101" pitchFamily="2" charset="-122"/>
            </a:endParaRPr>
          </a:p>
        </p:txBody>
      </p:sp>
      <p:sp>
        <p:nvSpPr>
          <p:cNvPr id="52229" name="Rectangle 6"/>
          <p:cNvSpPr/>
          <p:nvPr/>
        </p:nvSpPr>
        <p:spPr>
          <a:xfrm>
            <a:off x="6248400" y="4876800"/>
            <a:ext cx="1371600" cy="762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en-US" altLang="zh-CN" sz="2400" b="1" dirty="0">
                <a:solidFill>
                  <a:srgbClr val="000000"/>
                </a:solidFill>
                <a:latin typeface="Arial" panose="020B0604020202020204" pitchFamily="34" charset="0"/>
                <a:ea typeface="宋体" panose="02010600030101010101" pitchFamily="2" charset="-122"/>
                <a:sym typeface="Lucida Sans Unicode" panose="020B0602030504020204" charset="0"/>
              </a:rPr>
              <a:t>DBMS 2</a:t>
            </a:r>
            <a:endParaRPr lang="zh-CN" altLang="en-US" dirty="0">
              <a:latin typeface="Arial" panose="020B0604020202020204" pitchFamily="34" charset="0"/>
              <a:ea typeface="宋体" panose="02010600030101010101" pitchFamily="2" charset="-122"/>
            </a:endParaRPr>
          </a:p>
        </p:txBody>
      </p:sp>
      <p:sp>
        <p:nvSpPr>
          <p:cNvPr id="52230" name="Rectangle 7"/>
          <p:cNvSpPr/>
          <p:nvPr/>
        </p:nvSpPr>
        <p:spPr>
          <a:xfrm>
            <a:off x="6248400" y="3514090"/>
            <a:ext cx="1371600" cy="762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en-US" altLang="zh-CN" sz="2400" b="1" dirty="0">
                <a:solidFill>
                  <a:srgbClr val="000000"/>
                </a:solidFill>
                <a:latin typeface="Arial" panose="020B0604020202020204" pitchFamily="34" charset="0"/>
                <a:ea typeface="宋体" panose="02010600030101010101" pitchFamily="2" charset="-122"/>
                <a:sym typeface="Lucida Sans Unicode" panose="020B0602030504020204" charset="0"/>
              </a:rPr>
              <a:t>DBMS 1</a:t>
            </a:r>
            <a:endParaRPr lang="zh-CN" altLang="en-US" dirty="0">
              <a:latin typeface="Arial" panose="020B0604020202020204" pitchFamily="34" charset="0"/>
              <a:ea typeface="宋体" panose="02010600030101010101" pitchFamily="2" charset="-122"/>
            </a:endParaRPr>
          </a:p>
        </p:txBody>
      </p:sp>
      <p:sp>
        <p:nvSpPr>
          <p:cNvPr id="52231" name="Text Box 8"/>
          <p:cNvSpPr/>
          <p:nvPr/>
        </p:nvSpPr>
        <p:spPr>
          <a:xfrm>
            <a:off x="304800" y="3309303"/>
            <a:ext cx="2003425" cy="1096962"/>
          </a:xfrm>
          <a:prstGeom prst="rect">
            <a:avLst/>
          </a:prstGeom>
          <a:noFill/>
          <a:ln w="9525">
            <a:noFill/>
          </a:ln>
        </p:spPr>
        <p:txBody>
          <a:bodyPr wrap="none" anchor="t">
            <a:spAutoFit/>
          </a:bodyPr>
          <a:p>
            <a:pPr eaLnBrk="0" hangingPunct="0"/>
            <a:r>
              <a:rPr lang="en-US" altLang="zh-CN" sz="2200" b="1" dirty="0">
                <a:solidFill>
                  <a:srgbClr val="000000"/>
                </a:solidFill>
                <a:latin typeface="Arial" panose="020B0604020202020204" pitchFamily="34" charset="0"/>
                <a:ea typeface="宋体" panose="02010600030101010101" pitchFamily="2" charset="-122"/>
                <a:sym typeface="Lucida Sans Unicode" panose="020B0602030504020204" charset="0"/>
              </a:rPr>
              <a:t>withdraw part</a:t>
            </a:r>
            <a:endParaRPr lang="zh-CN" altLang="en-US" sz="2200" b="1" dirty="0">
              <a:solidFill>
                <a:srgbClr val="000000"/>
              </a:solidFill>
              <a:latin typeface="Arial" panose="020B0604020202020204" pitchFamily="34" charset="0"/>
              <a:ea typeface="宋体" panose="02010600030101010101" pitchFamily="2" charset="-122"/>
              <a:sym typeface="Lucida Sans Unicode" panose="020B0602030504020204" charset="0"/>
            </a:endParaRPr>
          </a:p>
          <a:p>
            <a:pPr eaLnBrk="0" hangingPunct="0"/>
            <a:r>
              <a:rPr lang="en-US" altLang="zh-CN" sz="2200" b="1" dirty="0">
                <a:solidFill>
                  <a:srgbClr val="000000"/>
                </a:solidFill>
                <a:latin typeface="Arial" panose="020B0604020202020204" pitchFamily="34" charset="0"/>
                <a:ea typeface="宋体" panose="02010600030101010101" pitchFamily="2" charset="-122"/>
                <a:sym typeface="Lucida Sans Unicode" panose="020B0602030504020204" charset="0"/>
              </a:rPr>
              <a:t>return part</a:t>
            </a:r>
            <a:endParaRPr lang="zh-CN" altLang="en-US" sz="2200" b="1" dirty="0">
              <a:solidFill>
                <a:srgbClr val="000000"/>
              </a:solidFill>
              <a:latin typeface="Arial" panose="020B0604020202020204" pitchFamily="34" charset="0"/>
              <a:ea typeface="宋体" panose="02010600030101010101" pitchFamily="2" charset="-122"/>
              <a:sym typeface="Lucida Sans Unicode" panose="020B0602030504020204" charset="0"/>
            </a:endParaRPr>
          </a:p>
          <a:p>
            <a:pPr eaLnBrk="0" hangingPunct="0"/>
            <a:r>
              <a:rPr lang="en-US" altLang="zh-CN" sz="2200" b="1" dirty="0">
                <a:solidFill>
                  <a:srgbClr val="000000"/>
                </a:solidFill>
                <a:latin typeface="Arial" panose="020B0604020202020204" pitchFamily="34" charset="0"/>
                <a:ea typeface="宋体" panose="02010600030101010101" pitchFamily="2" charset="-122"/>
                <a:sym typeface="Lucida Sans Unicode" panose="020B0602030504020204" charset="0"/>
              </a:rPr>
              <a:t>stock level</a:t>
            </a:r>
            <a:r>
              <a:rPr lang="en-US" altLang="zh-CN" sz="2200" b="1"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a:t>
            </a:r>
            <a:endParaRPr lang="zh-CN" altLang="en-US" dirty="0">
              <a:latin typeface="Arial" panose="020B0604020202020204" pitchFamily="34" charset="0"/>
              <a:ea typeface="宋体" panose="02010600030101010101" pitchFamily="2" charset="-122"/>
            </a:endParaRPr>
          </a:p>
        </p:txBody>
      </p:sp>
      <p:sp>
        <p:nvSpPr>
          <p:cNvPr id="52232" name="Text Box 9"/>
          <p:cNvSpPr/>
          <p:nvPr/>
        </p:nvSpPr>
        <p:spPr>
          <a:xfrm>
            <a:off x="304800" y="4824413"/>
            <a:ext cx="1504950" cy="762000"/>
          </a:xfrm>
          <a:prstGeom prst="rect">
            <a:avLst/>
          </a:prstGeom>
          <a:noFill/>
          <a:ln w="9525">
            <a:noFill/>
          </a:ln>
        </p:spPr>
        <p:txBody>
          <a:bodyPr wrap="none" anchor="t">
            <a:spAutoFit/>
          </a:bodyPr>
          <a:p>
            <a:pPr eaLnBrk="0" hangingPunct="0"/>
            <a:r>
              <a:rPr lang="en-US" altLang="zh-CN" sz="2200" b="1" dirty="0">
                <a:solidFill>
                  <a:srgbClr val="000000"/>
                </a:solidFill>
                <a:latin typeface="Arial" panose="020B0604020202020204" pitchFamily="34" charset="0"/>
                <a:ea typeface="宋体" panose="02010600030101010101" pitchFamily="2" charset="-122"/>
                <a:sym typeface="Lucida Sans Unicode" panose="020B0602030504020204" charset="0"/>
              </a:rPr>
              <a:t>order part</a:t>
            </a:r>
            <a:endParaRPr lang="zh-CN" altLang="en-US" sz="2200" b="1" dirty="0">
              <a:solidFill>
                <a:srgbClr val="000000"/>
              </a:solidFill>
              <a:latin typeface="Arial" panose="020B0604020202020204" pitchFamily="34" charset="0"/>
              <a:ea typeface="宋体" panose="02010600030101010101" pitchFamily="2" charset="-122"/>
              <a:sym typeface="Lucida Sans Unicode" panose="020B0602030504020204" charset="0"/>
            </a:endParaRPr>
          </a:p>
          <a:p>
            <a:pPr eaLnBrk="0" hangingPunct="0"/>
            <a:r>
              <a:rPr lang="en-US" altLang="zh-CN" sz="2200" b="1" dirty="0">
                <a:solidFill>
                  <a:srgbClr val="000000"/>
                </a:solidFill>
                <a:latin typeface="Arial" panose="020B0604020202020204" pitchFamily="34" charset="0"/>
                <a:ea typeface="宋体" panose="02010600030101010101" pitchFamily="2" charset="-122"/>
                <a:sym typeface="Lucida Sans Unicode" panose="020B0602030504020204" charset="0"/>
              </a:rPr>
              <a:t>payment</a:t>
            </a:r>
            <a:endParaRPr lang="zh-CN" altLang="en-US" dirty="0">
              <a:latin typeface="Arial" panose="020B0604020202020204" pitchFamily="34" charset="0"/>
              <a:ea typeface="宋体" panose="02010600030101010101" pitchFamily="2" charset="-122"/>
            </a:endParaRPr>
          </a:p>
        </p:txBody>
      </p:sp>
      <p:sp>
        <p:nvSpPr>
          <p:cNvPr id="52233" name="Line 10"/>
          <p:cNvSpPr/>
          <p:nvPr/>
        </p:nvSpPr>
        <p:spPr>
          <a:xfrm>
            <a:off x="1981200" y="5105400"/>
            <a:ext cx="1219200" cy="0"/>
          </a:xfrm>
          <a:prstGeom prst="line">
            <a:avLst/>
          </a:prstGeom>
          <a:ln w="9525" cap="flat" cmpd="sng">
            <a:solidFill>
              <a:schemeClr val="tx1"/>
            </a:solidFill>
            <a:prstDash val="solid"/>
            <a:round/>
            <a:headEnd type="none" w="med" len="med"/>
            <a:tailEnd type="triangle" w="med" len="med"/>
          </a:ln>
        </p:spPr>
        <p:txBody>
          <a:bodyPr wrap="none" anchor="ctr"/>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52234" name="Line 11"/>
          <p:cNvSpPr/>
          <p:nvPr/>
        </p:nvSpPr>
        <p:spPr>
          <a:xfrm>
            <a:off x="1981200" y="5410200"/>
            <a:ext cx="1219200" cy="0"/>
          </a:xfrm>
          <a:prstGeom prst="line">
            <a:avLst/>
          </a:prstGeom>
          <a:ln w="9525" cap="flat" cmpd="sng">
            <a:solidFill>
              <a:schemeClr val="tx1"/>
            </a:solidFill>
            <a:prstDash val="solid"/>
            <a:round/>
            <a:headEnd type="none" w="med" len="med"/>
            <a:tailEnd type="triangle" w="med" len="med"/>
          </a:ln>
        </p:spPr>
        <p:txBody>
          <a:bodyPr wrap="none" anchor="ctr"/>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52235" name="Line 12"/>
          <p:cNvSpPr/>
          <p:nvPr/>
        </p:nvSpPr>
        <p:spPr>
          <a:xfrm>
            <a:off x="2057400" y="3895090"/>
            <a:ext cx="1143000" cy="0"/>
          </a:xfrm>
          <a:prstGeom prst="line">
            <a:avLst/>
          </a:prstGeom>
          <a:ln w="9525" cap="flat" cmpd="sng">
            <a:solidFill>
              <a:schemeClr val="tx1"/>
            </a:solidFill>
            <a:prstDash val="solid"/>
            <a:round/>
            <a:headEnd type="none" w="med" len="med"/>
            <a:tailEnd type="triangle" w="med" len="med"/>
          </a:ln>
        </p:spPr>
        <p:txBody>
          <a:bodyPr wrap="none" anchor="ctr"/>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52236" name="Line 13"/>
          <p:cNvSpPr/>
          <p:nvPr/>
        </p:nvSpPr>
        <p:spPr>
          <a:xfrm>
            <a:off x="2057400" y="4199890"/>
            <a:ext cx="1143000" cy="0"/>
          </a:xfrm>
          <a:prstGeom prst="line">
            <a:avLst/>
          </a:prstGeom>
          <a:ln w="9525" cap="flat" cmpd="sng">
            <a:solidFill>
              <a:schemeClr val="tx1"/>
            </a:solidFill>
            <a:prstDash val="solid"/>
            <a:round/>
            <a:headEnd type="none" w="med" len="med"/>
            <a:tailEnd type="triangle" w="med" len="med"/>
          </a:ln>
        </p:spPr>
        <p:txBody>
          <a:bodyPr wrap="none" anchor="ctr"/>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52237" name="Line 14"/>
          <p:cNvSpPr/>
          <p:nvPr/>
        </p:nvSpPr>
        <p:spPr>
          <a:xfrm>
            <a:off x="5410200" y="3895090"/>
            <a:ext cx="838200" cy="0"/>
          </a:xfrm>
          <a:prstGeom prst="line">
            <a:avLst/>
          </a:prstGeom>
          <a:ln w="9525" cap="flat" cmpd="sng">
            <a:solidFill>
              <a:schemeClr val="tx1"/>
            </a:solidFill>
            <a:prstDash val="solid"/>
            <a:round/>
            <a:headEnd type="none" w="med" len="med"/>
            <a:tailEnd type="triangle" w="med" len="med"/>
          </a:ln>
        </p:spPr>
        <p:txBody>
          <a:bodyPr wrap="none" anchor="ctr"/>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52238" name="Line 15"/>
          <p:cNvSpPr/>
          <p:nvPr/>
        </p:nvSpPr>
        <p:spPr>
          <a:xfrm>
            <a:off x="5410200" y="5257800"/>
            <a:ext cx="838200" cy="0"/>
          </a:xfrm>
          <a:prstGeom prst="line">
            <a:avLst/>
          </a:prstGeom>
          <a:ln w="9525" cap="flat" cmpd="sng">
            <a:solidFill>
              <a:schemeClr val="tx1"/>
            </a:solidFill>
            <a:prstDash val="solid"/>
            <a:round/>
            <a:headEnd type="none" w="med" len="med"/>
            <a:tailEnd type="triangle" w="med" len="med"/>
          </a:ln>
        </p:spPr>
        <p:txBody>
          <a:bodyPr wrap="none" anchor="ctr"/>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52239" name="Line 16"/>
          <p:cNvSpPr/>
          <p:nvPr/>
        </p:nvSpPr>
        <p:spPr>
          <a:xfrm>
            <a:off x="2362200" y="3590290"/>
            <a:ext cx="838200" cy="0"/>
          </a:xfrm>
          <a:prstGeom prst="line">
            <a:avLst/>
          </a:prstGeom>
          <a:ln w="9525" cap="flat" cmpd="sng">
            <a:solidFill>
              <a:schemeClr val="tx1"/>
            </a:solidFill>
            <a:prstDash val="solid"/>
            <a:round/>
            <a:headEnd type="none" w="med" len="med"/>
            <a:tailEnd type="triangle" w="med" len="med"/>
          </a:ln>
        </p:spPr>
        <p:txBody>
          <a:bodyPr wrap="none" anchor="ctr"/>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52240" name="Text Box 17"/>
          <p:cNvSpPr/>
          <p:nvPr/>
        </p:nvSpPr>
        <p:spPr>
          <a:xfrm>
            <a:off x="7756525" y="3631565"/>
            <a:ext cx="1123950" cy="457200"/>
          </a:xfrm>
          <a:prstGeom prst="rect">
            <a:avLst/>
          </a:prstGeom>
          <a:noFill/>
          <a:ln w="9525">
            <a:noFill/>
          </a:ln>
        </p:spPr>
        <p:txBody>
          <a:bodyPr wrap="none" anchor="t">
            <a:spAutoFit/>
          </a:bodyPr>
          <a:p>
            <a:pPr eaLnBrk="0" hangingPunct="0"/>
            <a:r>
              <a:rPr lang="en-US" altLang="zh-CN" sz="2400" b="1" i="1" dirty="0">
                <a:solidFill>
                  <a:srgbClr val="000000"/>
                </a:solidFill>
                <a:latin typeface="Arial" panose="020B0604020202020204" pitchFamily="34" charset="0"/>
                <a:ea typeface="宋体" panose="02010600030101010101" pitchFamily="2" charset="-122"/>
                <a:sym typeface="Lucida Sans Unicode" panose="020B0602030504020204" charset="0"/>
              </a:rPr>
              <a:t>Site B</a:t>
            </a:r>
            <a:r>
              <a:rPr lang="en-US" altLang="zh-CN" sz="2400" b="1" dirty="0">
                <a:solidFill>
                  <a:srgbClr val="000000"/>
                </a:solidFill>
                <a:latin typeface="Times New Roman" panose="02020603050405020304" pitchFamily="2" charset="0"/>
                <a:ea typeface="宋体" panose="02010600030101010101" pitchFamily="2" charset="-122"/>
                <a:sym typeface="Times New Roman" panose="02020603050405020304" pitchFamily="2" charset="0"/>
              </a:rPr>
              <a:t> </a:t>
            </a:r>
            <a:endParaRPr lang="zh-CN" altLang="en-US" dirty="0">
              <a:latin typeface="Arial" panose="020B0604020202020204" pitchFamily="34" charset="0"/>
              <a:ea typeface="宋体" panose="02010600030101010101" pitchFamily="2" charset="-122"/>
            </a:endParaRPr>
          </a:p>
        </p:txBody>
      </p:sp>
      <p:sp>
        <p:nvSpPr>
          <p:cNvPr id="52241" name="Text Box 18"/>
          <p:cNvSpPr/>
          <p:nvPr/>
        </p:nvSpPr>
        <p:spPr>
          <a:xfrm>
            <a:off x="7756525" y="4992688"/>
            <a:ext cx="1047750" cy="457200"/>
          </a:xfrm>
          <a:prstGeom prst="rect">
            <a:avLst/>
          </a:prstGeom>
          <a:noFill/>
          <a:ln w="9525">
            <a:noFill/>
          </a:ln>
        </p:spPr>
        <p:txBody>
          <a:bodyPr wrap="none" anchor="t">
            <a:spAutoFit/>
          </a:bodyPr>
          <a:p>
            <a:pPr eaLnBrk="0" hangingPunct="0"/>
            <a:r>
              <a:rPr lang="en-US" altLang="zh-CN" sz="2400" b="1" i="1" dirty="0">
                <a:solidFill>
                  <a:srgbClr val="000000"/>
                </a:solidFill>
                <a:latin typeface="Arial" panose="020B0604020202020204" pitchFamily="34" charset="0"/>
                <a:ea typeface="宋体" panose="02010600030101010101" pitchFamily="2" charset="-122"/>
                <a:sym typeface="Lucida Sans Unicode" panose="020B0602030504020204" charset="0"/>
              </a:rPr>
              <a:t>Site C</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2"/>
          <p:cNvSpPr>
            <a:spLocks noGrp="1"/>
          </p:cNvSpPr>
          <p:nvPr>
            <p:ph type="ctrTitle"/>
          </p:nvPr>
        </p:nvSpPr>
        <p:spPr>
          <a:xfrm>
            <a:off x="625475" y="304800"/>
            <a:ext cx="7772400" cy="914400"/>
          </a:xfrm>
        </p:spPr>
        <p:txBody>
          <a:bodyPr wrap="square" anchor="ctr"/>
          <a:p>
            <a:pPr defTabSz="0">
              <a:buNone/>
            </a:pPr>
            <a:r>
              <a:rPr lang="en-US" altLang="zh-CN" sz="4100" kern="1200">
                <a:latin typeface="+mj-lt"/>
                <a:ea typeface="+mj-ea"/>
                <a:cs typeface="+mj-cs"/>
                <a:sym typeface="Lucida Sans Unicode" panose="020B0602030504020204" charset="0"/>
              </a:rPr>
              <a:t>Distributed Transactions</a:t>
            </a:r>
            <a:endParaRPr lang="en-US" altLang="zh-CN" sz="4100" kern="1200">
              <a:latin typeface="+mj-lt"/>
              <a:ea typeface="+mj-ea"/>
              <a:cs typeface="+mj-cs"/>
              <a:sym typeface="Lucida Sans Unicode" panose="020B0602030504020204" charset="0"/>
            </a:endParaRPr>
          </a:p>
        </p:txBody>
      </p:sp>
      <p:sp>
        <p:nvSpPr>
          <p:cNvPr id="53250" name="Rectangle 3"/>
          <p:cNvSpPr>
            <a:spLocks noGrp="1"/>
          </p:cNvSpPr>
          <p:nvPr>
            <p:ph type="subTitle" idx="1"/>
          </p:nvPr>
        </p:nvSpPr>
        <p:spPr>
          <a:xfrm>
            <a:off x="304800" y="1228725"/>
            <a:ext cx="8534400" cy="1604645"/>
          </a:xfrm>
        </p:spPr>
        <p:txBody>
          <a:bodyPr wrap="square" anchor="t">
            <a:spAutoFit/>
          </a:bodyPr>
          <a:p>
            <a:pPr marL="342900" indent="-342900" algn="l" defTabSz="0">
              <a:lnSpc>
                <a:spcPct val="90000"/>
              </a:lnSpc>
              <a:buSzPct val="68000"/>
              <a:buFont typeface="Arial" panose="020B0604020202020204" pitchFamily="34" charset="0"/>
              <a:buChar char="•"/>
            </a:pPr>
            <a:r>
              <a:rPr lang="en-US" altLang="zh-CN" sz="2400" kern="1200" dirty="0">
                <a:latin typeface="+mn-lt"/>
                <a:ea typeface="+mn-ea"/>
                <a:cs typeface="+mn-cs"/>
                <a:sym typeface="Lucida Sans Unicode" panose="020B0602030504020204" charset="0"/>
              </a:rPr>
              <a:t>Incorporate transactions at multiple servers into a single (distributed) transaction</a:t>
            </a:r>
            <a:endParaRPr lang="zh-CN" altLang="en-US" sz="2400" kern="1200" dirty="0">
              <a:latin typeface="+mn-lt"/>
              <a:ea typeface="+mn-ea"/>
              <a:cs typeface="+mn-cs"/>
              <a:sym typeface="Lucida Sans Unicode" panose="020B0602030504020204" charset="0"/>
            </a:endParaRPr>
          </a:p>
          <a:p>
            <a:pPr marL="342900" lvl="0" indent="-342900" algn="l" defTabSz="0">
              <a:lnSpc>
                <a:spcPct val="90000"/>
              </a:lnSpc>
              <a:spcBef>
                <a:spcPct val="50000"/>
              </a:spcBef>
              <a:buSzPct val="68000"/>
              <a:buFont typeface="Arial" panose="020B0604020202020204" pitchFamily="34" charset="0"/>
              <a:buChar char="•"/>
            </a:pPr>
            <a:r>
              <a:rPr lang="en-US" altLang="zh-CN" sz="2400" kern="1200" dirty="0">
                <a:latin typeface="+mn-lt"/>
                <a:ea typeface="+mn-ea"/>
                <a:cs typeface="+mn-cs"/>
                <a:sym typeface="Lucida Sans Unicode" panose="020B0602030504020204" charset="0"/>
              </a:rPr>
              <a:t>Not all distributed applications are legacy systems; some are built from scratch as distributed systems</a:t>
            </a:r>
            <a:endParaRPr lang="zh-CN" altLang="en-US" sz="2400" kern="1200" dirty="0">
              <a:latin typeface="+mn-lt"/>
              <a:ea typeface="+mn-ea"/>
              <a:cs typeface="+mn-cs"/>
              <a:sym typeface="Lucida Sans Unicode" panose="020B0602030504020204" charset="0"/>
            </a:endParaRPr>
          </a:p>
        </p:txBody>
      </p:sp>
      <p:sp>
        <p:nvSpPr>
          <p:cNvPr id="53251" name="Text Box 4"/>
          <p:cNvSpPr/>
          <p:nvPr/>
        </p:nvSpPr>
        <p:spPr>
          <a:xfrm>
            <a:off x="304800" y="3298825"/>
            <a:ext cx="2514600" cy="2120900"/>
          </a:xfrm>
          <a:prstGeom prst="rect">
            <a:avLst/>
          </a:prstGeom>
          <a:noFill/>
          <a:ln w="9525">
            <a:solidFill>
              <a:schemeClr val="accent1"/>
            </a:solidFill>
            <a:prstDash val="sysDot"/>
          </a:ln>
        </p:spPr>
        <p:txBody>
          <a:bodyPr anchor="t">
            <a:spAutoFit/>
          </a:bodyPr>
          <a:p>
            <a:pPr eaLnBrk="0" hangingPunct="0">
              <a:lnSpc>
                <a:spcPct val="120000"/>
              </a:lnSpc>
              <a:spcBef>
                <a:spcPts val="0"/>
              </a:spcBef>
              <a:spcAft>
                <a:spcPts val="0"/>
              </a:spcAft>
            </a:pPr>
            <a:r>
              <a:rPr lang="en-US" altLang="zh-CN" sz="2200" b="1" dirty="0">
                <a:solidFill>
                  <a:srgbClr val="000099"/>
                </a:solidFill>
                <a:latin typeface="Arial" panose="020B0604020202020204" pitchFamily="34" charset="0"/>
                <a:ea typeface="宋体" panose="02010600030101010101" pitchFamily="2" charset="-122"/>
                <a:sym typeface="Lucida Sans Unicode" panose="020B0602030504020204" charset="0"/>
              </a:rPr>
              <a:t>tx_begin;</a:t>
            </a:r>
            <a:endParaRPr lang="zh-CN" altLang="en-US" sz="2200" b="1" dirty="0">
              <a:solidFill>
                <a:srgbClr val="000099"/>
              </a:solidFill>
              <a:latin typeface="Arial" panose="020B0604020202020204" pitchFamily="34" charset="0"/>
              <a:ea typeface="宋体" panose="02010600030101010101" pitchFamily="2" charset="-122"/>
              <a:sym typeface="Lucida Sans Unicode" panose="020B0602030504020204" charset="0"/>
            </a:endParaRPr>
          </a:p>
          <a:p>
            <a:pPr eaLnBrk="0" hangingPunct="0">
              <a:lnSpc>
                <a:spcPct val="120000"/>
              </a:lnSpc>
              <a:spcBef>
                <a:spcPts val="0"/>
              </a:spcBef>
              <a:spcAft>
                <a:spcPts val="0"/>
              </a:spcAft>
            </a:pPr>
            <a:r>
              <a:rPr lang="en-US" altLang="zh-CN" sz="2200" b="1" dirty="0">
                <a:solidFill>
                  <a:srgbClr val="000099"/>
                </a:solidFill>
                <a:latin typeface="Arial" panose="020B0604020202020204" pitchFamily="34" charset="0"/>
                <a:ea typeface="宋体" panose="02010600030101010101" pitchFamily="2" charset="-122"/>
                <a:sym typeface="Lucida Sans Unicode" panose="020B0602030504020204" charset="0"/>
              </a:rPr>
              <a:t>   order_part;</a:t>
            </a:r>
            <a:endParaRPr lang="zh-CN" altLang="en-US" sz="2200" b="1" dirty="0">
              <a:solidFill>
                <a:srgbClr val="000099"/>
              </a:solidFill>
              <a:latin typeface="Arial" panose="020B0604020202020204" pitchFamily="34" charset="0"/>
              <a:ea typeface="宋体" panose="02010600030101010101" pitchFamily="2" charset="-122"/>
              <a:sym typeface="Lucida Sans Unicode" panose="020B0602030504020204" charset="0"/>
            </a:endParaRPr>
          </a:p>
          <a:p>
            <a:pPr eaLnBrk="0" hangingPunct="0">
              <a:lnSpc>
                <a:spcPct val="120000"/>
              </a:lnSpc>
              <a:spcBef>
                <a:spcPts val="0"/>
              </a:spcBef>
              <a:spcAft>
                <a:spcPts val="0"/>
              </a:spcAft>
            </a:pPr>
            <a:r>
              <a:rPr lang="en-US" altLang="zh-CN" sz="2200" b="1" dirty="0">
                <a:solidFill>
                  <a:srgbClr val="000099"/>
                </a:solidFill>
                <a:latin typeface="Arial" panose="020B0604020202020204" pitchFamily="34" charset="0"/>
                <a:ea typeface="宋体" panose="02010600030101010101" pitchFamily="2" charset="-122"/>
                <a:sym typeface="Lucida Sans Unicode" panose="020B0602030504020204" charset="0"/>
              </a:rPr>
              <a:t>   withdraw_part;</a:t>
            </a:r>
            <a:endParaRPr lang="zh-CN" altLang="en-US" sz="2200" b="1" dirty="0">
              <a:solidFill>
                <a:srgbClr val="000099"/>
              </a:solidFill>
              <a:latin typeface="Arial" panose="020B0604020202020204" pitchFamily="34" charset="0"/>
              <a:ea typeface="宋体" panose="02010600030101010101" pitchFamily="2" charset="-122"/>
              <a:sym typeface="Lucida Sans Unicode" panose="020B0602030504020204" charset="0"/>
            </a:endParaRPr>
          </a:p>
          <a:p>
            <a:pPr eaLnBrk="0" hangingPunct="0">
              <a:lnSpc>
                <a:spcPct val="120000"/>
              </a:lnSpc>
              <a:spcBef>
                <a:spcPts val="0"/>
              </a:spcBef>
              <a:spcAft>
                <a:spcPts val="0"/>
              </a:spcAft>
            </a:pPr>
            <a:r>
              <a:rPr lang="en-US" altLang="zh-CN" sz="2200" b="1" dirty="0">
                <a:solidFill>
                  <a:srgbClr val="000099"/>
                </a:solidFill>
                <a:latin typeface="Arial" panose="020B0604020202020204" pitchFamily="34" charset="0"/>
                <a:ea typeface="宋体" panose="02010600030101010101" pitchFamily="2" charset="-122"/>
                <a:sym typeface="Lucida Sans Unicode" panose="020B0602030504020204" charset="0"/>
              </a:rPr>
              <a:t>   payment;</a:t>
            </a:r>
            <a:endParaRPr lang="zh-CN" altLang="en-US" sz="2200" b="1" dirty="0">
              <a:solidFill>
                <a:srgbClr val="000099"/>
              </a:solidFill>
              <a:latin typeface="Arial" panose="020B0604020202020204" pitchFamily="34" charset="0"/>
              <a:ea typeface="宋体" panose="02010600030101010101" pitchFamily="2" charset="-122"/>
              <a:sym typeface="Lucida Sans Unicode" panose="020B0602030504020204" charset="0"/>
            </a:endParaRPr>
          </a:p>
          <a:p>
            <a:pPr eaLnBrk="0" hangingPunct="0">
              <a:lnSpc>
                <a:spcPct val="120000"/>
              </a:lnSpc>
              <a:spcBef>
                <a:spcPts val="0"/>
              </a:spcBef>
              <a:spcAft>
                <a:spcPts val="0"/>
              </a:spcAft>
            </a:pPr>
            <a:r>
              <a:rPr lang="en-US" altLang="zh-CN" sz="2200" b="1" dirty="0">
                <a:solidFill>
                  <a:srgbClr val="000099"/>
                </a:solidFill>
                <a:latin typeface="Arial" panose="020B0604020202020204" pitchFamily="34" charset="0"/>
                <a:ea typeface="宋体" panose="02010600030101010101" pitchFamily="2" charset="-122"/>
                <a:sym typeface="Lucida Sans Unicode" panose="020B0602030504020204" charset="0"/>
              </a:rPr>
              <a:t>tx_commit;</a:t>
            </a:r>
            <a:endParaRPr lang="zh-CN" altLang="en-US" dirty="0">
              <a:latin typeface="Arial" panose="020B0604020202020204" pitchFamily="34" charset="0"/>
              <a:ea typeface="宋体" panose="02010600030101010101" pitchFamily="2" charset="-122"/>
            </a:endParaRPr>
          </a:p>
        </p:txBody>
      </p:sp>
      <p:sp>
        <p:nvSpPr>
          <p:cNvPr id="53252" name="Rectangle 5"/>
          <p:cNvSpPr/>
          <p:nvPr/>
        </p:nvSpPr>
        <p:spPr>
          <a:xfrm>
            <a:off x="6645275" y="3311525"/>
            <a:ext cx="1295400" cy="685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en-US" altLang="zh-CN" sz="2200" b="1" dirty="0">
                <a:solidFill>
                  <a:srgbClr val="000000"/>
                </a:solidFill>
                <a:latin typeface="Arial" panose="020B0604020202020204" pitchFamily="34" charset="0"/>
                <a:ea typeface="宋体" panose="02010600030101010101" pitchFamily="2" charset="-122"/>
                <a:sym typeface="Lucida Sans Unicode" panose="020B0602030504020204" charset="0"/>
              </a:rPr>
              <a:t>DBMS 1</a:t>
            </a:r>
            <a:endParaRPr lang="zh-CN" altLang="en-US" dirty="0">
              <a:latin typeface="Arial" panose="020B0604020202020204" pitchFamily="34" charset="0"/>
              <a:ea typeface="宋体" panose="02010600030101010101" pitchFamily="2" charset="-122"/>
            </a:endParaRPr>
          </a:p>
        </p:txBody>
      </p:sp>
      <p:sp>
        <p:nvSpPr>
          <p:cNvPr id="53253" name="Rectangle 6"/>
          <p:cNvSpPr/>
          <p:nvPr/>
        </p:nvSpPr>
        <p:spPr>
          <a:xfrm>
            <a:off x="6645275" y="4378325"/>
            <a:ext cx="1295400" cy="685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en-US" altLang="zh-CN" sz="2200" b="1" dirty="0">
                <a:solidFill>
                  <a:srgbClr val="000000"/>
                </a:solidFill>
                <a:latin typeface="Arial" panose="020B0604020202020204" pitchFamily="34" charset="0"/>
                <a:ea typeface="宋体" panose="02010600030101010101" pitchFamily="2" charset="-122"/>
                <a:sym typeface="Lucida Sans Unicode" panose="020B0602030504020204" charset="0"/>
              </a:rPr>
              <a:t>DBMS 2</a:t>
            </a:r>
            <a:endParaRPr lang="zh-CN" altLang="en-US" dirty="0">
              <a:latin typeface="Arial" panose="020B0604020202020204" pitchFamily="34" charset="0"/>
              <a:ea typeface="宋体" panose="02010600030101010101" pitchFamily="2" charset="-122"/>
            </a:endParaRPr>
          </a:p>
        </p:txBody>
      </p:sp>
      <p:sp>
        <p:nvSpPr>
          <p:cNvPr id="53254" name="Rectangle 7"/>
          <p:cNvSpPr/>
          <p:nvPr/>
        </p:nvSpPr>
        <p:spPr>
          <a:xfrm>
            <a:off x="3902075" y="3235325"/>
            <a:ext cx="17526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endParaRPr lang="zh-CN" altLang="en-US" sz="2400" b="1">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53255" name="Rectangle 8"/>
          <p:cNvSpPr/>
          <p:nvPr/>
        </p:nvSpPr>
        <p:spPr>
          <a:xfrm>
            <a:off x="3902075" y="4378325"/>
            <a:ext cx="17526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endParaRPr lang="zh-CN" altLang="en-US" sz="2400" b="1">
              <a:solidFill>
                <a:srgbClr val="000000"/>
              </a:solidFill>
              <a:latin typeface="Times New Roman" panose="02020603050405020304" pitchFamily="2" charset="0"/>
              <a:ea typeface="宋体" panose="02010600030101010101" pitchFamily="2" charset="-122"/>
              <a:sym typeface="Times New Roman" panose="02020603050405020304" pitchFamily="2" charset="0"/>
            </a:endParaRPr>
          </a:p>
        </p:txBody>
      </p:sp>
      <p:sp>
        <p:nvSpPr>
          <p:cNvPr id="53256" name="Text Box 9"/>
          <p:cNvSpPr/>
          <p:nvPr/>
        </p:nvSpPr>
        <p:spPr>
          <a:xfrm>
            <a:off x="3902075" y="3257550"/>
            <a:ext cx="1709738" cy="762000"/>
          </a:xfrm>
          <a:prstGeom prst="rect">
            <a:avLst/>
          </a:prstGeom>
          <a:noFill/>
          <a:ln w="9525">
            <a:noFill/>
          </a:ln>
        </p:spPr>
        <p:txBody>
          <a:bodyPr wrap="none" anchor="t">
            <a:spAutoFit/>
          </a:bodyPr>
          <a:p>
            <a:pPr eaLnBrk="0" hangingPunct="0"/>
            <a:r>
              <a:rPr lang="en-US" altLang="zh-CN" sz="2200" b="1" dirty="0">
                <a:solidFill>
                  <a:srgbClr val="000000"/>
                </a:solidFill>
                <a:latin typeface="Arial" panose="020B0604020202020204" pitchFamily="34" charset="0"/>
                <a:ea typeface="宋体" panose="02010600030101010101" pitchFamily="2" charset="-122"/>
                <a:sym typeface="Lucida Sans Unicode" panose="020B0602030504020204" charset="0"/>
              </a:rPr>
              <a:t>Inventory</a:t>
            </a:r>
            <a:endParaRPr lang="zh-CN" altLang="en-US" sz="2200" b="1" dirty="0">
              <a:solidFill>
                <a:srgbClr val="000000"/>
              </a:solidFill>
              <a:latin typeface="Arial" panose="020B0604020202020204" pitchFamily="34" charset="0"/>
              <a:ea typeface="宋体" panose="02010600030101010101" pitchFamily="2" charset="-122"/>
              <a:sym typeface="Lucida Sans Unicode" panose="020B0602030504020204" charset="0"/>
            </a:endParaRPr>
          </a:p>
          <a:p>
            <a:pPr eaLnBrk="0" hangingPunct="0"/>
            <a:r>
              <a:rPr lang="en-US" altLang="zh-CN" sz="2200" b="1" dirty="0">
                <a:solidFill>
                  <a:srgbClr val="000000"/>
                </a:solidFill>
                <a:latin typeface="Arial" panose="020B0604020202020204" pitchFamily="34" charset="0"/>
                <a:ea typeface="宋体" panose="02010600030101010101" pitchFamily="2" charset="-122"/>
                <a:sym typeface="Lucida Sans Unicode" panose="020B0602030504020204" charset="0"/>
              </a:rPr>
              <a:t>Application</a:t>
            </a:r>
            <a:endParaRPr lang="zh-CN" altLang="en-US" dirty="0">
              <a:latin typeface="Arial" panose="020B0604020202020204" pitchFamily="34" charset="0"/>
              <a:ea typeface="宋体" panose="02010600030101010101" pitchFamily="2" charset="-122"/>
            </a:endParaRPr>
          </a:p>
        </p:txBody>
      </p:sp>
      <p:sp>
        <p:nvSpPr>
          <p:cNvPr id="53257" name="Text Box 10"/>
          <p:cNvSpPr/>
          <p:nvPr/>
        </p:nvSpPr>
        <p:spPr>
          <a:xfrm>
            <a:off x="3902075" y="4400550"/>
            <a:ext cx="1709738" cy="762000"/>
          </a:xfrm>
          <a:prstGeom prst="rect">
            <a:avLst/>
          </a:prstGeom>
          <a:noFill/>
          <a:ln w="9525">
            <a:noFill/>
          </a:ln>
        </p:spPr>
        <p:txBody>
          <a:bodyPr wrap="none" anchor="t">
            <a:spAutoFit/>
          </a:bodyPr>
          <a:p>
            <a:pPr eaLnBrk="0" hangingPunct="0"/>
            <a:r>
              <a:rPr lang="en-US" altLang="zh-CN" sz="2200" b="1" dirty="0">
                <a:solidFill>
                  <a:srgbClr val="000000"/>
                </a:solidFill>
                <a:latin typeface="Arial" panose="020B0604020202020204" pitchFamily="34" charset="0"/>
                <a:ea typeface="宋体" panose="02010600030101010101" pitchFamily="2" charset="-122"/>
                <a:sym typeface="Lucida Sans Unicode" panose="020B0602030504020204" charset="0"/>
              </a:rPr>
              <a:t>Billing</a:t>
            </a:r>
            <a:endParaRPr lang="zh-CN" altLang="en-US" sz="2200" b="1" dirty="0">
              <a:solidFill>
                <a:srgbClr val="000000"/>
              </a:solidFill>
              <a:latin typeface="Arial" panose="020B0604020202020204" pitchFamily="34" charset="0"/>
              <a:ea typeface="宋体" panose="02010600030101010101" pitchFamily="2" charset="-122"/>
              <a:sym typeface="Lucida Sans Unicode" panose="020B0602030504020204" charset="0"/>
            </a:endParaRPr>
          </a:p>
          <a:p>
            <a:pPr eaLnBrk="0" hangingPunct="0"/>
            <a:r>
              <a:rPr lang="en-US" altLang="zh-CN" sz="2200" b="1" dirty="0">
                <a:solidFill>
                  <a:srgbClr val="000000"/>
                </a:solidFill>
                <a:latin typeface="Arial" panose="020B0604020202020204" pitchFamily="34" charset="0"/>
                <a:ea typeface="宋体" panose="02010600030101010101" pitchFamily="2" charset="-122"/>
                <a:sym typeface="Lucida Sans Unicode" panose="020B0602030504020204" charset="0"/>
              </a:rPr>
              <a:t>Application</a:t>
            </a:r>
            <a:endParaRPr lang="zh-CN" altLang="en-US" dirty="0">
              <a:latin typeface="Arial" panose="020B0604020202020204" pitchFamily="34" charset="0"/>
              <a:ea typeface="宋体" panose="02010600030101010101" pitchFamily="2" charset="-122"/>
            </a:endParaRPr>
          </a:p>
        </p:txBody>
      </p:sp>
      <p:sp>
        <p:nvSpPr>
          <p:cNvPr id="53258" name="Line 11"/>
          <p:cNvSpPr/>
          <p:nvPr/>
        </p:nvSpPr>
        <p:spPr>
          <a:xfrm>
            <a:off x="2286000" y="3997325"/>
            <a:ext cx="1616075" cy="685800"/>
          </a:xfrm>
          <a:prstGeom prst="line">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txBody>
          <a:bodyPr wrap="none" anchor="ctr"/>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53259" name="Line 12"/>
          <p:cNvSpPr/>
          <p:nvPr/>
        </p:nvSpPr>
        <p:spPr>
          <a:xfrm flipV="1">
            <a:off x="2667000" y="3692525"/>
            <a:ext cx="1158875" cy="708025"/>
          </a:xfrm>
          <a:prstGeom prst="line">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txBody>
          <a:bodyPr wrap="none" anchor="ctr"/>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53260" name="Line 13"/>
          <p:cNvSpPr/>
          <p:nvPr/>
        </p:nvSpPr>
        <p:spPr>
          <a:xfrm>
            <a:off x="2092325" y="4798695"/>
            <a:ext cx="1809750" cy="36830"/>
          </a:xfrm>
          <a:prstGeom prst="line">
            <a:avLst/>
          </a:pr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txBody>
          <a:bodyPr wrap="none" anchor="ctr"/>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53261" name="Line 14"/>
          <p:cNvSpPr/>
          <p:nvPr/>
        </p:nvSpPr>
        <p:spPr>
          <a:xfrm flipV="1">
            <a:off x="5638800" y="3657600"/>
            <a:ext cx="990600" cy="0"/>
          </a:xfrm>
          <a:prstGeom prst="line">
            <a:avLst/>
          </a:prstGeom>
          <a:ln w="9525" cap="flat" cmpd="sng">
            <a:solidFill>
              <a:schemeClr val="tx1"/>
            </a:solidFill>
            <a:prstDash val="solid"/>
            <a:round/>
            <a:headEnd type="none" w="med" len="med"/>
            <a:tailEnd type="triangle" w="med" len="med"/>
          </a:ln>
        </p:spPr>
        <p:txBody>
          <a:bodyPr wrap="none" anchor="ctr"/>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53262" name="Line 15"/>
          <p:cNvSpPr/>
          <p:nvPr/>
        </p:nvSpPr>
        <p:spPr>
          <a:xfrm>
            <a:off x="5654675" y="4759325"/>
            <a:ext cx="990600" cy="0"/>
          </a:xfrm>
          <a:prstGeom prst="line">
            <a:avLst/>
          </a:prstGeom>
          <a:ln w="9525" cap="flat" cmpd="sng">
            <a:solidFill>
              <a:schemeClr val="tx1"/>
            </a:solidFill>
            <a:prstDash val="solid"/>
            <a:round/>
            <a:headEnd type="none" w="med" len="med"/>
            <a:tailEnd type="triangle" w="med" len="med"/>
          </a:ln>
        </p:spPr>
        <p:txBody>
          <a:bodyPr wrap="none" anchor="ctr"/>
          <a:p>
            <a:endParaRPr lang="zh-CN" altLang="en-US">
              <a:solidFill>
                <a:srgbClr val="000000"/>
              </a:solidFill>
              <a:latin typeface="Arial" panose="020B0604020202020204" pitchFamily="34" charset="0"/>
              <a:ea typeface="宋体" panose="02010600030101010101" pitchFamily="2" charset="-122"/>
              <a:sym typeface="黑体" panose="02010609060101010101" charset="-122"/>
            </a:endParaRPr>
          </a:p>
        </p:txBody>
      </p:sp>
      <p:sp>
        <p:nvSpPr>
          <p:cNvPr id="53263" name="Text Box 16"/>
          <p:cNvSpPr/>
          <p:nvPr/>
        </p:nvSpPr>
        <p:spPr>
          <a:xfrm>
            <a:off x="762000" y="5475923"/>
            <a:ext cx="1047750" cy="457200"/>
          </a:xfrm>
          <a:prstGeom prst="rect">
            <a:avLst/>
          </a:prstGeom>
          <a:noFill/>
          <a:ln w="9525">
            <a:noFill/>
          </a:ln>
        </p:spPr>
        <p:txBody>
          <a:bodyPr wrap="none" anchor="t">
            <a:spAutoFit/>
          </a:bodyPr>
          <a:p>
            <a:pPr eaLnBrk="0" hangingPunct="0"/>
            <a:r>
              <a:rPr lang="en-US" altLang="zh-CN" sz="2400" b="1" i="1" dirty="0">
                <a:solidFill>
                  <a:srgbClr val="000000"/>
                </a:solidFill>
                <a:latin typeface="Arial" panose="020B0604020202020204" pitchFamily="34" charset="0"/>
                <a:ea typeface="宋体" panose="02010600030101010101" pitchFamily="2" charset="-122"/>
                <a:sym typeface="Lucida Sans Unicode" panose="020B0602030504020204" charset="0"/>
              </a:rPr>
              <a:t>Site A</a:t>
            </a:r>
            <a:endParaRPr lang="zh-CN" altLang="en-US" dirty="0">
              <a:latin typeface="Arial" panose="020B0604020202020204" pitchFamily="34" charset="0"/>
              <a:ea typeface="宋体" panose="02010600030101010101" pitchFamily="2" charset="-122"/>
            </a:endParaRPr>
          </a:p>
        </p:txBody>
      </p:sp>
      <p:sp>
        <p:nvSpPr>
          <p:cNvPr id="53264" name="Text Box 17"/>
          <p:cNvSpPr/>
          <p:nvPr/>
        </p:nvSpPr>
        <p:spPr>
          <a:xfrm>
            <a:off x="7940675" y="3462338"/>
            <a:ext cx="1047750" cy="457200"/>
          </a:xfrm>
          <a:prstGeom prst="rect">
            <a:avLst/>
          </a:prstGeom>
          <a:noFill/>
          <a:ln w="9525">
            <a:noFill/>
          </a:ln>
        </p:spPr>
        <p:txBody>
          <a:bodyPr wrap="none" anchor="t">
            <a:spAutoFit/>
          </a:bodyPr>
          <a:p>
            <a:pPr eaLnBrk="0" hangingPunct="0"/>
            <a:r>
              <a:rPr lang="en-US" altLang="zh-CN" sz="2400" b="1" i="1" dirty="0">
                <a:solidFill>
                  <a:srgbClr val="000000"/>
                </a:solidFill>
                <a:latin typeface="Arial" panose="020B0604020202020204" pitchFamily="34" charset="0"/>
                <a:ea typeface="宋体" panose="02010600030101010101" pitchFamily="2" charset="-122"/>
                <a:sym typeface="Lucida Sans Unicode" panose="020B0602030504020204" charset="0"/>
              </a:rPr>
              <a:t>Site B</a:t>
            </a:r>
            <a:endParaRPr lang="zh-CN" altLang="en-US" dirty="0">
              <a:latin typeface="Arial" panose="020B0604020202020204" pitchFamily="34" charset="0"/>
              <a:ea typeface="宋体" panose="02010600030101010101" pitchFamily="2" charset="-122"/>
            </a:endParaRPr>
          </a:p>
        </p:txBody>
      </p:sp>
      <p:sp>
        <p:nvSpPr>
          <p:cNvPr id="53265" name="Text Box 18"/>
          <p:cNvSpPr/>
          <p:nvPr/>
        </p:nvSpPr>
        <p:spPr>
          <a:xfrm>
            <a:off x="7940675" y="4452938"/>
            <a:ext cx="1047750" cy="457200"/>
          </a:xfrm>
          <a:prstGeom prst="rect">
            <a:avLst/>
          </a:prstGeom>
          <a:noFill/>
          <a:ln w="9525">
            <a:noFill/>
          </a:ln>
        </p:spPr>
        <p:txBody>
          <a:bodyPr wrap="none" anchor="t">
            <a:spAutoFit/>
          </a:bodyPr>
          <a:p>
            <a:pPr eaLnBrk="0" hangingPunct="0"/>
            <a:r>
              <a:rPr lang="en-US" altLang="zh-CN" sz="2400" b="1" i="1" dirty="0">
                <a:solidFill>
                  <a:srgbClr val="000000"/>
                </a:solidFill>
                <a:latin typeface="Arial" panose="020B0604020202020204" pitchFamily="34" charset="0"/>
                <a:ea typeface="宋体" panose="02010600030101010101" pitchFamily="2" charset="-122"/>
                <a:sym typeface="Lucida Sans Unicode" panose="020B0602030504020204" charset="0"/>
              </a:rPr>
              <a:t>Site C</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内容占位符 2"/>
          <p:cNvSpPr>
            <a:spLocks noGrp="1"/>
          </p:cNvSpPr>
          <p:nvPr>
            <p:ph type="subTitle" idx="1"/>
          </p:nvPr>
        </p:nvSpPr>
        <p:spPr>
          <a:xfrm>
            <a:off x="457200" y="1481138"/>
            <a:ext cx="8229600" cy="4525962"/>
          </a:xfrm>
        </p:spPr>
        <p:txBody>
          <a:bodyPr wrap="square" anchor="t"/>
          <a:p>
            <a:pPr marL="457200" indent="-457200" algn="l" defTabSz="0" eaLnBrk="1" hangingPunct="1">
              <a:buClr>
                <a:schemeClr val="accent1"/>
              </a:buClr>
              <a:buSzPct val="68000"/>
              <a:buFont typeface="Arial" panose="020B0604020202020204" pitchFamily="34" charset="0"/>
              <a:buChar char="•"/>
            </a:pPr>
            <a:r>
              <a:rPr lang="zh-CN" altLang="en-US" sz="2700" kern="1200">
                <a:latin typeface="+mn-lt"/>
                <a:ea typeface="+mn-ea"/>
                <a:cs typeface="+mn-cs"/>
                <a:sym typeface="Lucida Sans Unicode" panose="020B0602030504020204" charset="0"/>
              </a:rPr>
              <a:t>是嵌套事务的一般化和更自由化的版本</a:t>
            </a:r>
            <a:endParaRPr lang="zh-CN" altLang="en-US" sz="2700" kern="1200">
              <a:latin typeface="+mn-lt"/>
              <a:ea typeface="+mn-ea"/>
              <a:cs typeface="+mn-cs"/>
              <a:sym typeface="Lucida Sans Unicode" panose="020B0602030504020204" charset="0"/>
            </a:endParaRPr>
          </a:p>
          <a:p>
            <a:pPr marL="457200" indent="-457200" algn="l" defTabSz="0" eaLnBrk="1" hangingPunct="1">
              <a:buClr>
                <a:schemeClr val="accent1"/>
              </a:buClr>
              <a:buSzPct val="68000"/>
              <a:buFont typeface="Arial" panose="020B0604020202020204" pitchFamily="34" charset="0"/>
              <a:buChar char="•"/>
            </a:pPr>
            <a:endParaRPr lang="zh-CN" altLang="en-US" sz="2700" kern="1200">
              <a:latin typeface="+mn-lt"/>
              <a:ea typeface="+mn-ea"/>
              <a:cs typeface="+mn-cs"/>
              <a:sym typeface="Lucida Sans Unicode" panose="020B0602030504020204" charset="0"/>
            </a:endParaRPr>
          </a:p>
          <a:p>
            <a:pPr marL="457200" indent="-457200" algn="l" defTabSz="0" eaLnBrk="1" hangingPunct="1">
              <a:buClr>
                <a:schemeClr val="accent1"/>
              </a:buClr>
              <a:buSzPct val="68000"/>
              <a:buFont typeface="Arial" panose="020B0604020202020204" pitchFamily="34" charset="0"/>
              <a:buChar char="•"/>
            </a:pPr>
            <a:r>
              <a:rPr lang="zh-CN" altLang="en-US" sz="2700" kern="1200">
                <a:latin typeface="+mn-lt"/>
                <a:ea typeface="+mn-ea"/>
                <a:cs typeface="+mn-cs"/>
                <a:sym typeface="Lucida Sans Unicode" panose="020B0602030504020204" charset="0"/>
              </a:rPr>
              <a:t>允许子事务先提交，可以单方面回滚子事务的修改</a:t>
            </a:r>
            <a:endParaRPr lang="zh-CN" altLang="en-US" sz="2700" kern="1200">
              <a:latin typeface="+mn-lt"/>
              <a:ea typeface="+mn-ea"/>
              <a:cs typeface="+mn-cs"/>
              <a:sym typeface="Lucida Sans Unicode" panose="020B0602030504020204" charset="0"/>
            </a:endParaRPr>
          </a:p>
          <a:p>
            <a:pPr marL="457200" indent="-457200" algn="l" defTabSz="0" eaLnBrk="1" hangingPunct="1">
              <a:buClr>
                <a:schemeClr val="accent1"/>
              </a:buClr>
              <a:buSzPct val="68000"/>
              <a:buFont typeface="Arial" panose="020B0604020202020204" pitchFamily="34" charset="0"/>
              <a:buChar char="•"/>
            </a:pPr>
            <a:endParaRPr lang="zh-CN" altLang="en-US" sz="2700" kern="1200">
              <a:latin typeface="+mn-lt"/>
              <a:ea typeface="+mn-ea"/>
              <a:cs typeface="+mn-cs"/>
              <a:sym typeface="Lucida Sans Unicode" panose="020B0602030504020204" charset="0"/>
            </a:endParaRPr>
          </a:p>
          <a:p>
            <a:pPr marL="457200" indent="-457200" algn="l" defTabSz="0" eaLnBrk="1" hangingPunct="1">
              <a:buClr>
                <a:schemeClr val="accent1"/>
              </a:buClr>
              <a:buSzPct val="68000"/>
              <a:buFont typeface="Arial" panose="020B0604020202020204" pitchFamily="34" charset="0"/>
              <a:buChar char="•"/>
            </a:pPr>
            <a:r>
              <a:rPr lang="zh-CN" altLang="en-US" sz="2700" kern="1200">
                <a:latin typeface="+mn-lt"/>
                <a:ea typeface="+mn-ea"/>
                <a:cs typeface="+mn-cs"/>
                <a:sym typeface="Lucida Sans Unicode" panose="020B0602030504020204" charset="0"/>
              </a:rPr>
              <a:t>并不是对子事务放任自由，而是存在一个补偿事务，如果父事务决定回滚，补偿事务可以在语义上取消子事务的已经完成的操作</a:t>
            </a:r>
            <a:endParaRPr lang="zh-CN" altLang="en-US" sz="2700" kern="1200">
              <a:latin typeface="+mn-lt"/>
              <a:ea typeface="+mn-ea"/>
              <a:cs typeface="+mn-cs"/>
              <a:sym typeface="Lucida Sans Unicode" panose="020B0602030504020204" charset="0"/>
            </a:endParaRPr>
          </a:p>
          <a:p>
            <a:pPr marL="457200" indent="-457200" algn="l" defTabSz="0" eaLnBrk="1" hangingPunct="1">
              <a:buClr>
                <a:schemeClr val="accent1"/>
              </a:buClr>
              <a:buSzPct val="68000"/>
              <a:buFont typeface="Arial" panose="020B0604020202020204" pitchFamily="34" charset="0"/>
              <a:buChar char="•"/>
            </a:pPr>
            <a:endParaRPr lang="zh-CN" altLang="en-US" sz="2700" kern="1200">
              <a:latin typeface="+mn-lt"/>
              <a:ea typeface="+mn-ea"/>
              <a:cs typeface="+mn-cs"/>
              <a:sym typeface="Lucida Sans Unicode" panose="020B0602030504020204" charset="0"/>
            </a:endParaRPr>
          </a:p>
          <a:p>
            <a:pPr marL="457200" indent="-457200" algn="l" defTabSz="0" eaLnBrk="1" hangingPunct="1">
              <a:buClr>
                <a:schemeClr val="accent1"/>
              </a:buClr>
              <a:buSzPct val="68000"/>
              <a:buFont typeface="Arial" panose="020B0604020202020204" pitchFamily="34" charset="0"/>
              <a:buChar char="•"/>
            </a:pPr>
            <a:r>
              <a:rPr lang="zh-CN" altLang="en-US" sz="2700" kern="1200">
                <a:latin typeface="+mn-lt"/>
                <a:ea typeface="+mn-ea"/>
                <a:cs typeface="+mn-cs"/>
                <a:sym typeface="Lucida Sans Unicode" panose="020B0602030504020204" charset="0"/>
              </a:rPr>
              <a:t>补偿事务可以在所有的嵌套事务层次执行，保证了所有的更新可以被撤销</a:t>
            </a:r>
            <a:endParaRPr lang="zh-CN" altLang="en-US" sz="2700" kern="1200">
              <a:latin typeface="+mn-lt"/>
              <a:ea typeface="+mn-ea"/>
              <a:cs typeface="+mn-cs"/>
              <a:sym typeface="Lucida Sans Unicode" panose="020B0602030504020204" charset="0"/>
            </a:endParaRPr>
          </a:p>
        </p:txBody>
      </p:sp>
      <p:sp>
        <p:nvSpPr>
          <p:cNvPr id="54274" name="标题 1"/>
          <p:cNvSpPr>
            <a:spLocks noGrp="1"/>
          </p:cNvSpPr>
          <p:nvPr>
            <p:ph type="ctrTitle"/>
          </p:nvPr>
        </p:nvSpPr>
        <p:spPr>
          <a:xfrm>
            <a:off x="457200" y="274638"/>
            <a:ext cx="8229600" cy="1143000"/>
          </a:xfrm>
        </p:spPr>
        <p:txBody>
          <a:bodyPr anchor="ctr"/>
          <a:p>
            <a:pPr defTabSz="0" eaLnBrk="1" hangingPunct="1">
              <a:buNone/>
            </a:pPr>
            <a:r>
              <a:rPr lang="zh-CN" altLang="en-US" sz="3600" kern="1200" dirty="0">
                <a:latin typeface="+mj-lt"/>
                <a:ea typeface="+mj-ea"/>
                <a:cs typeface="+mj-cs"/>
                <a:sym typeface="Lucida Sans Unicode" panose="020B0602030504020204" charset="0"/>
              </a:rPr>
              <a:t>6.多级事务(</a:t>
            </a:r>
            <a:r>
              <a:rPr lang="en-US" altLang="zh-CN" sz="3600" kern="1200" dirty="0">
                <a:latin typeface="+mj-lt"/>
                <a:ea typeface="+mj-ea"/>
                <a:cs typeface="+mj-cs"/>
                <a:sym typeface="Lucida Sans Unicode" panose="020B0602030504020204" charset="0"/>
              </a:rPr>
              <a:t>Multilevel Transactions</a:t>
            </a:r>
            <a:r>
              <a:rPr lang="zh-CN" altLang="en-US" sz="3600" kern="1200" dirty="0">
                <a:latin typeface="+mj-lt"/>
                <a:ea typeface="+mj-ea"/>
                <a:cs typeface="+mj-cs"/>
                <a:sym typeface="Lucida Sans Unicode" panose="020B0602030504020204" charset="0"/>
              </a:rPr>
              <a:t>)</a:t>
            </a:r>
            <a:endParaRPr lang="en-US" altLang="zh-CN" sz="3600" kern="1200" dirty="0">
              <a:latin typeface="+mj-lt"/>
              <a:ea typeface="+mj-ea"/>
              <a:cs typeface="+mj-cs"/>
              <a:sym typeface="Lucida Sans Unicode" panose="020B0602030504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内容占位符 2"/>
          <p:cNvSpPr>
            <a:spLocks noGrp="1"/>
          </p:cNvSpPr>
          <p:nvPr>
            <p:ph type="subTitle" idx="1"/>
          </p:nvPr>
        </p:nvSpPr>
        <p:spPr>
          <a:xfrm>
            <a:off x="457200" y="1481138"/>
            <a:ext cx="8229600" cy="4827587"/>
          </a:xfrm>
        </p:spPr>
        <p:txBody>
          <a:bodyPr wrap="square" anchor="t"/>
          <a:p>
            <a:pPr marL="111125" algn="l" defTabSz="0" eaLnBrk="1" hangingPunct="1">
              <a:buSzPct val="68000"/>
            </a:pPr>
            <a:r>
              <a:rPr lang="en-US" altLang="zh-CN" sz="2400" kern="1200" dirty="0">
                <a:solidFill>
                  <a:srgbClr val="FF0000"/>
                </a:solidFill>
                <a:latin typeface="+mn-lt"/>
                <a:ea typeface="+mn-ea"/>
                <a:cs typeface="+mn-cs"/>
                <a:sym typeface="Lucida Sans Unicode" panose="020B0602030504020204" charset="0"/>
              </a:rPr>
              <a:t>A:</a:t>
            </a:r>
            <a:r>
              <a:rPr lang="zh-CN" altLang="en-US" sz="2400" kern="1200" dirty="0">
                <a:solidFill>
                  <a:srgbClr val="FF0000"/>
                </a:solidFill>
                <a:latin typeface="+mn-lt"/>
                <a:ea typeface="+mn-ea"/>
                <a:cs typeface="+mn-cs"/>
                <a:sym typeface="Lucida Sans Unicode" panose="020B0602030504020204" charset="0"/>
              </a:rPr>
              <a:t>原子性</a:t>
            </a:r>
            <a:r>
              <a:rPr lang="en-US" altLang="zh-CN" sz="2400" kern="1200" dirty="0">
                <a:solidFill>
                  <a:srgbClr val="FF0000"/>
                </a:solidFill>
                <a:latin typeface="+mn-lt"/>
                <a:ea typeface="+mn-ea"/>
                <a:cs typeface="+mn-cs"/>
                <a:sym typeface="Lucida Sans Unicode" panose="020B0602030504020204" charset="0"/>
              </a:rPr>
              <a:t>(Atomicity) </a:t>
            </a:r>
            <a:endParaRPr lang="zh-CN" altLang="en-US" sz="2400" kern="1200" dirty="0">
              <a:solidFill>
                <a:srgbClr val="FF0000"/>
              </a:solidFill>
              <a:latin typeface="+mn-lt"/>
              <a:ea typeface="+mn-ea"/>
              <a:cs typeface="+mn-cs"/>
              <a:sym typeface="Lucida Sans Unicode" panose="020B0602030504020204" charset="0"/>
            </a:endParaRPr>
          </a:p>
          <a:p>
            <a:pPr marL="622300" lvl="1" indent="-255270" algn="l" defTabSz="0" eaLnBrk="1" hangingPunct="1">
              <a:buClr>
                <a:schemeClr val="accent1"/>
              </a:buClr>
              <a:buSzPct val="68000"/>
              <a:buFont typeface="Wingdings 3" panose="05040102010807070707" pitchFamily="2" charset="2"/>
              <a:buChar char=""/>
            </a:pPr>
            <a:r>
              <a:rPr lang="zh-CN" altLang="en-US" sz="2400" kern="1200" dirty="0">
                <a:latin typeface="+mn-lt"/>
                <a:ea typeface="+mn-ea"/>
                <a:cs typeface="+mn-cs"/>
                <a:sym typeface="Lucida Sans Unicode" panose="020B0602030504020204" charset="0"/>
              </a:rPr>
              <a:t>事务是数据库的逻辑工作单位，事务中包括的诸操作要么全做，要么全不做。</a:t>
            </a:r>
            <a:endParaRPr lang="en-US" altLang="zh-CN" sz="2400" kern="1200" dirty="0">
              <a:latin typeface="+mn-lt"/>
              <a:ea typeface="+mn-ea"/>
              <a:cs typeface="+mn-cs"/>
              <a:sym typeface="Lucida Sans Unicode" panose="020B0602030504020204" charset="0"/>
            </a:endParaRPr>
          </a:p>
          <a:p>
            <a:pPr marL="111125" algn="l" defTabSz="0" eaLnBrk="1" hangingPunct="1">
              <a:buSzPct val="68000"/>
            </a:pPr>
            <a:r>
              <a:rPr lang="en-US" altLang="zh-CN" sz="2400" kern="1200" dirty="0">
                <a:solidFill>
                  <a:srgbClr val="FF0000"/>
                </a:solidFill>
                <a:latin typeface="+mn-lt"/>
                <a:ea typeface="+mn-ea"/>
                <a:cs typeface="+mn-cs"/>
                <a:sym typeface="Lucida Sans Unicode" panose="020B0602030504020204" charset="0"/>
              </a:rPr>
              <a:t>C:</a:t>
            </a:r>
            <a:r>
              <a:rPr lang="zh-CN" altLang="en-US" sz="2400" kern="1200" dirty="0">
                <a:solidFill>
                  <a:srgbClr val="FF0000"/>
                </a:solidFill>
                <a:latin typeface="+mn-lt"/>
                <a:ea typeface="+mn-ea"/>
                <a:cs typeface="+mn-cs"/>
                <a:sym typeface="Lucida Sans Unicode" panose="020B0602030504020204" charset="0"/>
              </a:rPr>
              <a:t>一致性</a:t>
            </a:r>
            <a:r>
              <a:rPr lang="en-US" altLang="zh-CN" sz="2400" kern="1200" dirty="0">
                <a:solidFill>
                  <a:srgbClr val="FF0000"/>
                </a:solidFill>
                <a:latin typeface="+mn-lt"/>
                <a:ea typeface="+mn-ea"/>
                <a:cs typeface="+mn-cs"/>
                <a:sym typeface="Lucida Sans Unicode" panose="020B0602030504020204" charset="0"/>
              </a:rPr>
              <a:t>(Consistency)</a:t>
            </a:r>
            <a:endParaRPr lang="zh-CN" altLang="en-US" sz="2400" kern="1200" dirty="0">
              <a:solidFill>
                <a:srgbClr val="FF0000"/>
              </a:solidFill>
              <a:latin typeface="+mn-lt"/>
              <a:ea typeface="+mn-ea"/>
              <a:cs typeface="+mn-cs"/>
              <a:sym typeface="Lucida Sans Unicode" panose="020B0602030504020204" charset="0"/>
            </a:endParaRPr>
          </a:p>
          <a:p>
            <a:pPr marL="622300" lvl="1" indent="-255270" algn="l" defTabSz="0" eaLnBrk="1" hangingPunct="1">
              <a:buClr>
                <a:schemeClr val="accent1"/>
              </a:buClr>
              <a:buSzPct val="68000"/>
              <a:buFont typeface="Wingdings 3" panose="05040102010807070707" pitchFamily="2" charset="2"/>
              <a:buChar char=""/>
            </a:pPr>
            <a:r>
              <a:rPr lang="zh-CN" altLang="en-US" sz="2400" kern="1200" dirty="0">
                <a:latin typeface="+mn-lt"/>
                <a:ea typeface="+mn-ea"/>
                <a:cs typeface="+mn-cs"/>
                <a:sym typeface="Lucida Sans Unicode" panose="020B0602030504020204" charset="0"/>
              </a:rPr>
              <a:t>事务执行的结果必须是使数据库从一个一致性状态变到另一个一致性状态。一致性与原子性是密切相关的。 </a:t>
            </a:r>
            <a:endParaRPr lang="en-US" altLang="zh-CN" sz="2400" kern="1200" dirty="0">
              <a:latin typeface="+mn-lt"/>
              <a:ea typeface="+mn-ea"/>
              <a:cs typeface="+mn-cs"/>
              <a:sym typeface="Lucida Sans Unicode" panose="020B0602030504020204" charset="0"/>
            </a:endParaRPr>
          </a:p>
          <a:p>
            <a:pPr marL="111125" algn="l" defTabSz="0" eaLnBrk="1" hangingPunct="1">
              <a:buSzPct val="68000"/>
            </a:pPr>
            <a:r>
              <a:rPr lang="en-US" altLang="zh-CN" sz="2400" kern="1200" dirty="0">
                <a:solidFill>
                  <a:srgbClr val="FF0000"/>
                </a:solidFill>
                <a:latin typeface="+mn-lt"/>
                <a:ea typeface="+mn-ea"/>
                <a:cs typeface="+mn-cs"/>
                <a:sym typeface="Lucida Sans Unicode" panose="020B0602030504020204" charset="0"/>
              </a:rPr>
              <a:t>I:</a:t>
            </a:r>
            <a:r>
              <a:rPr lang="zh-CN" altLang="en-US" sz="2400" kern="1200" dirty="0">
                <a:solidFill>
                  <a:srgbClr val="FF0000"/>
                </a:solidFill>
                <a:latin typeface="+mn-lt"/>
                <a:ea typeface="+mn-ea"/>
                <a:cs typeface="+mn-cs"/>
                <a:sym typeface="Lucida Sans Unicode" panose="020B0602030504020204" charset="0"/>
              </a:rPr>
              <a:t>隔离性</a:t>
            </a:r>
            <a:r>
              <a:rPr lang="en-US" altLang="zh-CN" sz="2400" kern="1200" dirty="0">
                <a:solidFill>
                  <a:srgbClr val="FF0000"/>
                </a:solidFill>
                <a:latin typeface="+mn-lt"/>
                <a:ea typeface="+mn-ea"/>
                <a:cs typeface="+mn-cs"/>
                <a:sym typeface="Lucida Sans Unicode" panose="020B0602030504020204" charset="0"/>
              </a:rPr>
              <a:t>(Isolation)</a:t>
            </a:r>
            <a:endParaRPr lang="zh-CN" altLang="en-US" sz="2400" kern="1200" dirty="0">
              <a:solidFill>
                <a:srgbClr val="FF0000"/>
              </a:solidFill>
              <a:latin typeface="+mn-lt"/>
              <a:ea typeface="+mn-ea"/>
              <a:cs typeface="+mn-cs"/>
              <a:sym typeface="Lucida Sans Unicode" panose="020B0602030504020204" charset="0"/>
            </a:endParaRPr>
          </a:p>
          <a:p>
            <a:pPr marL="622300" lvl="1" indent="-255270" algn="l" defTabSz="0" eaLnBrk="1" hangingPunct="1">
              <a:buClr>
                <a:schemeClr val="accent1"/>
              </a:buClr>
              <a:buSzPct val="68000"/>
              <a:buFont typeface="Wingdings 3" panose="05040102010807070707" pitchFamily="2" charset="2"/>
              <a:buChar char=""/>
            </a:pPr>
            <a:r>
              <a:rPr lang="zh-CN" altLang="en-US" sz="2400" kern="1200" dirty="0">
                <a:latin typeface="+mn-lt"/>
                <a:ea typeface="+mn-ea"/>
                <a:cs typeface="+mn-cs"/>
                <a:sym typeface="Lucida Sans Unicode" panose="020B0602030504020204" charset="0"/>
              </a:rPr>
              <a:t>一个事务的执行不能被其他事务干扰。 </a:t>
            </a:r>
            <a:endParaRPr lang="en-US" altLang="zh-CN" sz="2400" kern="1200" dirty="0">
              <a:latin typeface="+mn-lt"/>
              <a:ea typeface="+mn-ea"/>
              <a:cs typeface="+mn-cs"/>
              <a:sym typeface="Lucida Sans Unicode" panose="020B0602030504020204" charset="0"/>
            </a:endParaRPr>
          </a:p>
          <a:p>
            <a:pPr marL="111125" algn="l" defTabSz="0" eaLnBrk="1" hangingPunct="1">
              <a:buSzPct val="68000"/>
            </a:pPr>
            <a:r>
              <a:rPr lang="en-US" altLang="zh-CN" sz="2400" kern="1200" dirty="0">
                <a:solidFill>
                  <a:srgbClr val="FF0000"/>
                </a:solidFill>
                <a:latin typeface="+mn-lt"/>
                <a:ea typeface="+mn-ea"/>
                <a:cs typeface="+mn-cs"/>
                <a:sym typeface="Lucida Sans Unicode" panose="020B0602030504020204" charset="0"/>
              </a:rPr>
              <a:t>D:</a:t>
            </a:r>
            <a:r>
              <a:rPr lang="zh-CN" altLang="en-US" sz="2400" kern="1200" dirty="0">
                <a:solidFill>
                  <a:srgbClr val="FF0000"/>
                </a:solidFill>
                <a:latin typeface="+mn-lt"/>
                <a:ea typeface="+mn-ea"/>
                <a:cs typeface="+mn-cs"/>
                <a:sym typeface="Lucida Sans Unicode" panose="020B0602030504020204" charset="0"/>
              </a:rPr>
              <a:t>持续性</a:t>
            </a:r>
            <a:r>
              <a:rPr lang="en-US" altLang="zh-CN" sz="2400" kern="1200" dirty="0">
                <a:solidFill>
                  <a:srgbClr val="FF0000"/>
                </a:solidFill>
                <a:latin typeface="+mn-lt"/>
                <a:ea typeface="+mn-ea"/>
                <a:cs typeface="+mn-cs"/>
                <a:sym typeface="Lucida Sans Unicode" panose="020B0602030504020204" charset="0"/>
              </a:rPr>
              <a:t>/</a:t>
            </a:r>
            <a:r>
              <a:rPr lang="zh-CN" altLang="en-US" sz="2400" kern="1200" dirty="0">
                <a:solidFill>
                  <a:srgbClr val="FF0000"/>
                </a:solidFill>
                <a:latin typeface="+mn-lt"/>
                <a:ea typeface="+mn-ea"/>
                <a:cs typeface="+mn-cs"/>
                <a:sym typeface="Lucida Sans Unicode" panose="020B0602030504020204" charset="0"/>
              </a:rPr>
              <a:t>永久性</a:t>
            </a:r>
            <a:r>
              <a:rPr lang="en-US" altLang="zh-CN" sz="2400" kern="1200" dirty="0">
                <a:solidFill>
                  <a:srgbClr val="FF0000"/>
                </a:solidFill>
                <a:latin typeface="+mn-lt"/>
                <a:ea typeface="+mn-ea"/>
                <a:cs typeface="+mn-cs"/>
                <a:sym typeface="Lucida Sans Unicode" panose="020B0602030504020204" charset="0"/>
              </a:rPr>
              <a:t>(Durability)</a:t>
            </a:r>
            <a:endParaRPr lang="zh-CN" altLang="en-US" sz="2400" kern="1200" dirty="0">
              <a:solidFill>
                <a:srgbClr val="FF0000"/>
              </a:solidFill>
              <a:latin typeface="+mn-lt"/>
              <a:ea typeface="+mn-ea"/>
              <a:cs typeface="+mn-cs"/>
              <a:sym typeface="Lucida Sans Unicode" panose="020B0602030504020204" charset="0"/>
            </a:endParaRPr>
          </a:p>
          <a:p>
            <a:pPr marL="622300" lvl="1" indent="-255270" algn="l" defTabSz="0" eaLnBrk="1" hangingPunct="1">
              <a:buClr>
                <a:schemeClr val="accent1"/>
              </a:buClr>
              <a:buSzPct val="68000"/>
              <a:buFont typeface="Wingdings 3" panose="05040102010807070707" pitchFamily="2" charset="2"/>
              <a:buChar char=""/>
            </a:pPr>
            <a:r>
              <a:rPr lang="zh-CN" altLang="en-US" sz="2400" kern="1200" dirty="0">
                <a:latin typeface="+mn-lt"/>
                <a:ea typeface="+mn-ea"/>
                <a:cs typeface="+mn-cs"/>
                <a:sym typeface="Lucida Sans Unicode" panose="020B0602030504020204" charset="0"/>
              </a:rPr>
              <a:t>一个事务一旦提交，它对数据库中数据的改变就应该是永久性的。</a:t>
            </a:r>
            <a:endParaRPr lang="en-US" altLang="zh-CN" sz="2400" kern="1200" dirty="0">
              <a:latin typeface="+mn-lt"/>
              <a:ea typeface="+mn-ea"/>
              <a:cs typeface="+mn-cs"/>
              <a:sym typeface="Lucida Sans Unicode" panose="020B0602030504020204" charset="0"/>
            </a:endParaRPr>
          </a:p>
        </p:txBody>
      </p:sp>
      <p:sp>
        <p:nvSpPr>
          <p:cNvPr id="26626" name="标题 1"/>
          <p:cNvSpPr>
            <a:spLocks noGrp="1"/>
          </p:cNvSpPr>
          <p:nvPr>
            <p:ph type="ctrTitle"/>
          </p:nvPr>
        </p:nvSpPr>
        <p:spPr>
          <a:xfrm>
            <a:off x="457200" y="274638"/>
            <a:ext cx="8229600" cy="1143000"/>
          </a:xfrm>
        </p:spPr>
        <p:txBody>
          <a:bodyPr anchor="ctr"/>
          <a:p>
            <a:pPr defTabSz="0" eaLnBrk="1" hangingPunct="1">
              <a:buNone/>
            </a:pPr>
            <a:r>
              <a:rPr lang="zh-CN" altLang="en-US" sz="4100" kern="1200" dirty="0">
                <a:latin typeface="+mj-lt"/>
                <a:ea typeface="+mj-ea"/>
                <a:cs typeface="+mj-cs"/>
                <a:sym typeface="Lucida Sans Unicode" panose="020B0602030504020204" charset="0"/>
              </a:rPr>
              <a:t>事务的ACID特性</a:t>
            </a:r>
            <a:endParaRPr lang="zh-CN" altLang="en-US" sz="4100" kern="1200" dirty="0">
              <a:latin typeface="+mj-lt"/>
              <a:ea typeface="+mj-ea"/>
              <a:cs typeface="+mj-cs"/>
              <a:sym typeface="Lucida Sans Unicode" panose="020B06020305040202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内容占位符 2"/>
          <p:cNvSpPr>
            <a:spLocks noGrp="1"/>
          </p:cNvSpPr>
          <p:nvPr>
            <p:ph type="subTitle" idx="1"/>
          </p:nvPr>
        </p:nvSpPr>
        <p:spPr>
          <a:xfrm>
            <a:off x="457200" y="906463"/>
            <a:ext cx="8229600" cy="1250315"/>
          </a:xfrm>
        </p:spPr>
        <p:txBody>
          <a:bodyPr wrap="square" anchor="t">
            <a:spAutoFit/>
          </a:bodyPr>
          <a:p>
            <a:pPr marL="457200" indent="-457200" algn="l" defTabSz="0" eaLnBrk="1" hangingPunct="1">
              <a:buClr>
                <a:schemeClr val="accent1"/>
              </a:buClr>
              <a:buSzPct val="68000"/>
              <a:buFont typeface="Arial" panose="020B0604020202020204" pitchFamily="34" charset="0"/>
              <a:buChar char="•"/>
            </a:pPr>
            <a:r>
              <a:rPr lang="zh-CN" altLang="en-US" sz="2400" b="1" kern="1200" dirty="0">
                <a:latin typeface="+mn-lt"/>
                <a:ea typeface="+mn-ea"/>
                <a:cs typeface="+mn-cs"/>
                <a:sym typeface="Lucida Sans Unicode" panose="020B0602030504020204" charset="0"/>
              </a:rPr>
              <a:t>是多级事务的“无政府”版本</a:t>
            </a:r>
            <a:endParaRPr lang="zh-CN" altLang="en-US" sz="2400" b="1" kern="1200" dirty="0">
              <a:latin typeface="+mn-lt"/>
              <a:ea typeface="+mn-ea"/>
              <a:cs typeface="+mn-cs"/>
              <a:sym typeface="Lucida Sans Unicode" panose="020B0602030504020204" charset="0"/>
            </a:endParaRPr>
          </a:p>
          <a:p>
            <a:pPr marL="457200" indent="-457200" algn="l" defTabSz="0" eaLnBrk="1" hangingPunct="1">
              <a:buClr>
                <a:schemeClr val="accent1"/>
              </a:buClr>
              <a:buSzPct val="68000"/>
              <a:buFont typeface="Arial" panose="020B0604020202020204" pitchFamily="34" charset="0"/>
              <a:buChar char="•"/>
            </a:pPr>
            <a:r>
              <a:rPr lang="zh-CN" altLang="en-US" sz="2400" b="1" kern="1200" dirty="0">
                <a:latin typeface="+mn-lt"/>
                <a:ea typeface="+mn-ea"/>
                <a:cs typeface="+mn-cs"/>
                <a:sym typeface="Lucida Sans Unicode" panose="020B0602030504020204" charset="0"/>
              </a:rPr>
              <a:t>无论状态或者父事务的最终结果如何，子事务都能够独立地终止或提交</a:t>
            </a:r>
            <a:endParaRPr lang="zh-CN" altLang="en-US" sz="2400" b="1" kern="1200" dirty="0">
              <a:latin typeface="+mn-lt"/>
              <a:ea typeface="+mn-ea"/>
              <a:cs typeface="+mn-cs"/>
              <a:sym typeface="Lucida Sans Unicode" panose="020B0602030504020204" charset="0"/>
            </a:endParaRPr>
          </a:p>
        </p:txBody>
      </p:sp>
      <p:sp>
        <p:nvSpPr>
          <p:cNvPr id="55298" name="标题 1"/>
          <p:cNvSpPr>
            <a:spLocks noGrp="1"/>
          </p:cNvSpPr>
          <p:nvPr>
            <p:ph type="ctrTitle"/>
          </p:nvPr>
        </p:nvSpPr>
        <p:spPr>
          <a:xfrm>
            <a:off x="457200" y="369888"/>
            <a:ext cx="8229600" cy="522287"/>
          </a:xfrm>
        </p:spPr>
        <p:txBody>
          <a:bodyPr anchor="ctr">
            <a:spAutoFit/>
          </a:bodyPr>
          <a:p>
            <a:pPr algn="l" defTabSz="0" eaLnBrk="1" hangingPunct="1">
              <a:buNone/>
            </a:pPr>
            <a:r>
              <a:rPr lang="zh-CN" altLang="en-US" sz="2800" kern="1200" dirty="0">
                <a:solidFill>
                  <a:srgbClr val="0000CC"/>
                </a:solidFill>
                <a:latin typeface="+mj-lt"/>
                <a:ea typeface="+mj-ea"/>
                <a:cs typeface="+mj-cs"/>
                <a:sym typeface="Lucida Sans Unicode" panose="020B0602030504020204" charset="0"/>
              </a:rPr>
              <a:t>7.开放嵌套事务(</a:t>
            </a:r>
            <a:r>
              <a:rPr lang="en-US" altLang="zh-CN" sz="2800" kern="1200" dirty="0">
                <a:solidFill>
                  <a:srgbClr val="0000CC"/>
                </a:solidFill>
                <a:latin typeface="+mj-lt"/>
                <a:ea typeface="+mj-ea"/>
                <a:cs typeface="+mj-cs"/>
                <a:sym typeface="Lucida Sans Unicode" panose="020B0602030504020204" charset="0"/>
              </a:rPr>
              <a:t>Open Nested Transactions</a:t>
            </a:r>
            <a:r>
              <a:rPr lang="zh-CN" altLang="en-US" sz="2800" kern="1200" dirty="0">
                <a:solidFill>
                  <a:srgbClr val="0000CC"/>
                </a:solidFill>
                <a:latin typeface="+mj-lt"/>
                <a:ea typeface="+mj-ea"/>
                <a:cs typeface="+mj-cs"/>
                <a:sym typeface="Lucida Sans Unicode" panose="020B0602030504020204" charset="0"/>
              </a:rPr>
              <a:t>)</a:t>
            </a:r>
            <a:endParaRPr lang="zh-CN" altLang="en-US" sz="2800" kern="1200" dirty="0">
              <a:solidFill>
                <a:srgbClr val="0000CC"/>
              </a:solidFill>
              <a:latin typeface="+mj-lt"/>
              <a:ea typeface="+mj-ea"/>
              <a:cs typeface="+mj-cs"/>
              <a:sym typeface="Lucida Sans Unicode" panose="020B0602030504020204" charset="0"/>
            </a:endParaRPr>
          </a:p>
        </p:txBody>
      </p:sp>
      <p:grpSp>
        <p:nvGrpSpPr>
          <p:cNvPr id="55299" name="组合 1"/>
          <p:cNvGrpSpPr/>
          <p:nvPr/>
        </p:nvGrpSpPr>
        <p:grpSpPr>
          <a:xfrm>
            <a:off x="457200" y="2594928"/>
            <a:ext cx="8490585" cy="1766822"/>
            <a:chOff x="720" y="4538"/>
            <a:chExt cx="13371" cy="2783"/>
          </a:xfrm>
        </p:grpSpPr>
        <p:sp>
          <p:nvSpPr>
            <p:cNvPr id="55300" name="内容占位符 2"/>
            <p:cNvSpPr>
              <a:spLocks noGrp="1"/>
            </p:cNvSpPr>
            <p:nvPr/>
          </p:nvSpPr>
          <p:spPr>
            <a:xfrm>
              <a:off x="720" y="5271"/>
              <a:ext cx="13371" cy="2050"/>
            </a:xfrm>
            <a:prstGeom prst="rect">
              <a:avLst/>
            </a:prstGeom>
            <a:noFill/>
            <a:ln w="9525">
              <a:noFill/>
            </a:ln>
          </p:spPr>
          <p:txBody>
            <a:bodyPr wrap="square" anchor="t">
              <a:spAutoFit/>
            </a:bodyPr>
            <a:p>
              <a:pPr marL="457200" indent="-457200">
                <a:spcBef>
                  <a:spcPts val="400"/>
                </a:spcBef>
                <a:buClr>
                  <a:schemeClr val="accent1"/>
                </a:buClr>
                <a:buSzPct val="68000"/>
                <a:buChar char="•"/>
              </a:pPr>
              <a:r>
                <a:rPr lang="zh-CN" altLang="en-US" sz="2400" b="1" dirty="0">
                  <a:latin typeface="Arial" panose="020B0604020202020204" pitchFamily="34" charset="0"/>
                  <a:ea typeface="宋体" panose="02010600030101010101" pitchFamily="2" charset="-122"/>
                  <a:sym typeface="Lucida Sans Unicode" panose="020B0602030504020204" charset="0"/>
                </a:rPr>
                <a:t>之前的模型都有一个问题也就是大量更新</a:t>
              </a:r>
              <a:endParaRPr lang="zh-CN" altLang="en-US" sz="2400" b="1" dirty="0">
                <a:latin typeface="Arial" panose="020B0604020202020204" pitchFamily="34" charset="0"/>
                <a:ea typeface="宋体" panose="02010600030101010101" pitchFamily="2" charset="-122"/>
                <a:sym typeface="Lucida Sans Unicode" panose="020B0602030504020204" charset="0"/>
              </a:endParaRPr>
            </a:p>
            <a:p>
              <a:pPr marL="457200" indent="-457200">
                <a:spcBef>
                  <a:spcPts val="400"/>
                </a:spcBef>
                <a:buClr>
                  <a:schemeClr val="accent1"/>
                </a:buClr>
                <a:buSzPct val="68000"/>
                <a:buChar char="•"/>
              </a:pPr>
              <a:r>
                <a:rPr lang="zh-CN" altLang="en-US" sz="2400" b="1" dirty="0">
                  <a:latin typeface="Arial" panose="020B0604020202020204" pitchFamily="34" charset="0"/>
                  <a:ea typeface="宋体" panose="02010600030101010101" pitchFamily="2" charset="-122"/>
                  <a:sym typeface="Lucida Sans Unicode" panose="020B0602030504020204" charset="0"/>
                </a:rPr>
                <a:t>传统办法是将这些更新集合分解成若干个独立的单一事务</a:t>
              </a:r>
              <a:endParaRPr lang="zh-CN" altLang="en-US" sz="2400" b="1" dirty="0">
                <a:latin typeface="Arial" panose="020B0604020202020204" pitchFamily="34" charset="0"/>
                <a:ea typeface="宋体" panose="02010600030101010101" pitchFamily="2" charset="-122"/>
                <a:sym typeface="Lucida Sans Unicode" panose="020B0602030504020204" charset="0"/>
              </a:endParaRPr>
            </a:p>
            <a:p>
              <a:pPr marL="457200" indent="-457200">
                <a:spcBef>
                  <a:spcPts val="400"/>
                </a:spcBef>
                <a:buClr>
                  <a:schemeClr val="accent1"/>
                </a:buClr>
                <a:buSzPct val="68000"/>
                <a:buChar char="•"/>
              </a:pPr>
              <a:r>
                <a:rPr lang="zh-CN" altLang="en-US" sz="2400" b="1" dirty="0">
                  <a:latin typeface="Arial" panose="020B0604020202020204" pitchFamily="34" charset="0"/>
                  <a:ea typeface="宋体" panose="02010600030101010101" pitchFamily="2" charset="-122"/>
                  <a:sym typeface="Lucida Sans Unicode" panose="020B0602030504020204" charset="0"/>
                </a:rPr>
                <a:t>因此需要有新的事务模型</a:t>
              </a:r>
              <a:endParaRPr lang="zh-CN" altLang="en-US" sz="2400" b="1" dirty="0">
                <a:latin typeface="Arial" panose="020B0604020202020204" pitchFamily="34" charset="0"/>
                <a:ea typeface="宋体" panose="02010600030101010101" pitchFamily="2" charset="-122"/>
                <a:sym typeface="Lucida Sans Unicode" panose="020B0602030504020204" charset="0"/>
              </a:endParaRPr>
            </a:p>
          </p:txBody>
        </p:sp>
        <p:sp>
          <p:nvSpPr>
            <p:cNvPr id="55301" name="标题 1"/>
            <p:cNvSpPr>
              <a:spLocks noGrp="1"/>
            </p:cNvSpPr>
            <p:nvPr/>
          </p:nvSpPr>
          <p:spPr>
            <a:xfrm>
              <a:off x="720" y="4538"/>
              <a:ext cx="12960" cy="822"/>
            </a:xfrm>
            <a:prstGeom prst="rect">
              <a:avLst/>
            </a:prstGeom>
            <a:noFill/>
            <a:ln w="9525">
              <a:noFill/>
            </a:ln>
          </p:spPr>
          <p:txBody>
            <a:bodyPr anchor="ctr">
              <a:spAutoFit/>
            </a:bodyPr>
            <a:p>
              <a:r>
                <a:rPr lang="zh-CN" altLang="en-US" sz="2800" b="1" dirty="0">
                  <a:solidFill>
                    <a:srgbClr val="0000CC"/>
                  </a:solidFill>
                  <a:latin typeface="Arial" panose="020B0604020202020204" pitchFamily="34" charset="0"/>
                  <a:ea typeface="宋体" panose="02010600030101010101" pitchFamily="2" charset="-122"/>
                  <a:sym typeface="Lucida Sans Unicode" panose="020B0602030504020204" charset="0"/>
                </a:rPr>
                <a:t>8.长事务(</a:t>
              </a:r>
              <a:r>
                <a:rPr lang="en-US" altLang="zh-CN" sz="2800" b="1" dirty="0">
                  <a:solidFill>
                    <a:srgbClr val="0000CC"/>
                  </a:solidFill>
                  <a:latin typeface="Arial" panose="020B0604020202020204" pitchFamily="34" charset="0"/>
                  <a:ea typeface="宋体" panose="02010600030101010101" pitchFamily="2" charset="-122"/>
                  <a:sym typeface="Lucida Sans Unicode" panose="020B0602030504020204" charset="0"/>
                </a:rPr>
                <a:t>Long-Lived Transactions</a:t>
              </a:r>
              <a:r>
                <a:rPr lang="zh-CN" altLang="en-US" sz="2800" b="1" dirty="0">
                  <a:solidFill>
                    <a:srgbClr val="0000CC"/>
                  </a:solidFill>
                  <a:latin typeface="Arial" panose="020B0604020202020204" pitchFamily="34" charset="0"/>
                  <a:ea typeface="宋体" panose="02010600030101010101" pitchFamily="2" charset="-122"/>
                  <a:sym typeface="Lucida Sans Unicode" panose="020B0602030504020204" charset="0"/>
                </a:rPr>
                <a:t>)</a:t>
              </a:r>
              <a:endParaRPr lang="zh-CN" altLang="en-US" sz="2800" b="1" dirty="0">
                <a:solidFill>
                  <a:srgbClr val="0000CC"/>
                </a:solidFill>
                <a:latin typeface="Arial" panose="020B0604020202020204" pitchFamily="34" charset="0"/>
                <a:ea typeface="宋体" panose="02010600030101010101" pitchFamily="2" charset="-122"/>
                <a:sym typeface="Lucida Sans Unicode" panose="020B0602030504020204" charset="0"/>
              </a:endParaRPr>
            </a:p>
          </p:txBody>
        </p:sp>
      </p:grpSp>
      <p:grpSp>
        <p:nvGrpSpPr>
          <p:cNvPr id="55302" name="组合 2"/>
          <p:cNvGrpSpPr/>
          <p:nvPr/>
        </p:nvGrpSpPr>
        <p:grpSpPr>
          <a:xfrm>
            <a:off x="457200" y="4675188"/>
            <a:ext cx="8229600" cy="1367393"/>
            <a:chOff x="720" y="7363"/>
            <a:chExt cx="12960" cy="2152"/>
          </a:xfrm>
        </p:grpSpPr>
        <p:sp>
          <p:nvSpPr>
            <p:cNvPr id="55303" name="内容占位符 2"/>
            <p:cNvSpPr>
              <a:spLocks noGrp="1"/>
            </p:cNvSpPr>
            <p:nvPr/>
          </p:nvSpPr>
          <p:spPr>
            <a:xfrm>
              <a:off x="720" y="8209"/>
              <a:ext cx="12960" cy="1306"/>
            </a:xfrm>
            <a:prstGeom prst="rect">
              <a:avLst/>
            </a:prstGeom>
            <a:noFill/>
            <a:ln w="9525">
              <a:noFill/>
            </a:ln>
          </p:spPr>
          <p:txBody>
            <a:bodyPr wrap="square" anchor="t">
              <a:spAutoFit/>
            </a:bodyPr>
            <a:p>
              <a:pPr marL="457200" indent="-457200">
                <a:spcBef>
                  <a:spcPts val="400"/>
                </a:spcBef>
                <a:buClr>
                  <a:schemeClr val="accent1"/>
                </a:buClr>
                <a:buSzPct val="68000"/>
                <a:buChar char="•"/>
              </a:pPr>
              <a:r>
                <a:rPr lang="zh-CN" altLang="en-US" sz="2400" b="1" dirty="0">
                  <a:latin typeface="Arial" panose="020B0604020202020204" pitchFamily="34" charset="0"/>
                  <a:ea typeface="宋体" panose="02010600030101010101" pitchFamily="2" charset="-122"/>
                  <a:sym typeface="Lucida Sans Unicode" panose="020B0602030504020204" charset="0"/>
                </a:rPr>
                <a:t>除了扁平事务、分布事务及其扩展模型外，其他的每种事务模型都可被认为是特殊事务模型。</a:t>
              </a:r>
              <a:endParaRPr lang="zh-CN" altLang="en-US" sz="2400" b="1" dirty="0">
                <a:latin typeface="Arial" panose="020B0604020202020204" pitchFamily="34" charset="0"/>
                <a:ea typeface="宋体" panose="02010600030101010101" pitchFamily="2" charset="-122"/>
                <a:sym typeface="Lucida Sans Unicode" panose="020B0602030504020204" charset="0"/>
              </a:endParaRPr>
            </a:p>
          </p:txBody>
        </p:sp>
        <p:sp>
          <p:nvSpPr>
            <p:cNvPr id="55304" name="标题 1"/>
            <p:cNvSpPr>
              <a:spLocks noGrp="1"/>
            </p:cNvSpPr>
            <p:nvPr/>
          </p:nvSpPr>
          <p:spPr>
            <a:xfrm>
              <a:off x="720" y="7363"/>
              <a:ext cx="12960" cy="822"/>
            </a:xfrm>
            <a:prstGeom prst="rect">
              <a:avLst/>
            </a:prstGeom>
            <a:noFill/>
            <a:ln w="9525">
              <a:noFill/>
            </a:ln>
          </p:spPr>
          <p:txBody>
            <a:bodyPr anchor="ctr">
              <a:spAutoFit/>
            </a:bodyPr>
            <a:p>
              <a:r>
                <a:rPr lang="zh-CN" altLang="en-US" sz="2800" b="1" dirty="0">
                  <a:solidFill>
                    <a:srgbClr val="0000CC"/>
                  </a:solidFill>
                  <a:latin typeface="Arial" panose="020B0604020202020204" pitchFamily="34" charset="0"/>
                  <a:ea typeface="宋体" panose="02010600030101010101" pitchFamily="2" charset="-122"/>
                  <a:sym typeface="Lucida Sans Unicode" panose="020B0602030504020204" charset="0"/>
                </a:rPr>
                <a:t>9. 特殊事务模型</a:t>
              </a:r>
              <a:endParaRPr lang="zh-CN" altLang="en-US" sz="2800" b="1" dirty="0">
                <a:solidFill>
                  <a:srgbClr val="0000CC"/>
                </a:solidFill>
                <a:latin typeface="Arial" panose="020B0604020202020204" pitchFamily="34" charset="0"/>
                <a:ea typeface="宋体" panose="02010600030101010101" pitchFamily="2" charset="-122"/>
                <a:sym typeface="Lucida Sans Unicode" panose="020B0602030504020204"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内容占位符 2"/>
          <p:cNvSpPr>
            <a:spLocks noGrp="1"/>
          </p:cNvSpPr>
          <p:nvPr>
            <p:ph type="subTitle" idx="1"/>
          </p:nvPr>
        </p:nvSpPr>
        <p:spPr>
          <a:xfrm>
            <a:off x="457200" y="1481138"/>
            <a:ext cx="8229600" cy="2331720"/>
          </a:xfrm>
        </p:spPr>
        <p:txBody>
          <a:bodyPr wrap="square" anchor="t">
            <a:spAutoFit/>
          </a:bodyPr>
          <a:p>
            <a:pPr marL="457200" indent="-457200" algn="l" defTabSz="0" eaLnBrk="1" hangingPunct="1">
              <a:spcBef>
                <a:spcPct val="30000"/>
              </a:spcBef>
              <a:buClr>
                <a:schemeClr val="accent1"/>
              </a:buClr>
              <a:buSzPct val="68000"/>
              <a:buFont typeface="Wingdings" panose="05000000000000000000" charset="0"/>
              <a:buChar char="n"/>
            </a:pPr>
            <a:r>
              <a:rPr lang="zh-CN" altLang="en-US" sz="2600" b="1" kern="1200" dirty="0">
                <a:latin typeface="+mn-lt"/>
                <a:ea typeface="+mn-ea"/>
                <a:cs typeface="+mn-cs"/>
                <a:sym typeface="Lucida Sans Unicode" panose="020B0602030504020204" charset="0"/>
              </a:rPr>
              <a:t>最简单的一类事务，是在应用程序级别唯一能够支持的事务</a:t>
            </a:r>
            <a:r>
              <a:rPr lang="zh-CN" altLang="en-US" sz="2600" b="1" kern="1200" dirty="0">
                <a:latin typeface="+mn-lt"/>
                <a:ea typeface="+mn-ea"/>
                <a:cs typeface="+mn-cs"/>
                <a:sym typeface="Lucida Sans Unicode" panose="020B0602030504020204" charset="0"/>
              </a:rPr>
              <a:t>类型</a:t>
            </a:r>
            <a:endParaRPr lang="en-US" altLang="zh-CN" sz="2600" b="1" kern="1200" dirty="0">
              <a:latin typeface="+mn-lt"/>
              <a:ea typeface="+mn-ea"/>
              <a:cs typeface="+mn-cs"/>
              <a:sym typeface="Lucida Sans Unicode" panose="020B0602030504020204" charset="0"/>
            </a:endParaRPr>
          </a:p>
          <a:p>
            <a:pPr marL="457200" indent="-457200" algn="l" defTabSz="0" eaLnBrk="1" hangingPunct="1">
              <a:spcBef>
                <a:spcPct val="30000"/>
              </a:spcBef>
              <a:buClr>
                <a:schemeClr val="accent1"/>
              </a:buClr>
              <a:buSzPct val="68000"/>
              <a:buFont typeface="Wingdings" panose="05000000000000000000" charset="0"/>
              <a:buChar char="n"/>
            </a:pPr>
            <a:r>
              <a:rPr lang="zh-CN" altLang="en-US" sz="2600" b="1" kern="1200" dirty="0">
                <a:latin typeface="+mn-lt"/>
                <a:ea typeface="+mn-ea"/>
                <a:cs typeface="+mn-cs"/>
                <a:sym typeface="Lucida Sans Unicode" panose="020B0602030504020204" charset="0"/>
              </a:rPr>
              <a:t>被</a:t>
            </a:r>
            <a:r>
              <a:rPr lang="zh-CN" altLang="en-US" sz="2600" b="1" kern="1200" dirty="0">
                <a:latin typeface="+mn-lt"/>
                <a:ea typeface="+mn-ea"/>
                <a:cs typeface="+mn-cs"/>
                <a:sym typeface="Lucida Sans Unicode" panose="020B0602030504020204" charset="0"/>
              </a:rPr>
              <a:t>称为“扁平”的原因是应用程序的控制只有一层：</a:t>
            </a:r>
            <a:endParaRPr lang="zh-CN" altLang="en-US" sz="2600" b="1" kern="1200" dirty="0">
              <a:latin typeface="+mn-lt"/>
              <a:ea typeface="+mn-ea"/>
              <a:cs typeface="+mn-cs"/>
              <a:sym typeface="Lucida Sans Unicode" panose="020B0602030504020204" charset="0"/>
            </a:endParaRPr>
          </a:p>
          <a:p>
            <a:pPr marL="914400" lvl="1" indent="-457200" algn="l" defTabSz="0" eaLnBrk="1" hangingPunct="1">
              <a:spcBef>
                <a:spcPct val="30000"/>
              </a:spcBef>
              <a:buClr>
                <a:schemeClr val="accent1"/>
              </a:buClr>
              <a:buSzPct val="68000"/>
              <a:buFont typeface="Wingdings" panose="05000000000000000000" charset="0"/>
              <a:buChar char="Ø"/>
            </a:pPr>
            <a:r>
              <a:rPr lang="zh-CN" altLang="en-US" sz="2600" b="1" kern="1200" dirty="0">
                <a:latin typeface="+mn-lt"/>
                <a:ea typeface="+mn-ea"/>
                <a:cs typeface="+mn-cs"/>
                <a:sym typeface="Lucida Sans Unicode" panose="020B0602030504020204" charset="0"/>
              </a:rPr>
              <a:t>由</a:t>
            </a:r>
            <a:r>
              <a:rPr lang="en-US" altLang="zh-CN" sz="2600" b="1" kern="1200" dirty="0">
                <a:latin typeface="+mn-lt"/>
                <a:ea typeface="+mn-ea"/>
                <a:cs typeface="+mn-cs"/>
                <a:sym typeface="Lucida Sans Unicode" panose="020B0602030504020204" charset="0"/>
              </a:rPr>
              <a:t>BEGIN</a:t>
            </a:r>
            <a:r>
              <a:rPr lang="zh-CN" altLang="en-US" sz="2600" b="1" kern="1200" dirty="0">
                <a:latin typeface="+mn-lt"/>
                <a:ea typeface="+mn-ea"/>
                <a:cs typeface="+mn-cs"/>
                <a:sym typeface="Lucida Sans Unicode" panose="020B0602030504020204" charset="0"/>
              </a:rPr>
              <a:t> </a:t>
            </a:r>
            <a:r>
              <a:rPr lang="en-US" altLang="zh-CN" sz="2600" b="1" kern="1200" dirty="0">
                <a:latin typeface="+mn-lt"/>
                <a:ea typeface="+mn-ea"/>
                <a:cs typeface="+mn-cs"/>
                <a:sym typeface="Lucida Sans Unicode" panose="020B0602030504020204" charset="0"/>
              </a:rPr>
              <a:t>WORK</a:t>
            </a:r>
            <a:r>
              <a:rPr lang="zh-CN" altLang="en-US" sz="2600" b="1" kern="1200" dirty="0">
                <a:latin typeface="+mn-lt"/>
                <a:ea typeface="+mn-ea"/>
                <a:cs typeface="+mn-cs"/>
                <a:sym typeface="Lucida Sans Unicode" panose="020B0602030504020204" charset="0"/>
              </a:rPr>
              <a:t>和</a:t>
            </a:r>
            <a:r>
              <a:rPr lang="en-US" altLang="zh-CN" sz="2600" b="1" kern="1200" dirty="0">
                <a:latin typeface="+mn-lt"/>
                <a:ea typeface="+mn-ea"/>
                <a:cs typeface="+mn-cs"/>
                <a:sym typeface="Lucida Sans Unicode" panose="020B0602030504020204" charset="0"/>
              </a:rPr>
              <a:t>COMMIT</a:t>
            </a:r>
            <a:r>
              <a:rPr lang="zh-CN" altLang="en-US" sz="2600" b="1" kern="1200" dirty="0">
                <a:latin typeface="+mn-lt"/>
                <a:ea typeface="+mn-ea"/>
                <a:cs typeface="+mn-cs"/>
                <a:sym typeface="Lucida Sans Unicode" panose="020B0602030504020204" charset="0"/>
              </a:rPr>
              <a:t> </a:t>
            </a:r>
            <a:r>
              <a:rPr lang="en-US" altLang="zh-CN" sz="2600" b="1" kern="1200" dirty="0">
                <a:latin typeface="+mn-lt"/>
                <a:ea typeface="+mn-ea"/>
                <a:cs typeface="+mn-cs"/>
                <a:sym typeface="Lucida Sans Unicode" panose="020B0602030504020204" charset="0"/>
              </a:rPr>
              <a:t>WORK</a:t>
            </a:r>
            <a:r>
              <a:rPr lang="zh-CN" altLang="en-US" sz="2600" b="1" kern="1200" dirty="0">
                <a:latin typeface="+mn-lt"/>
                <a:ea typeface="+mn-ea"/>
                <a:cs typeface="+mn-cs"/>
                <a:sym typeface="Lucida Sans Unicode" panose="020B0602030504020204" charset="0"/>
              </a:rPr>
              <a:t>界定的所有操作都</a:t>
            </a:r>
            <a:r>
              <a:rPr lang="zh-CN" altLang="en-US" sz="2600" b="1" kern="1200" dirty="0">
                <a:latin typeface="+mn-lt"/>
                <a:ea typeface="+mn-ea"/>
                <a:cs typeface="+mn-cs"/>
                <a:sym typeface="Lucida Sans Unicode" panose="020B0602030504020204" charset="0"/>
              </a:rPr>
              <a:t>处于同一层次</a:t>
            </a:r>
            <a:endParaRPr lang="zh-CN" altLang="en-US" sz="2600" b="1" kern="1200" dirty="0">
              <a:solidFill>
                <a:srgbClr val="0000CC"/>
              </a:solidFill>
              <a:latin typeface="+mn-lt"/>
              <a:ea typeface="+mn-ea"/>
              <a:cs typeface="+mn-cs"/>
              <a:sym typeface="Lucida Sans Unicode" panose="020B0602030504020204" charset="0"/>
            </a:endParaRPr>
          </a:p>
        </p:txBody>
      </p:sp>
      <p:sp>
        <p:nvSpPr>
          <p:cNvPr id="27650" name="标题 1"/>
          <p:cNvSpPr>
            <a:spLocks noGrp="1"/>
          </p:cNvSpPr>
          <p:nvPr>
            <p:ph type="ctrTitle"/>
          </p:nvPr>
        </p:nvSpPr>
        <p:spPr>
          <a:xfrm>
            <a:off x="441325" y="266700"/>
            <a:ext cx="8229600" cy="1143000"/>
          </a:xfrm>
        </p:spPr>
        <p:txBody>
          <a:bodyPr anchor="ctr"/>
          <a:p>
            <a:pPr defTabSz="0" eaLnBrk="1" hangingPunct="1">
              <a:buNone/>
            </a:pPr>
            <a:r>
              <a:rPr lang="zh-CN" altLang="en-US" sz="3600" kern="1200" dirty="0">
                <a:latin typeface="+mj-lt"/>
                <a:ea typeface="+mj-ea"/>
                <a:cs typeface="+mj-cs"/>
                <a:sym typeface="Lucida Sans Unicode" panose="020B0602030504020204" charset="0"/>
              </a:rPr>
              <a:t>1.扁平事务（Flat Transaction）</a:t>
            </a:r>
            <a:endParaRPr lang="zh-CN" altLang="en-US" sz="3600" kern="1200" dirty="0">
              <a:latin typeface="+mj-lt"/>
              <a:ea typeface="+mj-ea"/>
              <a:cs typeface="+mj-cs"/>
              <a:sym typeface="Lucida Sans Unicode" panose="020B0602030504020204" charset="0"/>
            </a:endParaRPr>
          </a:p>
        </p:txBody>
      </p:sp>
      <p:grpSp>
        <p:nvGrpSpPr>
          <p:cNvPr id="22532" name="组合 22531"/>
          <p:cNvGrpSpPr/>
          <p:nvPr/>
        </p:nvGrpSpPr>
        <p:grpSpPr>
          <a:xfrm>
            <a:off x="3130550" y="4581525"/>
            <a:ext cx="3603625" cy="365125"/>
            <a:chOff x="0" y="0"/>
            <a:chExt cx="5675" cy="576"/>
          </a:xfrm>
        </p:grpSpPr>
        <p:sp>
          <p:nvSpPr>
            <p:cNvPr id="27652" name="文本框 22532"/>
            <p:cNvSpPr txBox="1"/>
            <p:nvPr/>
          </p:nvSpPr>
          <p:spPr>
            <a:xfrm>
              <a:off x="3181" y="0"/>
              <a:ext cx="2495" cy="576"/>
            </a:xfrm>
            <a:prstGeom prst="rect">
              <a:avLst/>
            </a:prstGeom>
            <a:noFill/>
            <a:ln w="9525">
              <a:noFill/>
            </a:ln>
          </p:spPr>
          <p:txBody>
            <a:bodyPr wrap="square" anchor="t">
              <a:spAutoFit/>
            </a:bodyPr>
            <a:p>
              <a:r>
                <a:rPr lang="zh-CN" altLang="en-US" dirty="0">
                  <a:solidFill>
                    <a:schemeClr val="accent2"/>
                  </a:solidFill>
                  <a:latin typeface="Arial" panose="020B0604020202020204" pitchFamily="34" charset="0"/>
                  <a:ea typeface="宋体" panose="02010600030101010101" pitchFamily="2" charset="-122"/>
                </a:rPr>
                <a:t>Commit</a:t>
              </a:r>
              <a:endParaRPr lang="zh-CN" altLang="en-US" dirty="0">
                <a:solidFill>
                  <a:schemeClr val="accent2"/>
                </a:solidFill>
                <a:latin typeface="Arial" panose="020B0604020202020204" pitchFamily="34" charset="0"/>
                <a:ea typeface="宋体" panose="02010600030101010101" pitchFamily="2" charset="-122"/>
              </a:endParaRPr>
            </a:p>
          </p:txBody>
        </p:sp>
        <p:sp>
          <p:nvSpPr>
            <p:cNvPr id="27653" name="箭头 285"/>
            <p:cNvSpPr/>
            <p:nvPr/>
          </p:nvSpPr>
          <p:spPr>
            <a:xfrm flipH="1" flipV="1">
              <a:off x="0" y="227"/>
              <a:ext cx="3067" cy="1"/>
            </a:xfrm>
            <a:prstGeom prst="line">
              <a:avLst/>
            </a:prstGeom>
            <a:ln w="25400" cap="flat" cmpd="sng">
              <a:solidFill>
                <a:schemeClr val="tx1"/>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grpSp>
      <p:grpSp>
        <p:nvGrpSpPr>
          <p:cNvPr id="22535" name="组合 22534"/>
          <p:cNvGrpSpPr/>
          <p:nvPr/>
        </p:nvGrpSpPr>
        <p:grpSpPr>
          <a:xfrm>
            <a:off x="4498975" y="5067300"/>
            <a:ext cx="2219325" cy="365125"/>
            <a:chOff x="0" y="0"/>
            <a:chExt cx="3494" cy="576"/>
          </a:xfrm>
        </p:grpSpPr>
        <p:sp>
          <p:nvSpPr>
            <p:cNvPr id="27655" name="文本框 22535"/>
            <p:cNvSpPr txBox="1"/>
            <p:nvPr/>
          </p:nvSpPr>
          <p:spPr>
            <a:xfrm>
              <a:off x="1000" y="0"/>
              <a:ext cx="2495" cy="576"/>
            </a:xfrm>
            <a:prstGeom prst="rect">
              <a:avLst/>
            </a:prstGeom>
            <a:noFill/>
            <a:ln w="9525">
              <a:noFill/>
            </a:ln>
          </p:spPr>
          <p:txBody>
            <a:bodyPr wrap="square" anchor="t">
              <a:spAutoFit/>
            </a:bodyPr>
            <a:p>
              <a:r>
                <a:rPr lang="zh-CN" altLang="en-US" dirty="0">
                  <a:solidFill>
                    <a:schemeClr val="accent2"/>
                  </a:solidFill>
                  <a:latin typeface="Arial" panose="020B0604020202020204" pitchFamily="34" charset="0"/>
                  <a:ea typeface="宋体" panose="02010600030101010101" pitchFamily="2" charset="-122"/>
                </a:rPr>
                <a:t>Rollback</a:t>
              </a:r>
              <a:endParaRPr lang="zh-CN" altLang="en-US" dirty="0">
                <a:solidFill>
                  <a:schemeClr val="accent2"/>
                </a:solidFill>
                <a:latin typeface="Arial" panose="020B0604020202020204" pitchFamily="34" charset="0"/>
                <a:ea typeface="宋体" panose="02010600030101010101" pitchFamily="2" charset="-122"/>
              </a:endParaRPr>
            </a:p>
          </p:txBody>
        </p:sp>
        <p:sp>
          <p:nvSpPr>
            <p:cNvPr id="27656" name="箭头 285"/>
            <p:cNvSpPr/>
            <p:nvPr/>
          </p:nvSpPr>
          <p:spPr>
            <a:xfrm flipH="1">
              <a:off x="0" y="227"/>
              <a:ext cx="886" cy="28"/>
            </a:xfrm>
            <a:prstGeom prst="line">
              <a:avLst/>
            </a:prstGeom>
            <a:ln w="25400" cap="flat" cmpd="sng">
              <a:solidFill>
                <a:schemeClr val="tx1"/>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grpSp>
      <p:grpSp>
        <p:nvGrpSpPr>
          <p:cNvPr id="22538" name="组合 22537"/>
          <p:cNvGrpSpPr/>
          <p:nvPr/>
        </p:nvGrpSpPr>
        <p:grpSpPr>
          <a:xfrm>
            <a:off x="3203575" y="5624513"/>
            <a:ext cx="3568700" cy="365125"/>
            <a:chOff x="0" y="0"/>
            <a:chExt cx="5622" cy="576"/>
          </a:xfrm>
        </p:grpSpPr>
        <p:sp>
          <p:nvSpPr>
            <p:cNvPr id="27658" name="文本框 22538"/>
            <p:cNvSpPr txBox="1"/>
            <p:nvPr/>
          </p:nvSpPr>
          <p:spPr>
            <a:xfrm>
              <a:off x="3128" y="0"/>
              <a:ext cx="2495" cy="576"/>
            </a:xfrm>
            <a:prstGeom prst="rect">
              <a:avLst/>
            </a:prstGeom>
            <a:noFill/>
            <a:ln w="9525">
              <a:noFill/>
            </a:ln>
          </p:spPr>
          <p:txBody>
            <a:bodyPr wrap="square" anchor="t">
              <a:spAutoFit/>
            </a:bodyPr>
            <a:p>
              <a:r>
                <a:rPr lang="zh-CN" altLang="en-US" dirty="0">
                  <a:solidFill>
                    <a:schemeClr val="accent2"/>
                  </a:solidFill>
                  <a:latin typeface="Arial" panose="020B0604020202020204" pitchFamily="34" charset="0"/>
                  <a:ea typeface="宋体" panose="02010600030101010101" pitchFamily="2" charset="-122"/>
                </a:rPr>
                <a:t>Abort</a:t>
              </a:r>
              <a:endParaRPr lang="zh-CN" altLang="en-US" dirty="0">
                <a:solidFill>
                  <a:schemeClr val="accent2"/>
                </a:solidFill>
                <a:latin typeface="Arial" panose="020B0604020202020204" pitchFamily="34" charset="0"/>
                <a:ea typeface="宋体" panose="02010600030101010101" pitchFamily="2" charset="-122"/>
              </a:endParaRPr>
            </a:p>
          </p:txBody>
        </p:sp>
        <p:sp>
          <p:nvSpPr>
            <p:cNvPr id="27659" name="箭头 285"/>
            <p:cNvSpPr/>
            <p:nvPr/>
          </p:nvSpPr>
          <p:spPr>
            <a:xfrm flipH="1">
              <a:off x="0" y="228"/>
              <a:ext cx="3014" cy="57"/>
            </a:xfrm>
            <a:prstGeom prst="line">
              <a:avLst/>
            </a:prstGeom>
            <a:ln w="25400" cap="flat" cmpd="sng">
              <a:solidFill>
                <a:schemeClr val="tx1"/>
              </a:solidFill>
              <a:prstDash val="solid"/>
              <a:round/>
              <a:headEnd type="none" w="med" len="med"/>
              <a:tailEnd type="stealth" w="lg" len="lg"/>
            </a:ln>
          </p:spPr>
          <p:txBody>
            <a:bodyPr anchor="t"/>
            <a:p>
              <a:endParaRPr lang="zh-CN" altLang="en-US">
                <a:latin typeface="Arial" panose="020B0604020202020204" pitchFamily="34" charset="0"/>
                <a:ea typeface="宋体" panose="02010600030101010101" pitchFamily="2" charset="-122"/>
              </a:endParaRPr>
            </a:p>
          </p:txBody>
        </p:sp>
      </p:grpSp>
      <p:sp>
        <p:nvSpPr>
          <p:cNvPr id="2" name="内容占位符 2"/>
          <p:cNvSpPr>
            <a:spLocks noGrp="1"/>
          </p:cNvSpPr>
          <p:nvPr/>
        </p:nvSpPr>
        <p:spPr>
          <a:xfrm>
            <a:off x="584200" y="3976053"/>
            <a:ext cx="8229600" cy="2051050"/>
          </a:xfrm>
          <a:prstGeom prst="rect">
            <a:avLst/>
          </a:prstGeom>
          <a:noFill/>
          <a:ln w="9525">
            <a:noFill/>
          </a:ln>
        </p:spPr>
        <p:txBody>
          <a:bodyPr wrap="square" anchor="t">
            <a:spAutoFit/>
          </a:bodyPr>
          <a:lstStyle>
            <a:lvl1pPr marL="0" lvl="0" indent="0" algn="ctr" defTabSz="0" eaLnBrk="0" fontAlgn="base" latinLnBrk="0" hangingPunct="0">
              <a:spcBef>
                <a:spcPts val="400"/>
              </a:spcBef>
              <a:spcAft>
                <a:spcPct val="0"/>
              </a:spcAft>
              <a:buClr>
                <a:schemeClr val="accent1"/>
              </a:buClr>
              <a:buSzPct val="68000"/>
              <a:buFont typeface="Wingdings 3" panose="05040102010807070707" pitchFamily="2" charset="2"/>
              <a:buNone/>
              <a:defRPr sz="1800" kern="1200">
                <a:solidFill>
                  <a:schemeClr val="tx1"/>
                </a:solidFill>
                <a:latin typeface="+mn-lt"/>
                <a:ea typeface="+mn-ea"/>
                <a:cs typeface="+mn-cs"/>
                <a:sym typeface="Lucida Sans Unicode" panose="020B0602030504020204" charset="0"/>
              </a:defRPr>
            </a:lvl1pPr>
            <a:lvl2pPr marL="342900" lvl="1" indent="0" algn="ctr" defTabSz="0" eaLnBrk="0" fontAlgn="base" latinLnBrk="0" hangingPunct="0">
              <a:spcBef>
                <a:spcPts val="325"/>
              </a:spcBef>
              <a:spcAft>
                <a:spcPct val="0"/>
              </a:spcAft>
              <a:buClr>
                <a:schemeClr val="accent1"/>
              </a:buClr>
              <a:buSzPct val="68000"/>
              <a:buFont typeface="Verdana" panose="020B0604030504040204" pitchFamily="2" charset="0"/>
              <a:buNone/>
              <a:defRPr sz="1500" kern="1200">
                <a:solidFill>
                  <a:schemeClr val="tx1"/>
                </a:solidFill>
                <a:latin typeface="+mn-lt"/>
                <a:ea typeface="+mn-ea"/>
                <a:cs typeface="+mn-cs"/>
                <a:sym typeface="Lucida Sans Unicode" panose="020B0602030504020204" charset="0"/>
              </a:defRPr>
            </a:lvl2pPr>
            <a:lvl3pPr marL="685800" lvl="2" indent="0" algn="ctr" defTabSz="0" eaLnBrk="0" fontAlgn="base" latinLnBrk="0" hangingPunct="0">
              <a:spcBef>
                <a:spcPts val="350"/>
              </a:spcBef>
              <a:spcAft>
                <a:spcPct val="0"/>
              </a:spcAft>
              <a:buClr>
                <a:schemeClr val="accent2"/>
              </a:buClr>
              <a:buSzPct val="100000"/>
              <a:buFont typeface="Wingdings 2" panose="05020102010507070707" pitchFamily="2" charset="2"/>
              <a:buNone/>
              <a:defRPr sz="1350" kern="1200">
                <a:solidFill>
                  <a:schemeClr val="tx1"/>
                </a:solidFill>
                <a:latin typeface="+mn-lt"/>
                <a:ea typeface="+mn-ea"/>
                <a:cs typeface="+mn-cs"/>
                <a:sym typeface="Lucida Sans Unicode" panose="020B0602030504020204" charset="0"/>
              </a:defRPr>
            </a:lvl3pPr>
            <a:lvl4pPr marL="1028700" lvl="3" indent="0" algn="ctr" defTabSz="0" eaLnBrk="0" fontAlgn="base" latinLnBrk="0" hangingPunct="0">
              <a:spcBef>
                <a:spcPts val="350"/>
              </a:spcBef>
              <a:spcAft>
                <a:spcPct val="0"/>
              </a:spcAft>
              <a:buClr>
                <a:schemeClr val="accent2"/>
              </a:buClr>
              <a:buSzPct val="100000"/>
              <a:buFont typeface="Wingdings 2" panose="05020102010507070707" pitchFamily="2" charset="2"/>
              <a:buNone/>
              <a:defRPr sz="1200" kern="1200">
                <a:solidFill>
                  <a:schemeClr val="tx1"/>
                </a:solidFill>
                <a:latin typeface="+mn-lt"/>
                <a:ea typeface="+mn-ea"/>
                <a:cs typeface="+mn-cs"/>
                <a:sym typeface="Lucida Sans Unicode" panose="020B0602030504020204" charset="0"/>
              </a:defRPr>
            </a:lvl4pPr>
            <a:lvl5pPr marL="1371600" lvl="4" indent="0" algn="ctr" defTabSz="0" eaLnBrk="0" fontAlgn="base" latinLnBrk="0" hangingPunct="0">
              <a:spcBef>
                <a:spcPts val="350"/>
              </a:spcBef>
              <a:spcAft>
                <a:spcPct val="0"/>
              </a:spcAft>
              <a:buClr>
                <a:schemeClr val="accent2"/>
              </a:buClr>
              <a:buSzPct val="100000"/>
              <a:buFont typeface="Wingdings 2" panose="05020102010507070707" pitchFamily="2" charset="2"/>
              <a:buNone/>
              <a:defRPr sz="1200" kern="1200">
                <a:solidFill>
                  <a:schemeClr val="tx1"/>
                </a:solidFill>
                <a:latin typeface="+mn-lt"/>
                <a:ea typeface="+mn-ea"/>
                <a:cs typeface="+mn-cs"/>
                <a:sym typeface="Lucida Sans Unicode" panose="020B0602030504020204" charset="0"/>
              </a:defRPr>
            </a:lvl5pPr>
            <a:lvl6pPr marL="1714500" lvl="5" indent="0" algn="ctr" defTabSz="0" eaLnBrk="0" fontAlgn="base" latinLnBrk="0" hangingPunct="0">
              <a:spcBef>
                <a:spcPts val="350"/>
              </a:spcBef>
              <a:spcAft>
                <a:spcPct val="0"/>
              </a:spcAft>
              <a:buClr>
                <a:schemeClr val="accent2"/>
              </a:buClr>
              <a:buSzPct val="100000"/>
              <a:buFont typeface="Wingdings 2" panose="05020102010507070707" pitchFamily="2" charset="2"/>
              <a:buNone/>
              <a:defRPr sz="1200" kern="1200">
                <a:solidFill>
                  <a:schemeClr val="tx1"/>
                </a:solidFill>
                <a:latin typeface="+mn-lt"/>
                <a:ea typeface="+mn-ea"/>
                <a:cs typeface="+mn-cs"/>
                <a:sym typeface="Lucida Sans Unicode" panose="020B0602030504020204" charset="0"/>
              </a:defRPr>
            </a:lvl6pPr>
            <a:lvl7pPr marL="2057400" lvl="6" indent="0" algn="ctr" defTabSz="0" eaLnBrk="0" fontAlgn="base" latinLnBrk="0" hangingPunct="0">
              <a:spcBef>
                <a:spcPts val="350"/>
              </a:spcBef>
              <a:spcAft>
                <a:spcPct val="0"/>
              </a:spcAft>
              <a:buClr>
                <a:schemeClr val="accent2"/>
              </a:buClr>
              <a:buSzPct val="100000"/>
              <a:buFont typeface="Wingdings 2" panose="05020102010507070707" pitchFamily="2" charset="2"/>
              <a:buNone/>
              <a:defRPr sz="1200" kern="1200">
                <a:solidFill>
                  <a:schemeClr val="tx1"/>
                </a:solidFill>
                <a:latin typeface="+mn-lt"/>
                <a:ea typeface="+mn-ea"/>
                <a:cs typeface="+mn-cs"/>
                <a:sym typeface="Lucida Sans Unicode" panose="020B0602030504020204" charset="0"/>
              </a:defRPr>
            </a:lvl7pPr>
            <a:lvl8pPr marL="2400300" lvl="7" indent="0" algn="ctr" defTabSz="0" eaLnBrk="0" fontAlgn="base" latinLnBrk="0" hangingPunct="0">
              <a:spcBef>
                <a:spcPts val="350"/>
              </a:spcBef>
              <a:spcAft>
                <a:spcPct val="0"/>
              </a:spcAft>
              <a:buClr>
                <a:schemeClr val="accent2"/>
              </a:buClr>
              <a:buSzPct val="100000"/>
              <a:buFont typeface="Wingdings 2" panose="05020102010507070707" pitchFamily="2" charset="2"/>
              <a:buNone/>
              <a:defRPr sz="1200" kern="1200">
                <a:solidFill>
                  <a:schemeClr val="tx1"/>
                </a:solidFill>
                <a:latin typeface="+mn-lt"/>
                <a:ea typeface="+mn-ea"/>
                <a:cs typeface="+mn-cs"/>
                <a:sym typeface="Lucida Sans Unicode" panose="020B0602030504020204" charset="0"/>
              </a:defRPr>
            </a:lvl8pPr>
            <a:lvl9pPr marL="2743200" lvl="8" indent="0" algn="ctr" defTabSz="0" eaLnBrk="0" fontAlgn="base" latinLnBrk="0" hangingPunct="0">
              <a:spcBef>
                <a:spcPts val="350"/>
              </a:spcBef>
              <a:spcAft>
                <a:spcPct val="0"/>
              </a:spcAft>
              <a:buClr>
                <a:schemeClr val="accent2"/>
              </a:buClr>
              <a:buSzPct val="100000"/>
              <a:buFont typeface="Wingdings 2" panose="05020102010507070707" pitchFamily="2" charset="2"/>
              <a:buNone/>
              <a:defRPr sz="1200" kern="1200">
                <a:solidFill>
                  <a:schemeClr val="tx1"/>
                </a:solidFill>
                <a:latin typeface="+mn-lt"/>
                <a:ea typeface="+mn-ea"/>
                <a:cs typeface="+mn-cs"/>
                <a:sym typeface="Lucida Sans Unicode" panose="020B0602030504020204" charset="0"/>
              </a:defRPr>
            </a:lvl9pPr>
          </a:lstStyle>
          <a:p>
            <a:pPr marL="457200" indent="-457200" algn="l" defTabSz="0" eaLnBrk="1" hangingPunct="1">
              <a:spcBef>
                <a:spcPct val="30000"/>
              </a:spcBef>
              <a:buClr>
                <a:schemeClr val="accent1"/>
              </a:buClr>
              <a:buSzPct val="68000"/>
              <a:buFont typeface="Wingdings" panose="05000000000000000000" charset="0"/>
              <a:buChar char="n"/>
            </a:pPr>
            <a:r>
              <a:rPr lang="zh-CN" altLang="en-US" sz="2600" b="1" kern="1200" dirty="0">
                <a:latin typeface="+mn-lt"/>
                <a:ea typeface="+mn-ea"/>
                <a:cs typeface="+mn-cs"/>
                <a:sym typeface="Lucida Sans Unicode" panose="020B0602030504020204" charset="0"/>
              </a:rPr>
              <a:t>原子性体现在三种可能的结果中：</a:t>
            </a:r>
            <a:endParaRPr lang="en-US" altLang="zh-CN" sz="2600" b="1" kern="1200" dirty="0">
              <a:latin typeface="+mn-lt"/>
              <a:ea typeface="+mn-ea"/>
              <a:cs typeface="+mn-cs"/>
              <a:sym typeface="Lucida Sans Unicode" panose="020B0602030504020204" charset="0"/>
            </a:endParaRPr>
          </a:p>
          <a:p>
            <a:pPr marL="857250" lvl="1" indent="-514350" algn="l" defTabSz="0" eaLnBrk="1" hangingPunct="1">
              <a:spcBef>
                <a:spcPct val="30000"/>
              </a:spcBef>
              <a:buSzPct val="68000"/>
              <a:buAutoNum type="arabicPeriod"/>
            </a:pPr>
            <a:r>
              <a:rPr lang="zh-CN" altLang="en-US" sz="2600" b="1" kern="1200" dirty="0">
                <a:solidFill>
                  <a:srgbClr val="0000CC"/>
                </a:solidFill>
                <a:latin typeface="+mn-lt"/>
                <a:ea typeface="+mn-ea"/>
                <a:cs typeface="+mn-cs"/>
                <a:sym typeface="Lucida Sans Unicode" panose="020B0602030504020204" charset="0"/>
              </a:rPr>
              <a:t>成功完成</a:t>
            </a:r>
            <a:endParaRPr lang="en-US" altLang="zh-CN" sz="2600" b="1" kern="1200" dirty="0">
              <a:solidFill>
                <a:srgbClr val="0000CC"/>
              </a:solidFill>
              <a:latin typeface="+mn-lt"/>
              <a:ea typeface="+mn-ea"/>
              <a:cs typeface="+mn-cs"/>
              <a:sym typeface="Lucida Sans Unicode" panose="020B0602030504020204" charset="0"/>
            </a:endParaRPr>
          </a:p>
          <a:p>
            <a:pPr marL="857250" lvl="1" indent="-514350" algn="l" defTabSz="0" eaLnBrk="1" hangingPunct="1">
              <a:spcBef>
                <a:spcPct val="30000"/>
              </a:spcBef>
              <a:buSzPct val="68000"/>
              <a:buAutoNum type="arabicPeriod"/>
            </a:pPr>
            <a:r>
              <a:rPr lang="zh-CN" altLang="en-US" sz="2600" b="1" kern="1200" dirty="0">
                <a:solidFill>
                  <a:srgbClr val="0000CC"/>
                </a:solidFill>
                <a:latin typeface="+mn-lt"/>
                <a:ea typeface="+mn-ea"/>
                <a:cs typeface="+mn-cs"/>
                <a:sym typeface="Lucida Sans Unicode" panose="020B0602030504020204" charset="0"/>
              </a:rPr>
              <a:t>应用程序要求停止</a:t>
            </a:r>
            <a:endParaRPr lang="en-US" altLang="zh-CN" sz="2600" b="1" kern="1200" dirty="0">
              <a:solidFill>
                <a:srgbClr val="0000CC"/>
              </a:solidFill>
              <a:latin typeface="+mn-lt"/>
              <a:ea typeface="+mn-ea"/>
              <a:cs typeface="+mn-cs"/>
              <a:sym typeface="Lucida Sans Unicode" panose="020B0602030504020204" charset="0"/>
            </a:endParaRPr>
          </a:p>
          <a:p>
            <a:pPr marL="857250" lvl="1" indent="-514350" algn="l" defTabSz="0" eaLnBrk="1" hangingPunct="1">
              <a:spcBef>
                <a:spcPct val="30000"/>
              </a:spcBef>
              <a:buSzPct val="68000"/>
              <a:buAutoNum type="arabicPeriod"/>
            </a:pPr>
            <a:r>
              <a:rPr lang="zh-CN" altLang="en-US" sz="2600" b="1" kern="1200" dirty="0">
                <a:solidFill>
                  <a:srgbClr val="0000CC"/>
                </a:solidFill>
                <a:latin typeface="+mn-lt"/>
                <a:ea typeface="+mn-ea"/>
                <a:cs typeface="+mn-cs"/>
                <a:sym typeface="Lucida Sans Unicode" panose="020B0602030504020204" charset="0"/>
              </a:rPr>
              <a:t>强行终止</a:t>
            </a:r>
            <a:endParaRPr lang="zh-CN" altLang="en-US" sz="2600" b="1" kern="1200" dirty="0">
              <a:solidFill>
                <a:srgbClr val="0000CC"/>
              </a:solidFill>
              <a:latin typeface="+mn-lt"/>
              <a:ea typeface="+mn-ea"/>
              <a:cs typeface="+mn-cs"/>
              <a:sym typeface="Lucida Sans Unicode" panose="020B0602030504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253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253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25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内容占位符 2"/>
          <p:cNvSpPr>
            <a:spLocks noGrp="1"/>
          </p:cNvSpPr>
          <p:nvPr>
            <p:ph type="subTitle" idx="1"/>
          </p:nvPr>
        </p:nvSpPr>
        <p:spPr>
          <a:xfrm>
            <a:off x="457200" y="1196975"/>
            <a:ext cx="8229600" cy="5172075"/>
          </a:xfrm>
          <a:ln>
            <a:miter/>
          </a:ln>
        </p:spPr>
        <p:txBody>
          <a:bodyPr vert="horz" wrap="square" anchor="t">
            <a:normAutofit lnSpcReduction="10000"/>
          </a:bodyPr>
          <a:p>
            <a:pPr marL="111125" algn="l" eaLnBrk="1" fontAlgn="base" hangingPunct="1">
              <a:lnSpc>
                <a:spcPct val="125000"/>
              </a:lnSpc>
              <a:spcAft>
                <a:spcPts val="0"/>
              </a:spcAft>
            </a:pPr>
            <a:r>
              <a:rPr lang="en-US" altLang="x-none" sz="2400" strike="noStrike" noProof="1" dirty="0"/>
              <a:t>DACApplication() {</a:t>
            </a:r>
            <a:endParaRPr lang="zh-CN" altLang="en-US" sz="2400" strike="noStrike" noProof="1" dirty="0"/>
          </a:p>
          <a:p>
            <a:pPr marL="622300" lvl="1" algn="l" eaLnBrk="1" fontAlgn="base" hangingPunct="1">
              <a:lnSpc>
                <a:spcPct val="125000"/>
              </a:lnSpc>
              <a:spcAft>
                <a:spcPts val="0"/>
              </a:spcAft>
              <a:buFont typeface="Verdana" panose="020B0604030504040204" pitchFamily="2" charset="0"/>
              <a:buNone/>
            </a:pPr>
            <a:r>
              <a:rPr lang="en-US" altLang="x-none" sz="2400" strike="noStrike" noProof="1" dirty="0"/>
              <a:t>	receive input messagel</a:t>
            </a:r>
            <a:endParaRPr lang="en-US" altLang="x-none" sz="2400" strike="noStrike" noProof="1" dirty="0"/>
          </a:p>
          <a:p>
            <a:pPr marL="622300" lvl="1" algn="l" eaLnBrk="1" fontAlgn="base" hangingPunct="1">
              <a:lnSpc>
                <a:spcPct val="125000"/>
              </a:lnSpc>
              <a:spcAft>
                <a:spcPts val="0"/>
              </a:spcAft>
              <a:buFont typeface="Verdana" panose="020B0604030504040204" pitchFamily="2" charset="0"/>
              <a:buNone/>
            </a:pPr>
            <a:r>
              <a:rPr lang="en-US" altLang="x-none" sz="2400" strike="noStrike" noProof="1" dirty="0"/>
              <a:t>	exec sql </a:t>
            </a:r>
            <a:r>
              <a:rPr lang="en-US" altLang="x-none" sz="2400" strike="noStrike" noProof="1" dirty="0">
                <a:solidFill>
                  <a:srgbClr val="FF0000"/>
                </a:solidFill>
              </a:rPr>
              <a:t>BEGIN WORK;</a:t>
            </a:r>
            <a:endParaRPr lang="en-US" altLang="x-none" sz="2400" strike="noStrike" noProof="1" dirty="0">
              <a:solidFill>
                <a:srgbClr val="FF0000"/>
              </a:solidFill>
            </a:endParaRPr>
          </a:p>
          <a:p>
            <a:pPr marL="622300" lvl="1" algn="l" eaLnBrk="1" fontAlgn="base" hangingPunct="1">
              <a:lnSpc>
                <a:spcPct val="125000"/>
              </a:lnSpc>
              <a:spcAft>
                <a:spcPts val="0"/>
              </a:spcAft>
              <a:buFont typeface="Verdana" panose="020B0604030504040204" pitchFamily="2" charset="0"/>
              <a:buNone/>
            </a:pPr>
            <a:r>
              <a:rPr lang="en-US" altLang="x-none" sz="2400" strike="noStrike" noProof="1" dirty="0"/>
              <a:t>	Abalance = </a:t>
            </a:r>
            <a:r>
              <a:rPr lang="en-US" altLang="x-none" sz="2400" strike="noStrike" noProof="1" dirty="0">
                <a:solidFill>
                  <a:srgbClr val="0000CC"/>
                </a:solidFill>
              </a:rPr>
              <a:t>DoDebitCredit(Bid, Tid, Aid, delta);</a:t>
            </a:r>
            <a:endParaRPr lang="en-US" altLang="x-none" sz="2400" strike="noStrike" noProof="1" dirty="0">
              <a:solidFill>
                <a:srgbClr val="0000CC"/>
              </a:solidFill>
            </a:endParaRPr>
          </a:p>
          <a:p>
            <a:pPr marL="622300" lvl="1" algn="l" eaLnBrk="1" fontAlgn="base" hangingPunct="1">
              <a:lnSpc>
                <a:spcPct val="125000"/>
              </a:lnSpc>
              <a:spcAft>
                <a:spcPts val="0"/>
              </a:spcAft>
              <a:buFont typeface="Verdana" panose="020B0604030504040204" pitchFamily="2" charset="0"/>
              <a:buNone/>
            </a:pPr>
            <a:r>
              <a:rPr lang="en-US" altLang="x-none" sz="2400" strike="noStrike" noProof="1" dirty="0"/>
              <a:t>	if((Abalance &lt; 0) &amp;&amp; (delta &lt; 0))   </a:t>
            </a:r>
            <a:endParaRPr lang="zh-CN" altLang="en-US" sz="2400" strike="noStrike" noProof="1" dirty="0"/>
          </a:p>
          <a:p>
            <a:pPr marL="1536700" lvl="3" algn="l" eaLnBrk="1" fontAlgn="base" hangingPunct="1">
              <a:lnSpc>
                <a:spcPct val="125000"/>
              </a:lnSpc>
              <a:spcAft>
                <a:spcPts val="0"/>
              </a:spcAft>
              <a:buFont typeface="Verdana" panose="020B0604030504040204" pitchFamily="2" charset="0"/>
              <a:buNone/>
            </a:pPr>
            <a:r>
              <a:rPr lang="en-US" altLang="x-none" sz="2400" strike="noStrike" noProof="1" dirty="0"/>
              <a:t>		exec sql </a:t>
            </a:r>
            <a:r>
              <a:rPr lang="en-US" altLang="x-none" sz="2400" strike="noStrike" noProof="1" dirty="0">
                <a:solidFill>
                  <a:srgbClr val="FF0000"/>
                </a:solidFill>
              </a:rPr>
              <a:t>ROLLBACK WORK;</a:t>
            </a:r>
            <a:endParaRPr lang="en-US" altLang="x-none" sz="2400" strike="noStrike" noProof="1" dirty="0">
              <a:solidFill>
                <a:srgbClr val="FF0000"/>
              </a:solidFill>
            </a:endParaRPr>
          </a:p>
          <a:p>
            <a:pPr marL="622300" lvl="1" algn="l" eaLnBrk="1" fontAlgn="base" hangingPunct="1">
              <a:lnSpc>
                <a:spcPct val="125000"/>
              </a:lnSpc>
              <a:spcAft>
                <a:spcPts val="0"/>
              </a:spcAft>
              <a:buFont typeface="Verdana" panose="020B0604030504040204" pitchFamily="2" charset="0"/>
              <a:buNone/>
            </a:pPr>
            <a:r>
              <a:rPr lang="en-US" altLang="x-none" sz="2400" strike="noStrike" noProof="1" dirty="0"/>
              <a:t>	else {</a:t>
            </a:r>
            <a:endParaRPr lang="zh-CN" altLang="en-US" sz="2400" strike="noStrike" noProof="1" dirty="0"/>
          </a:p>
          <a:p>
            <a:pPr marL="1536700" lvl="3" algn="l" eaLnBrk="1" fontAlgn="base" hangingPunct="1">
              <a:lnSpc>
                <a:spcPct val="125000"/>
              </a:lnSpc>
              <a:spcAft>
                <a:spcPts val="0"/>
              </a:spcAft>
              <a:buFont typeface="Verdana" panose="020B0604030504040204" pitchFamily="2" charset="0"/>
              <a:buNone/>
            </a:pPr>
            <a:r>
              <a:rPr lang="en-US" altLang="x-none" sz="2400" strike="noStrike" noProof="1" dirty="0"/>
              <a:t>		send output message;</a:t>
            </a:r>
            <a:endParaRPr lang="zh-CN" altLang="en-US" sz="2400" strike="noStrike" noProof="1" dirty="0"/>
          </a:p>
          <a:p>
            <a:pPr marL="1536700" lvl="3" algn="l" eaLnBrk="1" fontAlgn="base" hangingPunct="1">
              <a:lnSpc>
                <a:spcPct val="125000"/>
              </a:lnSpc>
              <a:spcAft>
                <a:spcPts val="0"/>
              </a:spcAft>
              <a:buFont typeface="Verdana" panose="020B0604030504040204" pitchFamily="2" charset="0"/>
              <a:buNone/>
            </a:pPr>
            <a:r>
              <a:rPr lang="en-US" altLang="x-none" sz="2400" strike="noStrike" noProof="1" dirty="0"/>
              <a:t>		exec sql </a:t>
            </a:r>
            <a:r>
              <a:rPr lang="en-US" altLang="x-none" sz="2400" strike="noStrike" noProof="1" dirty="0">
                <a:solidFill>
                  <a:srgbClr val="FF0000"/>
                </a:solidFill>
              </a:rPr>
              <a:t>COMMIT WORK;</a:t>
            </a:r>
            <a:endParaRPr lang="en-US" altLang="x-none" sz="2400" strike="noStrike" noProof="1" dirty="0">
              <a:solidFill>
                <a:srgbClr val="FF0000"/>
              </a:solidFill>
            </a:endParaRPr>
          </a:p>
          <a:p>
            <a:pPr marL="622300" lvl="1" algn="l" eaLnBrk="1" fontAlgn="base" hangingPunct="1">
              <a:lnSpc>
                <a:spcPct val="125000"/>
              </a:lnSpc>
              <a:spcAft>
                <a:spcPts val="0"/>
              </a:spcAft>
              <a:buFont typeface="Verdana" panose="020B0604030504040204" pitchFamily="2" charset="0"/>
              <a:buNone/>
            </a:pPr>
            <a:r>
              <a:rPr lang="en-US" altLang="x-none" sz="2400" strike="noStrike" noProof="1" dirty="0"/>
              <a:t>	}</a:t>
            </a:r>
            <a:endParaRPr lang="zh-CN" altLang="en-US" sz="2400" strike="noStrike" noProof="1" dirty="0"/>
          </a:p>
          <a:p>
            <a:pPr marL="365125" indent="-254000" algn="l" eaLnBrk="1" fontAlgn="base" hangingPunct="1">
              <a:lnSpc>
                <a:spcPct val="125000"/>
              </a:lnSpc>
              <a:spcAft>
                <a:spcPts val="0"/>
              </a:spcAft>
              <a:buFont typeface="Wingdings 3" panose="05040102010807070707" pitchFamily="2" charset="2"/>
              <a:buNone/>
            </a:pPr>
            <a:r>
              <a:rPr lang="en-US" altLang="x-none" sz="2400" strike="noStrike" noProof="1" dirty="0"/>
              <a:t> 	}</a:t>
            </a:r>
            <a:endParaRPr lang="zh-CN" altLang="en-US" sz="2400" strike="noStrike" noProof="1" dirty="0"/>
          </a:p>
        </p:txBody>
      </p:sp>
      <p:sp>
        <p:nvSpPr>
          <p:cNvPr id="28674" name="标题 1"/>
          <p:cNvSpPr>
            <a:spLocks noGrp="1"/>
          </p:cNvSpPr>
          <p:nvPr>
            <p:ph type="ctrTitle"/>
          </p:nvPr>
        </p:nvSpPr>
        <p:spPr>
          <a:xfrm>
            <a:off x="457200" y="274638"/>
            <a:ext cx="8229600" cy="922337"/>
          </a:xfrm>
        </p:spPr>
        <p:txBody>
          <a:bodyPr anchor="ctr"/>
          <a:p>
            <a:pPr defTabSz="0" eaLnBrk="1" hangingPunct="1">
              <a:buNone/>
            </a:pPr>
            <a:r>
              <a:rPr lang="zh-CN" altLang="en-US" sz="3200" kern="1200" dirty="0">
                <a:latin typeface="+mj-lt"/>
                <a:ea typeface="+mj-ea"/>
                <a:cs typeface="+mj-cs"/>
                <a:sym typeface="Lucida Sans Unicode" panose="020B0602030504020204" charset="0"/>
              </a:rPr>
              <a:t>以银行</a:t>
            </a:r>
            <a:r>
              <a:rPr lang="zh-CN" altLang="en-US" sz="3200" kern="1200" dirty="0">
                <a:latin typeface="+mj-lt"/>
                <a:ea typeface="+mj-ea"/>
                <a:cs typeface="+mj-cs"/>
                <a:sym typeface="Lucida Sans Unicode" panose="020B0602030504020204" charset="0"/>
              </a:rPr>
              <a:t>借/贷事务为例</a:t>
            </a:r>
            <a:endParaRPr lang="zh-CN" altLang="en-US" sz="3200" kern="1200" dirty="0">
              <a:latin typeface="+mj-lt"/>
              <a:ea typeface="+mj-ea"/>
              <a:cs typeface="+mj-cs"/>
              <a:sym typeface="Lucida Sans Unicode" panose="020B0602030504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内容占位符 2"/>
          <p:cNvSpPr>
            <a:spLocks noGrp="1"/>
          </p:cNvSpPr>
          <p:nvPr>
            <p:ph type="subTitle" idx="1"/>
          </p:nvPr>
        </p:nvSpPr>
        <p:spPr>
          <a:xfrm>
            <a:off x="457200" y="1481138"/>
            <a:ext cx="8229600" cy="4525963"/>
          </a:xfrm>
        </p:spPr>
        <p:txBody>
          <a:bodyPr wrap="square" anchor="t"/>
          <a:p>
            <a:pPr marL="344805" lvl="1" indent="-342900" algn="l" defTabSz="0" eaLnBrk="1" fontAlgn="base" hangingPunct="1">
              <a:lnSpc>
                <a:spcPct val="150000"/>
              </a:lnSpc>
              <a:buSzPct val="68000"/>
              <a:buFont typeface="Arial" panose="020B0604020202020204" pitchFamily="34" charset="0"/>
              <a:buChar char="•"/>
            </a:pPr>
            <a:r>
              <a:rPr lang="zh-CN" altLang="en-US" sz="2665" b="1" strike="noStrike" kern="1200" noProof="1" dirty="0">
                <a:solidFill>
                  <a:srgbClr val="0000CC"/>
                </a:solidFill>
                <a:latin typeface="+mn-lt"/>
                <a:ea typeface="+mn-ea"/>
                <a:cs typeface="+mn-cs"/>
                <a:sym typeface="Lucida Sans Unicode" panose="020B0602030504020204" charset="0"/>
              </a:rPr>
              <a:t>不能提交或中止事务的某一部分，或分几个步骤提交结果</a:t>
            </a:r>
            <a:endParaRPr lang="zh-CN" altLang="en-US" sz="2665" b="1" strike="noStrike" kern="1200" noProof="1" dirty="0">
              <a:solidFill>
                <a:srgbClr val="0000CC"/>
              </a:solidFill>
              <a:latin typeface="+mn-lt"/>
              <a:ea typeface="+mn-ea"/>
              <a:cs typeface="+mn-cs"/>
              <a:sym typeface="Lucida Sans Unicode" panose="020B0602030504020204" charset="0"/>
            </a:endParaRPr>
          </a:p>
          <a:p>
            <a:pPr marL="344805" lvl="1" indent="-342900" algn="l" defTabSz="0" eaLnBrk="1" fontAlgn="base" hangingPunct="1">
              <a:lnSpc>
                <a:spcPct val="150000"/>
              </a:lnSpc>
              <a:buSzPct val="68000"/>
              <a:buFont typeface="Arial" panose="020B0604020202020204" pitchFamily="34" charset="0"/>
              <a:buChar char="•"/>
            </a:pPr>
            <a:r>
              <a:rPr lang="zh-CN" altLang="en-US" sz="2665" b="1" strike="noStrike" kern="1200" noProof="1" dirty="0">
                <a:solidFill>
                  <a:srgbClr val="0000CC"/>
                </a:solidFill>
                <a:latin typeface="+mn-lt"/>
                <a:ea typeface="+mn-ea"/>
                <a:cs typeface="+mn-cs"/>
                <a:sym typeface="Lucida Sans Unicode" panose="020B0602030504020204" charset="0"/>
              </a:rPr>
              <a:t>简单的控制结构不能表示具有复杂结果的应用结构</a:t>
            </a:r>
            <a:endParaRPr lang="zh-CN" altLang="en-US" sz="2665" b="1" strike="noStrike" kern="1200" noProof="1" dirty="0">
              <a:solidFill>
                <a:srgbClr val="0000CC"/>
              </a:solidFill>
              <a:latin typeface="+mn-lt"/>
              <a:ea typeface="+mn-ea"/>
              <a:cs typeface="+mn-cs"/>
              <a:sym typeface="Lucida Sans Unicode" panose="020B0602030504020204" charset="0"/>
            </a:endParaRPr>
          </a:p>
          <a:p>
            <a:pPr marL="344805" lvl="1" indent="-342900" algn="l" defTabSz="0" eaLnBrk="1" fontAlgn="base" hangingPunct="1">
              <a:lnSpc>
                <a:spcPct val="150000"/>
              </a:lnSpc>
              <a:buSzPct val="68000"/>
              <a:buFont typeface="Arial" panose="020B0604020202020204" pitchFamily="34" charset="0"/>
              <a:buChar char="•"/>
            </a:pPr>
            <a:r>
              <a:rPr lang="zh-CN" altLang="en-US" sz="2665" b="1" strike="noStrike" kern="1200" noProof="1" dirty="0">
                <a:solidFill>
                  <a:srgbClr val="0000CC"/>
                </a:solidFill>
                <a:latin typeface="+mn-lt"/>
                <a:ea typeface="+mn-ea"/>
                <a:cs typeface="+mn-cs"/>
                <a:sym typeface="Lucida Sans Unicode" panose="020B0602030504020204" charset="0"/>
              </a:rPr>
              <a:t>海量数据的更新、恢复</a:t>
            </a:r>
            <a:endParaRPr lang="zh-CN" altLang="en-US" sz="2665" b="1" strike="noStrike" kern="1200" noProof="1" dirty="0">
              <a:solidFill>
                <a:srgbClr val="0000CC"/>
              </a:solidFill>
              <a:latin typeface="+mn-lt"/>
              <a:ea typeface="+mn-ea"/>
              <a:cs typeface="+mn-cs"/>
              <a:sym typeface="Lucida Sans Unicode" panose="020B0602030504020204" charset="0"/>
            </a:endParaRPr>
          </a:p>
          <a:p>
            <a:pPr marL="344805" lvl="1" indent="-342900" algn="l" defTabSz="0" eaLnBrk="1" fontAlgn="base" hangingPunct="1">
              <a:lnSpc>
                <a:spcPct val="150000"/>
              </a:lnSpc>
              <a:buSzPct val="68000"/>
              <a:buFont typeface="Arial" panose="020B0604020202020204" pitchFamily="34" charset="0"/>
              <a:buChar char="•"/>
            </a:pPr>
            <a:r>
              <a:rPr lang="en-US" altLang="zh-CN" sz="2665" b="1" strike="noStrike" kern="1200" noProof="1" dirty="0">
                <a:solidFill>
                  <a:srgbClr val="0000CC"/>
                </a:solidFill>
                <a:latin typeface="+mn-lt"/>
                <a:ea typeface="+mn-ea"/>
                <a:cs typeface="+mn-cs"/>
                <a:sym typeface="Lucida Sans Unicode" panose="020B0602030504020204" charset="0"/>
              </a:rPr>
              <a:t>......</a:t>
            </a:r>
            <a:endParaRPr lang="en-US" altLang="zh-CN" sz="2665" b="1" strike="noStrike" kern="1200" noProof="1" dirty="0">
              <a:solidFill>
                <a:srgbClr val="0000CC"/>
              </a:solidFill>
              <a:latin typeface="+mn-lt"/>
              <a:ea typeface="+mn-ea"/>
              <a:cs typeface="+mn-cs"/>
              <a:sym typeface="Lucida Sans Unicode" panose="020B0602030504020204" charset="0"/>
            </a:endParaRPr>
          </a:p>
        </p:txBody>
      </p:sp>
      <p:sp>
        <p:nvSpPr>
          <p:cNvPr id="29698" name="标题 1"/>
          <p:cNvSpPr>
            <a:spLocks noGrp="1"/>
          </p:cNvSpPr>
          <p:nvPr>
            <p:ph type="ctrTitle"/>
          </p:nvPr>
        </p:nvSpPr>
        <p:spPr>
          <a:xfrm>
            <a:off x="457200" y="274638"/>
            <a:ext cx="8229600" cy="1143000"/>
          </a:xfrm>
        </p:spPr>
        <p:txBody>
          <a:bodyPr anchor="ctr"/>
          <a:p>
            <a:pPr defTabSz="0" eaLnBrk="1" hangingPunct="1">
              <a:buNone/>
            </a:pPr>
            <a:r>
              <a:rPr lang="zh-CN" altLang="en-US" sz="3600" kern="1200" dirty="0">
                <a:latin typeface="+mj-lt"/>
                <a:ea typeface="+mj-ea"/>
                <a:cs typeface="+mj-cs"/>
                <a:sym typeface="Lucida Sans Unicode" panose="020B0602030504020204" charset="0"/>
              </a:rPr>
              <a:t>扁平事务的不足</a:t>
            </a:r>
            <a:endParaRPr lang="zh-CN" altLang="en-US" sz="3600" kern="1200" dirty="0">
              <a:latin typeface="+mj-lt"/>
              <a:ea typeface="+mj-ea"/>
              <a:cs typeface="+mj-cs"/>
              <a:sym typeface="Lucida Sans Unicode" panose="020B0602030504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内容占位符 2"/>
          <p:cNvSpPr>
            <a:spLocks noGrp="1"/>
          </p:cNvSpPr>
          <p:nvPr>
            <p:ph type="subTitle" idx="1"/>
          </p:nvPr>
        </p:nvSpPr>
        <p:spPr>
          <a:xfrm>
            <a:off x="457200" y="1123950"/>
            <a:ext cx="8229600" cy="2665413"/>
          </a:xfrm>
        </p:spPr>
        <p:txBody>
          <a:bodyPr wrap="square" anchor="t"/>
          <a:p>
            <a:pPr marL="365125" indent="-255270" algn="l" defTabSz="0" eaLnBrk="1" hangingPunct="1">
              <a:buSzPct val="68000"/>
            </a:pPr>
            <a:r>
              <a:rPr lang="zh-CN" altLang="en-US" sz="2700" kern="1200" dirty="0">
                <a:latin typeface="+mn-lt"/>
                <a:ea typeface="+mn-ea"/>
                <a:cs typeface="+mn-cs"/>
                <a:sym typeface="Lucida Sans Unicode" panose="020B0602030504020204" charset="0"/>
              </a:rPr>
              <a:t>旅行计划：从</a:t>
            </a:r>
            <a:r>
              <a:rPr lang="zh-CN" altLang="en-US" sz="2700" kern="1200" dirty="0">
                <a:solidFill>
                  <a:schemeClr val="accent2"/>
                </a:solidFill>
                <a:latin typeface="+mn-lt"/>
                <a:ea typeface="+mn-ea"/>
                <a:cs typeface="+mn-cs"/>
                <a:sym typeface="Lucida Sans Unicode" panose="020B0602030504020204" charset="0"/>
              </a:rPr>
              <a:t>南京</a:t>
            </a:r>
            <a:r>
              <a:rPr lang="zh-CN" altLang="en-US" sz="2700" kern="1200" dirty="0">
                <a:latin typeface="+mn-lt"/>
                <a:ea typeface="+mn-ea"/>
                <a:cs typeface="+mn-cs"/>
                <a:sym typeface="Lucida Sans Unicode" panose="020B0602030504020204" charset="0"/>
              </a:rPr>
              <a:t>到</a:t>
            </a:r>
            <a:r>
              <a:rPr lang="zh-CN" altLang="en-US" sz="2700" kern="1200" dirty="0">
                <a:solidFill>
                  <a:schemeClr val="accent2"/>
                </a:solidFill>
                <a:latin typeface="+mn-lt"/>
                <a:ea typeface="+mn-ea"/>
                <a:cs typeface="+mn-cs"/>
                <a:sym typeface="Lucida Sans Unicode" panose="020B0602030504020204" charset="0"/>
              </a:rPr>
              <a:t>北海道</a:t>
            </a:r>
            <a:r>
              <a:rPr lang="zh-CN" altLang="en-US" sz="2700" kern="1200" dirty="0">
                <a:latin typeface="+mn-lt"/>
                <a:ea typeface="+mn-ea"/>
                <a:cs typeface="+mn-cs"/>
                <a:sym typeface="Lucida Sans Unicode" panose="020B0602030504020204" charset="0"/>
              </a:rPr>
              <a:t>，进行订票</a:t>
            </a:r>
            <a:endParaRPr lang="zh-CN" altLang="en-US" sz="2700" kern="1200" dirty="0">
              <a:latin typeface="+mn-lt"/>
              <a:ea typeface="+mn-ea"/>
              <a:cs typeface="+mn-cs"/>
              <a:sym typeface="Lucida Sans Unicode" panose="020B0602030504020204" charset="0"/>
            </a:endParaRPr>
          </a:p>
          <a:p>
            <a:pPr marL="365125" indent="-255270" algn="l" defTabSz="0" eaLnBrk="1" hangingPunct="1">
              <a:buSzPct val="68000"/>
            </a:pPr>
            <a:r>
              <a:rPr lang="en-US" altLang="zh-CN" sz="2700" kern="1200" dirty="0">
                <a:latin typeface="+mn-lt"/>
                <a:ea typeface="+mn-ea"/>
                <a:cs typeface="+mn-cs"/>
                <a:sym typeface="Lucida Sans Unicode" panose="020B0602030504020204" charset="0"/>
              </a:rPr>
              <a:t>BEGIN WORK</a:t>
            </a:r>
            <a:endParaRPr lang="zh-CN" altLang="en-US" sz="2700" kern="1200" dirty="0">
              <a:latin typeface="+mn-lt"/>
              <a:ea typeface="+mn-ea"/>
              <a:cs typeface="+mn-cs"/>
              <a:sym typeface="Lucida Sans Unicode" panose="020B0602030504020204" charset="0"/>
            </a:endParaRPr>
          </a:p>
          <a:p>
            <a:pPr marL="1143000" lvl="2" algn="l" defTabSz="0" eaLnBrk="1" hangingPunct="1">
              <a:buSzPct val="100000"/>
            </a:pPr>
            <a:r>
              <a:rPr lang="en-US" altLang="zh-CN" sz="2400" kern="1200" dirty="0">
                <a:solidFill>
                  <a:srgbClr val="3333FF"/>
                </a:solidFill>
                <a:latin typeface="+mn-lt"/>
                <a:ea typeface="+mn-ea"/>
                <a:cs typeface="+mn-cs"/>
                <a:sym typeface="Lucida Sans Unicode" panose="020B0602030504020204" charset="0"/>
              </a:rPr>
              <a:t>S1</a:t>
            </a:r>
            <a:r>
              <a:rPr lang="zh-CN" altLang="en-US" sz="2400" kern="1200" dirty="0">
                <a:solidFill>
                  <a:srgbClr val="3333FF"/>
                </a:solidFill>
                <a:latin typeface="+mn-lt"/>
                <a:ea typeface="+mn-ea"/>
                <a:cs typeface="+mn-cs"/>
                <a:sym typeface="Lucida Sans Unicode" panose="020B0602030504020204" charset="0"/>
              </a:rPr>
              <a:t>：预订从</a:t>
            </a:r>
            <a:r>
              <a:rPr lang="zh-CN" altLang="en-US" sz="2400" kern="1200" dirty="0">
                <a:solidFill>
                  <a:schemeClr val="accent2"/>
                </a:solidFill>
                <a:latin typeface="+mn-lt"/>
                <a:ea typeface="+mn-ea"/>
                <a:cs typeface="+mn-cs"/>
                <a:sym typeface="Lucida Sans Unicode" panose="020B0602030504020204" charset="0"/>
              </a:rPr>
              <a:t>南京</a:t>
            </a:r>
            <a:r>
              <a:rPr lang="zh-CN" altLang="en-US" sz="2400" kern="1200" dirty="0">
                <a:solidFill>
                  <a:srgbClr val="3333FF"/>
                </a:solidFill>
                <a:latin typeface="+mn-lt"/>
                <a:ea typeface="+mn-ea"/>
                <a:cs typeface="+mn-cs"/>
                <a:sym typeface="Lucida Sans Unicode" panose="020B0602030504020204" charset="0"/>
              </a:rPr>
              <a:t>到</a:t>
            </a:r>
            <a:r>
              <a:rPr lang="zh-CN" altLang="en-US" sz="2400" kern="1200" dirty="0">
                <a:solidFill>
                  <a:schemeClr val="accent2"/>
                </a:solidFill>
                <a:latin typeface="+mn-lt"/>
                <a:ea typeface="+mn-ea"/>
                <a:cs typeface="+mn-cs"/>
                <a:sym typeface="Lucida Sans Unicode" panose="020B0602030504020204" charset="0"/>
              </a:rPr>
              <a:t>上海</a:t>
            </a:r>
            <a:r>
              <a:rPr lang="zh-CN" altLang="en-US" sz="2400" kern="1200" dirty="0">
                <a:solidFill>
                  <a:srgbClr val="3333FF"/>
                </a:solidFill>
                <a:latin typeface="+mn-lt"/>
                <a:ea typeface="+mn-ea"/>
                <a:cs typeface="+mn-cs"/>
                <a:sym typeface="Lucida Sans Unicode" panose="020B0602030504020204" charset="0"/>
              </a:rPr>
              <a:t>的高铁票</a:t>
            </a:r>
            <a:r>
              <a:rPr lang="en-US" altLang="zh-CN" sz="2400" kern="1200" dirty="0">
                <a:solidFill>
                  <a:srgbClr val="3333FF"/>
                </a:solidFill>
                <a:latin typeface="+mn-lt"/>
                <a:ea typeface="+mn-ea"/>
                <a:cs typeface="+mn-cs"/>
                <a:sym typeface="Lucida Sans Unicode" panose="020B0602030504020204" charset="0"/>
              </a:rPr>
              <a:t>......</a:t>
            </a:r>
            <a:endParaRPr lang="zh-CN" altLang="en-US" sz="2400" kern="1200" dirty="0">
              <a:solidFill>
                <a:srgbClr val="3333FF"/>
              </a:solidFill>
              <a:latin typeface="+mn-lt"/>
              <a:ea typeface="+mn-ea"/>
              <a:cs typeface="+mn-cs"/>
              <a:sym typeface="Lucida Sans Unicode" panose="020B0602030504020204" charset="0"/>
            </a:endParaRPr>
          </a:p>
          <a:p>
            <a:pPr marL="1143000" lvl="2" algn="l" defTabSz="0" eaLnBrk="1" hangingPunct="1">
              <a:buSzPct val="100000"/>
            </a:pPr>
            <a:r>
              <a:rPr lang="en-US" altLang="zh-CN" sz="2400" kern="1200" dirty="0">
                <a:solidFill>
                  <a:srgbClr val="3333FF"/>
                </a:solidFill>
                <a:latin typeface="+mn-lt"/>
                <a:ea typeface="+mn-ea"/>
                <a:cs typeface="+mn-cs"/>
                <a:sym typeface="Lucida Sans Unicode" panose="020B0602030504020204" charset="0"/>
              </a:rPr>
              <a:t>S2</a:t>
            </a:r>
            <a:r>
              <a:rPr lang="zh-CN" altLang="en-US" sz="2400" kern="1200" dirty="0">
                <a:solidFill>
                  <a:srgbClr val="3333FF"/>
                </a:solidFill>
                <a:latin typeface="+mn-lt"/>
                <a:ea typeface="+mn-ea"/>
                <a:cs typeface="+mn-cs"/>
                <a:sym typeface="Lucida Sans Unicode" panose="020B0602030504020204" charset="0"/>
              </a:rPr>
              <a:t>：预订同一天从</a:t>
            </a:r>
            <a:r>
              <a:rPr lang="zh-CN" altLang="en-US" sz="2400" kern="1200" dirty="0">
                <a:solidFill>
                  <a:schemeClr val="accent2"/>
                </a:solidFill>
                <a:latin typeface="+mn-lt"/>
                <a:ea typeface="+mn-ea"/>
                <a:cs typeface="+mn-cs"/>
                <a:sym typeface="Lucida Sans Unicode" panose="020B0602030504020204" charset="0"/>
              </a:rPr>
              <a:t>上海</a:t>
            </a:r>
            <a:r>
              <a:rPr lang="zh-CN" altLang="en-US" sz="2400" kern="1200" dirty="0">
                <a:solidFill>
                  <a:srgbClr val="3333FF"/>
                </a:solidFill>
                <a:latin typeface="+mn-lt"/>
                <a:ea typeface="+mn-ea"/>
                <a:cs typeface="+mn-cs"/>
                <a:sym typeface="Lucida Sans Unicode" panose="020B0602030504020204" charset="0"/>
              </a:rPr>
              <a:t>到</a:t>
            </a:r>
            <a:r>
              <a:rPr lang="zh-CN" altLang="en-US" sz="2400" kern="1200" dirty="0">
                <a:solidFill>
                  <a:schemeClr val="accent2"/>
                </a:solidFill>
                <a:latin typeface="+mn-lt"/>
                <a:ea typeface="+mn-ea"/>
                <a:cs typeface="+mn-cs"/>
                <a:sym typeface="Lucida Sans Unicode" panose="020B0602030504020204" charset="0"/>
              </a:rPr>
              <a:t>东京</a:t>
            </a:r>
            <a:r>
              <a:rPr lang="zh-CN" altLang="en-US" sz="2400" kern="1200" dirty="0">
                <a:solidFill>
                  <a:srgbClr val="3333FF"/>
                </a:solidFill>
                <a:latin typeface="+mn-lt"/>
                <a:ea typeface="+mn-ea"/>
                <a:cs typeface="+mn-cs"/>
                <a:sym typeface="Lucida Sans Unicode" panose="020B0602030504020204" charset="0"/>
              </a:rPr>
              <a:t>的航班</a:t>
            </a:r>
            <a:r>
              <a:rPr lang="en-US" altLang="zh-CN" sz="2400" kern="1200" dirty="0">
                <a:solidFill>
                  <a:srgbClr val="3333FF"/>
                </a:solidFill>
                <a:latin typeface="+mn-lt"/>
                <a:ea typeface="+mn-ea"/>
                <a:cs typeface="+mn-cs"/>
                <a:sym typeface="Arial" panose="020B0604020202020204" pitchFamily="34" charset="0"/>
              </a:rPr>
              <a:t>......</a:t>
            </a:r>
            <a:endParaRPr lang="en-US" altLang="zh-CN" sz="2400" kern="1200" dirty="0">
              <a:solidFill>
                <a:srgbClr val="3333FF"/>
              </a:solidFill>
              <a:latin typeface="+mn-lt"/>
              <a:ea typeface="+mn-ea"/>
              <a:cs typeface="+mn-cs"/>
              <a:sym typeface="Lucida Sans Unicode" panose="020B0602030504020204" charset="0"/>
            </a:endParaRPr>
          </a:p>
          <a:p>
            <a:pPr marL="1143000" lvl="2" algn="l" defTabSz="0" eaLnBrk="1" hangingPunct="1">
              <a:buSzPct val="100000"/>
            </a:pPr>
            <a:r>
              <a:rPr lang="en-US" altLang="zh-CN" sz="2400" kern="1200" dirty="0">
                <a:solidFill>
                  <a:srgbClr val="3333FF"/>
                </a:solidFill>
                <a:latin typeface="+mn-lt"/>
                <a:ea typeface="+mn-ea"/>
                <a:cs typeface="+mn-cs"/>
                <a:sym typeface="Lucida Sans Unicode" panose="020B0602030504020204" charset="0"/>
              </a:rPr>
              <a:t>S3</a:t>
            </a:r>
            <a:r>
              <a:rPr lang="zh-CN" altLang="en-US" sz="2400" kern="1200" dirty="0">
                <a:solidFill>
                  <a:srgbClr val="3333FF"/>
                </a:solidFill>
                <a:latin typeface="+mn-lt"/>
                <a:ea typeface="+mn-ea"/>
                <a:cs typeface="+mn-cs"/>
                <a:sym typeface="Lucida Sans Unicode" panose="020B0602030504020204" charset="0"/>
              </a:rPr>
              <a:t>：预订同一天从</a:t>
            </a:r>
            <a:r>
              <a:rPr lang="zh-CN" altLang="en-US" sz="2400" kern="1200" dirty="0">
                <a:solidFill>
                  <a:schemeClr val="accent2"/>
                </a:solidFill>
                <a:latin typeface="+mn-lt"/>
                <a:ea typeface="+mn-ea"/>
                <a:cs typeface="+mn-cs"/>
                <a:sym typeface="Lucida Sans Unicode" panose="020B0602030504020204" charset="0"/>
              </a:rPr>
              <a:t>东京</a:t>
            </a:r>
            <a:r>
              <a:rPr lang="zh-CN" altLang="en-US" sz="2400" kern="1200" dirty="0">
                <a:solidFill>
                  <a:srgbClr val="3333FF"/>
                </a:solidFill>
                <a:latin typeface="+mn-lt"/>
                <a:ea typeface="+mn-ea"/>
                <a:cs typeface="+mn-cs"/>
                <a:sym typeface="Lucida Sans Unicode" panose="020B0602030504020204" charset="0"/>
              </a:rPr>
              <a:t>到</a:t>
            </a:r>
            <a:r>
              <a:rPr lang="zh-CN" altLang="en-US" sz="2400" kern="1200" dirty="0">
                <a:solidFill>
                  <a:schemeClr val="accent2"/>
                </a:solidFill>
                <a:latin typeface="+mn-lt"/>
                <a:ea typeface="+mn-ea"/>
                <a:cs typeface="+mn-cs"/>
                <a:sym typeface="Lucida Sans Unicode" panose="020B0602030504020204" charset="0"/>
              </a:rPr>
              <a:t>名古屋</a:t>
            </a:r>
            <a:r>
              <a:rPr lang="zh-CN" altLang="en-US" sz="2400" kern="1200" dirty="0">
                <a:solidFill>
                  <a:srgbClr val="3333FF"/>
                </a:solidFill>
                <a:latin typeface="+mn-lt"/>
                <a:ea typeface="+mn-ea"/>
                <a:cs typeface="+mn-cs"/>
                <a:sym typeface="Lucida Sans Unicode" panose="020B0602030504020204" charset="0"/>
              </a:rPr>
              <a:t>的航班</a:t>
            </a:r>
            <a:r>
              <a:rPr lang="en-US" altLang="zh-CN" sz="2400" kern="1200" dirty="0">
                <a:solidFill>
                  <a:srgbClr val="3333FF"/>
                </a:solidFill>
                <a:latin typeface="+mn-lt"/>
                <a:ea typeface="+mn-ea"/>
                <a:cs typeface="+mn-cs"/>
                <a:sym typeface="Arial" panose="020B0604020202020204" pitchFamily="34" charset="0"/>
              </a:rPr>
              <a:t>......</a:t>
            </a:r>
            <a:endParaRPr lang="zh-CN" altLang="en-US" sz="2400" kern="1200" dirty="0">
              <a:solidFill>
                <a:srgbClr val="3333FF"/>
              </a:solidFill>
              <a:latin typeface="+mn-lt"/>
              <a:ea typeface="+mn-ea"/>
              <a:cs typeface="+mn-cs"/>
              <a:sym typeface="Lucida Sans Unicode" panose="020B0602030504020204" charset="0"/>
            </a:endParaRPr>
          </a:p>
          <a:p>
            <a:pPr marL="1143000" lvl="2" algn="l" defTabSz="0" eaLnBrk="1" hangingPunct="1">
              <a:buSzPct val="100000"/>
            </a:pPr>
            <a:r>
              <a:rPr lang="zh-CN" altLang="en-US" sz="2400" kern="1200" dirty="0">
                <a:solidFill>
                  <a:srgbClr val="3333FF"/>
                </a:solidFill>
                <a:latin typeface="+mn-lt"/>
                <a:ea typeface="+mn-ea"/>
                <a:cs typeface="+mn-cs"/>
                <a:sym typeface="Lucida Sans Unicode" panose="020B0602030504020204" charset="0"/>
              </a:rPr>
              <a:t>S4：预订同一天从</a:t>
            </a:r>
            <a:r>
              <a:rPr lang="zh-CN" altLang="en-US" sz="2400" kern="1200" dirty="0">
                <a:solidFill>
                  <a:srgbClr val="FF0000"/>
                </a:solidFill>
                <a:latin typeface="+mn-lt"/>
                <a:ea typeface="+mn-ea"/>
                <a:cs typeface="+mn-cs"/>
                <a:sym typeface="Lucida Sans Unicode" panose="020B0602030504020204" charset="0"/>
              </a:rPr>
              <a:t>名古屋</a:t>
            </a:r>
            <a:r>
              <a:rPr lang="zh-CN" altLang="en-US" sz="2400" kern="1200" dirty="0">
                <a:solidFill>
                  <a:srgbClr val="3333FF"/>
                </a:solidFill>
                <a:latin typeface="+mn-lt"/>
                <a:ea typeface="+mn-ea"/>
                <a:cs typeface="+mn-cs"/>
                <a:sym typeface="Lucida Sans Unicode" panose="020B0602030504020204" charset="0"/>
              </a:rPr>
              <a:t>到</a:t>
            </a:r>
            <a:r>
              <a:rPr lang="zh-CN" altLang="en-US" sz="2400" kern="1200" dirty="0">
                <a:solidFill>
                  <a:srgbClr val="FF0000"/>
                </a:solidFill>
                <a:latin typeface="+mn-lt"/>
                <a:ea typeface="+mn-ea"/>
                <a:cs typeface="+mn-cs"/>
                <a:sym typeface="Lucida Sans Unicode" panose="020B0602030504020204" charset="0"/>
              </a:rPr>
              <a:t>北海道</a:t>
            </a:r>
            <a:r>
              <a:rPr lang="zh-CN" altLang="en-US" sz="2400" kern="1200" dirty="0">
                <a:solidFill>
                  <a:srgbClr val="3333FF"/>
                </a:solidFill>
                <a:latin typeface="+mn-lt"/>
                <a:ea typeface="+mn-ea"/>
                <a:cs typeface="+mn-cs"/>
                <a:sym typeface="Lucida Sans Unicode" panose="020B0602030504020204" charset="0"/>
              </a:rPr>
              <a:t>的航班......</a:t>
            </a:r>
            <a:endParaRPr lang="en-US" altLang="zh-CN" sz="2400" kern="1200" dirty="0">
              <a:solidFill>
                <a:srgbClr val="3333FF"/>
              </a:solidFill>
              <a:latin typeface="+mn-lt"/>
              <a:ea typeface="+mn-ea"/>
              <a:cs typeface="+mn-cs"/>
              <a:sym typeface="Lucida Sans Unicode" panose="020B0602030504020204" charset="0"/>
            </a:endParaRPr>
          </a:p>
        </p:txBody>
      </p:sp>
      <p:sp>
        <p:nvSpPr>
          <p:cNvPr id="30722" name="Text Box 4"/>
          <p:cNvSpPr/>
          <p:nvPr/>
        </p:nvSpPr>
        <p:spPr>
          <a:xfrm>
            <a:off x="395288" y="404813"/>
            <a:ext cx="8208962" cy="579437"/>
          </a:xfrm>
          <a:prstGeom prst="rect">
            <a:avLst/>
          </a:prstGeom>
          <a:noFill/>
          <a:ln w="9525">
            <a:noFill/>
          </a:ln>
        </p:spPr>
        <p:txBody>
          <a:bodyPr anchor="t">
            <a:spAutoFit/>
          </a:bodyPr>
          <a:p>
            <a:pPr algn="ctr">
              <a:spcBef>
                <a:spcPct val="50000"/>
              </a:spcBef>
            </a:pPr>
            <a:r>
              <a:rPr lang="zh-CN" altLang="en-US" sz="3200" b="1" dirty="0">
                <a:solidFill>
                  <a:srgbClr val="000000"/>
                </a:solidFill>
                <a:latin typeface="Arial" panose="020B0604020202020204" pitchFamily="34" charset="0"/>
                <a:ea typeface="宋体" panose="02010600030101010101" pitchFamily="2" charset="-122"/>
                <a:sym typeface="黑体" panose="02010609060101010101" charset="-122"/>
              </a:rPr>
              <a:t>扁平事务的缺陷（例1）</a:t>
            </a:r>
            <a:endParaRPr lang="zh-CN" altLang="en-US" dirty="0">
              <a:latin typeface="Arial" panose="020B0604020202020204" pitchFamily="34" charset="0"/>
              <a:ea typeface="宋体" panose="02010600030101010101" pitchFamily="2" charset="-122"/>
            </a:endParaRPr>
          </a:p>
        </p:txBody>
      </p:sp>
      <p:sp>
        <p:nvSpPr>
          <p:cNvPr id="25604" name="内容占位符 2"/>
          <p:cNvSpPr>
            <a:spLocks noGrp="1"/>
          </p:cNvSpPr>
          <p:nvPr/>
        </p:nvSpPr>
        <p:spPr>
          <a:xfrm>
            <a:off x="684213" y="4008438"/>
            <a:ext cx="8229600" cy="2366962"/>
          </a:xfrm>
          <a:prstGeom prst="rect">
            <a:avLst/>
          </a:prstGeom>
          <a:noFill/>
          <a:ln w="9525">
            <a:noFill/>
          </a:ln>
        </p:spPr>
        <p:txBody>
          <a:bodyPr wrap="square" anchor="t"/>
          <a:p>
            <a:pPr marL="365125" indent="-255270">
              <a:spcBef>
                <a:spcPts val="400"/>
              </a:spcBef>
              <a:buClr>
                <a:schemeClr val="accent1"/>
              </a:buClr>
              <a:buSzPct val="68000"/>
              <a:buFont typeface="Wingdings 3" panose="05040102010807070707" pitchFamily="2" charset="2"/>
              <a:buChar char=""/>
            </a:pPr>
            <a:r>
              <a:rPr lang="zh-CN" altLang="en-US" sz="2700" dirty="0">
                <a:latin typeface="Arial" panose="020B0604020202020204" pitchFamily="34" charset="0"/>
                <a:ea typeface="黑体" panose="02010609060101010101" charset="-122"/>
                <a:sym typeface="Lucida Sans Unicode" panose="020B0602030504020204" charset="0"/>
              </a:rPr>
              <a:t>问题：</a:t>
            </a:r>
            <a:endParaRPr lang="zh-CN" altLang="en-US" sz="2700" dirty="0">
              <a:latin typeface="Arial" panose="020B0604020202020204" pitchFamily="34" charset="0"/>
              <a:ea typeface="黑体" panose="02010609060101010101" charset="-122"/>
              <a:sym typeface="Lucida Sans Unicode" panose="020B0602030504020204" charset="0"/>
            </a:endParaRPr>
          </a:p>
          <a:p>
            <a:pPr marL="621030" lvl="1" indent="-227330" eaLnBrk="1" latinLnBrk="0" hangingPunct="1">
              <a:spcBef>
                <a:spcPts val="325"/>
              </a:spcBef>
              <a:buClr>
                <a:schemeClr val="accent1"/>
              </a:buClr>
              <a:buSzPct val="68000"/>
              <a:buFont typeface="Verdana" panose="020B0604030504040204" pitchFamily="2" charset="0"/>
              <a:buAutoNum type="alphaLcParenR"/>
            </a:pPr>
            <a:r>
              <a:rPr lang="zh-CN" altLang="en-US" sz="2300" dirty="0">
                <a:latin typeface="Arial" panose="020B0604020202020204" pitchFamily="34" charset="0"/>
                <a:ea typeface="黑体" panose="02010609060101010101" charset="-122"/>
                <a:sym typeface="Lucida Sans Unicode" panose="020B0602030504020204" charset="0"/>
              </a:rPr>
              <a:t>没有办法能订到在同一天从</a:t>
            </a:r>
            <a:r>
              <a:rPr lang="zh-CN" altLang="en-US" sz="2300" dirty="0">
                <a:solidFill>
                  <a:schemeClr val="accent2"/>
                </a:solidFill>
                <a:latin typeface="Arial" panose="020B0604020202020204" pitchFamily="34" charset="0"/>
                <a:ea typeface="黑体" panose="02010609060101010101" charset="-122"/>
                <a:sym typeface="Lucida Sans Unicode" panose="020B0602030504020204" charset="0"/>
              </a:rPr>
              <a:t>名古屋</a:t>
            </a:r>
            <a:r>
              <a:rPr lang="zh-CN" altLang="en-US" sz="2300" dirty="0">
                <a:latin typeface="Arial" panose="020B0604020202020204" pitchFamily="34" charset="0"/>
                <a:ea typeface="黑体" panose="02010609060101010101" charset="-122"/>
                <a:sym typeface="Lucida Sans Unicode" panose="020B0602030504020204" charset="0"/>
              </a:rPr>
              <a:t>到</a:t>
            </a:r>
            <a:r>
              <a:rPr lang="zh-CN" altLang="en-US" sz="2300" dirty="0">
                <a:solidFill>
                  <a:schemeClr val="accent2"/>
                </a:solidFill>
                <a:latin typeface="Arial" panose="020B0604020202020204" pitchFamily="34" charset="0"/>
                <a:ea typeface="黑体" panose="02010609060101010101" charset="-122"/>
                <a:sym typeface="Lucida Sans Unicode" panose="020B0602030504020204" charset="0"/>
              </a:rPr>
              <a:t>北海道</a:t>
            </a:r>
            <a:r>
              <a:rPr lang="zh-CN" altLang="en-US" sz="2300" dirty="0">
                <a:latin typeface="Arial" panose="020B0604020202020204" pitchFamily="34" charset="0"/>
                <a:ea typeface="黑体" panose="02010609060101010101" charset="-122"/>
                <a:sym typeface="Lucida Sans Unicode" panose="020B0602030504020204" charset="0"/>
              </a:rPr>
              <a:t>的票；</a:t>
            </a:r>
            <a:endParaRPr lang="zh-CN" altLang="en-US" sz="2300" dirty="0">
              <a:latin typeface="Arial" panose="020B0604020202020204" pitchFamily="34" charset="0"/>
              <a:ea typeface="黑体" panose="02010609060101010101" charset="-122"/>
              <a:sym typeface="Lucida Sans Unicode" panose="020B0602030504020204" charset="0"/>
            </a:endParaRPr>
          </a:p>
          <a:p>
            <a:pPr marL="621030" lvl="1" indent="-227330" eaLnBrk="1" latinLnBrk="0" hangingPunct="1">
              <a:spcBef>
                <a:spcPts val="325"/>
              </a:spcBef>
              <a:buClr>
                <a:schemeClr val="accent1"/>
              </a:buClr>
              <a:buSzPct val="68000"/>
              <a:buFont typeface="Verdana" panose="020B0604030504040204" pitchFamily="2" charset="0"/>
              <a:buAutoNum type="alphaLcParenR"/>
            </a:pPr>
            <a:r>
              <a:rPr lang="zh-CN" altLang="en-US" sz="2300" dirty="0">
                <a:latin typeface="Arial" panose="020B0604020202020204" pitchFamily="34" charset="0"/>
                <a:ea typeface="黑体" panose="02010609060101010101" charset="-122"/>
                <a:sym typeface="Lucida Sans Unicode" panose="020B0602030504020204" charset="0"/>
              </a:rPr>
              <a:t>这种情况下可能的新的路线是：从</a:t>
            </a:r>
            <a:r>
              <a:rPr lang="zh-CN" altLang="en-US" sz="2300" dirty="0">
                <a:solidFill>
                  <a:schemeClr val="accent2"/>
                </a:solidFill>
                <a:latin typeface="Arial" panose="020B0604020202020204" pitchFamily="34" charset="0"/>
                <a:ea typeface="黑体" panose="02010609060101010101" charset="-122"/>
                <a:sym typeface="Lucida Sans Unicode" panose="020B0602030504020204" charset="0"/>
              </a:rPr>
              <a:t>东京</a:t>
            </a:r>
            <a:r>
              <a:rPr lang="zh-CN" altLang="en-US" sz="2300" dirty="0">
                <a:latin typeface="Arial" panose="020B0604020202020204" pitchFamily="34" charset="0"/>
                <a:ea typeface="黑体" panose="02010609060101010101" charset="-122"/>
                <a:sym typeface="Lucida Sans Unicode" panose="020B0602030504020204" charset="0"/>
              </a:rPr>
              <a:t>到</a:t>
            </a:r>
            <a:r>
              <a:rPr lang="zh-CN" altLang="en-US" sz="2300" dirty="0">
                <a:solidFill>
                  <a:schemeClr val="accent2"/>
                </a:solidFill>
                <a:latin typeface="Arial" panose="020B0604020202020204" pitchFamily="34" charset="0"/>
                <a:ea typeface="黑体" panose="02010609060101010101" charset="-122"/>
                <a:sym typeface="Lucida Sans Unicode" panose="020B0602030504020204" charset="0"/>
              </a:rPr>
              <a:t>大阪</a:t>
            </a:r>
            <a:r>
              <a:rPr lang="zh-CN" altLang="en-US" sz="2300" dirty="0">
                <a:latin typeface="Arial" panose="020B0604020202020204" pitchFamily="34" charset="0"/>
                <a:ea typeface="黑体" panose="02010609060101010101" charset="-122"/>
                <a:sym typeface="Lucida Sans Unicode" panose="020B0602030504020204" charset="0"/>
              </a:rPr>
              <a:t>，然后通过新干线到达</a:t>
            </a:r>
            <a:r>
              <a:rPr lang="zh-CN" altLang="en-US" sz="2300" dirty="0">
                <a:solidFill>
                  <a:schemeClr val="accent2"/>
                </a:solidFill>
                <a:latin typeface="Arial" panose="020B0604020202020204" pitchFamily="34" charset="0"/>
                <a:ea typeface="黑体" panose="02010609060101010101" charset="-122"/>
                <a:sym typeface="Lucida Sans Unicode" panose="020B0602030504020204" charset="0"/>
              </a:rPr>
              <a:t>北海道</a:t>
            </a:r>
            <a:r>
              <a:rPr lang="zh-CN" altLang="en-US" sz="2300" dirty="0">
                <a:latin typeface="Arial" panose="020B0604020202020204" pitchFamily="34" charset="0"/>
                <a:ea typeface="黑体" panose="02010609060101010101" charset="-122"/>
                <a:sym typeface="Lucida Sans Unicode" panose="020B0602030504020204" charset="0"/>
              </a:rPr>
              <a:t>；</a:t>
            </a:r>
            <a:endParaRPr lang="zh-CN" altLang="en-US" sz="2300" dirty="0">
              <a:latin typeface="Arial" panose="020B0604020202020204" pitchFamily="34" charset="0"/>
              <a:ea typeface="黑体" panose="02010609060101010101" charset="-122"/>
              <a:sym typeface="Lucida Sans Unicode" panose="020B0602030504020204" charset="0"/>
            </a:endParaRPr>
          </a:p>
          <a:p>
            <a:pPr marL="621030" lvl="1" indent="-227330" eaLnBrk="1" latinLnBrk="0" hangingPunct="1">
              <a:spcBef>
                <a:spcPts val="325"/>
              </a:spcBef>
              <a:buClr>
                <a:schemeClr val="accent1"/>
              </a:buClr>
              <a:buSzPct val="68000"/>
              <a:buFont typeface="Verdana" panose="020B0604030504040204" pitchFamily="2" charset="0"/>
              <a:buAutoNum type="alphaLcParenR"/>
            </a:pPr>
            <a:r>
              <a:rPr lang="zh-CN" altLang="en-US" sz="2300" dirty="0">
                <a:latin typeface="Arial" panose="020B0604020202020204" pitchFamily="34" charset="0"/>
                <a:ea typeface="黑体" panose="02010609060101010101" charset="-122"/>
                <a:sym typeface="Lucida Sans Unicode" panose="020B0602030504020204" charset="0"/>
              </a:rPr>
              <a:t>旅行社只有 </a:t>
            </a:r>
            <a:r>
              <a:rPr lang="en-US" altLang="zh-CN" sz="2300" dirty="0">
                <a:latin typeface="Lucida Sans Unicode" panose="020B0602030504020204" charset="0"/>
                <a:ea typeface="宋体" panose="02010600030101010101" pitchFamily="2" charset="-122"/>
                <a:sym typeface="Lucida Sans Unicode" panose="020B0602030504020204" charset="0"/>
              </a:rPr>
              <a:t>ROLLBACK </a:t>
            </a:r>
            <a:r>
              <a:rPr lang="zh-CN" altLang="en-US" sz="2300" dirty="0">
                <a:latin typeface="Lucida Sans Unicode" panose="020B0602030504020204" charset="0"/>
                <a:ea typeface="宋体" panose="02010600030101010101" pitchFamily="2" charset="-122"/>
                <a:sym typeface="Lucida Sans Unicode" panose="020B0602030504020204" charset="0"/>
              </a:rPr>
              <a:t>整个事务</a:t>
            </a:r>
            <a:r>
              <a:rPr lang="zh-CN" altLang="en-US" sz="2300" dirty="0">
                <a:latin typeface="Arial" panose="020B0604020202020204" pitchFamily="34" charset="0"/>
                <a:ea typeface="黑体" panose="02010609060101010101" charset="-122"/>
                <a:sym typeface="Lucida Sans Unicode" panose="020B0602030504020204" charset="0"/>
              </a:rPr>
              <a:t>，在放弃S3和</a:t>
            </a:r>
            <a:r>
              <a:rPr lang="en-US" altLang="zh-CN" sz="2300" dirty="0">
                <a:latin typeface="Arial" panose="020B0604020202020204" pitchFamily="34" charset="0"/>
                <a:ea typeface="黑体" panose="02010609060101010101" charset="-122"/>
                <a:sym typeface="Lucida Sans Unicode" panose="020B0602030504020204" charset="0"/>
              </a:rPr>
              <a:t>S4</a:t>
            </a:r>
            <a:r>
              <a:rPr lang="zh-CN" altLang="en-US" sz="2300" dirty="0">
                <a:latin typeface="Arial" panose="020B0604020202020204" pitchFamily="34" charset="0"/>
                <a:ea typeface="黑体" panose="02010609060101010101" charset="-122"/>
                <a:sym typeface="Lucida Sans Unicode" panose="020B0602030504020204" charset="0"/>
              </a:rPr>
              <a:t>的同时一并放弃</a:t>
            </a:r>
            <a:r>
              <a:rPr lang="en-US" altLang="zh-CN" sz="2300" dirty="0">
                <a:latin typeface="Lucida Sans Unicode" panose="020B0602030504020204" charset="0"/>
                <a:ea typeface="宋体" panose="02010600030101010101" pitchFamily="2" charset="-122"/>
                <a:sym typeface="Lucida Sans Unicode" panose="020B0602030504020204" charset="0"/>
              </a:rPr>
              <a:t>S1</a:t>
            </a:r>
            <a:r>
              <a:rPr lang="zh-CN" altLang="en-US" sz="2300" dirty="0">
                <a:latin typeface="Arial" panose="020B0604020202020204" pitchFamily="34" charset="0"/>
                <a:ea typeface="黑体" panose="02010609060101010101" charset="-122"/>
                <a:sym typeface="Lucida Sans Unicode" panose="020B0602030504020204" charset="0"/>
              </a:rPr>
              <a:t>、</a:t>
            </a:r>
            <a:r>
              <a:rPr lang="en-US" altLang="zh-CN" sz="2300" dirty="0">
                <a:latin typeface="Lucida Sans Unicode" panose="020B0602030504020204" charset="0"/>
                <a:ea typeface="宋体" panose="02010600030101010101" pitchFamily="2" charset="-122"/>
                <a:sym typeface="Lucida Sans Unicode" panose="020B0602030504020204" charset="0"/>
              </a:rPr>
              <a:t>S2</a:t>
            </a:r>
            <a:r>
              <a:rPr lang="zh-CN" altLang="en-US" sz="2300" dirty="0">
                <a:latin typeface="Arial" panose="020B0604020202020204" pitchFamily="34" charset="0"/>
                <a:ea typeface="黑体" panose="02010609060101010101" charset="-122"/>
                <a:sym typeface="Lucida Sans Unicode" panose="020B0602030504020204" charset="0"/>
              </a:rPr>
              <a:t>的操作，但这是不必要的！</a:t>
            </a:r>
            <a:endParaRPr lang="en-US" altLang="zh-CN" sz="2300" dirty="0">
              <a:latin typeface="Lucida Sans Unicode" panose="020B0602030504020204" charset="0"/>
              <a:ea typeface="宋体" panose="02010600030101010101" pitchFamily="2" charset="-122"/>
              <a:sym typeface="Lucida Sans Unicode" panose="020B0602030504020204" charset="0"/>
            </a:endParaRPr>
          </a:p>
        </p:txBody>
      </p:sp>
      <p:sp>
        <p:nvSpPr>
          <p:cNvPr id="2" name="文本框 1"/>
          <p:cNvSpPr txBox="1"/>
          <p:nvPr/>
        </p:nvSpPr>
        <p:spPr>
          <a:xfrm>
            <a:off x="6516688" y="1989138"/>
            <a:ext cx="2832100" cy="1782762"/>
          </a:xfrm>
          <a:prstGeom prst="rect">
            <a:avLst/>
          </a:prstGeom>
          <a:noFill/>
          <a:ln w="9525">
            <a:noFill/>
          </a:ln>
        </p:spPr>
        <p:txBody>
          <a:bodyPr wrap="square" anchor="t">
            <a:spAutoFit/>
          </a:bodyPr>
          <a:p>
            <a:pPr>
              <a:spcBef>
                <a:spcPts val="600"/>
              </a:spcBef>
            </a:pPr>
            <a:r>
              <a:rPr lang="en-US" altLang="zh-CN" sz="2400" dirty="0">
                <a:solidFill>
                  <a:srgbClr val="3333FF"/>
                </a:solidFill>
                <a:latin typeface="Arial" panose="020B0604020202020204" pitchFamily="34" charset="0"/>
                <a:ea typeface="宋体" panose="02010600030101010101" pitchFamily="2" charset="-122"/>
              </a:rPr>
              <a:t>OK</a:t>
            </a:r>
            <a:endParaRPr lang="en-US" altLang="zh-CN" sz="2400" dirty="0">
              <a:solidFill>
                <a:srgbClr val="3333FF"/>
              </a:solidFill>
              <a:latin typeface="Arial" panose="020B0604020202020204" pitchFamily="34" charset="0"/>
              <a:ea typeface="宋体" panose="02010600030101010101" pitchFamily="2" charset="-122"/>
            </a:endParaRPr>
          </a:p>
          <a:p>
            <a:pPr>
              <a:spcBef>
                <a:spcPts val="600"/>
              </a:spcBef>
            </a:pPr>
            <a:r>
              <a:rPr lang="zh-CN" altLang="en-US" sz="2400" dirty="0">
                <a:solidFill>
                  <a:srgbClr val="3333FF"/>
                </a:solidFill>
                <a:latin typeface="Arial" panose="020B0604020202020204" pitchFamily="34" charset="0"/>
                <a:ea typeface="宋体" panose="02010600030101010101" pitchFamily="2" charset="-122"/>
              </a:rPr>
              <a:t>       </a:t>
            </a:r>
            <a:r>
              <a:rPr lang="en-US" altLang="zh-CN" sz="2400" dirty="0">
                <a:solidFill>
                  <a:srgbClr val="3333FF"/>
                </a:solidFill>
                <a:latin typeface="Arial" panose="020B0604020202020204" pitchFamily="34" charset="0"/>
                <a:ea typeface="宋体" panose="02010600030101010101" pitchFamily="2" charset="-122"/>
                <a:sym typeface="Arial" panose="020B0604020202020204" pitchFamily="34" charset="0"/>
              </a:rPr>
              <a:t>OK</a:t>
            </a:r>
            <a:endParaRPr lang="en-US" altLang="zh-CN" sz="2400" dirty="0">
              <a:solidFill>
                <a:srgbClr val="3333FF"/>
              </a:solidFill>
              <a:latin typeface="Arial" panose="020B0604020202020204" pitchFamily="34" charset="0"/>
              <a:ea typeface="宋体" panose="02010600030101010101" pitchFamily="2" charset="-122"/>
              <a:sym typeface="Arial" panose="020B0604020202020204" pitchFamily="34" charset="0"/>
            </a:endParaRPr>
          </a:p>
          <a:p>
            <a:pPr>
              <a:spcBef>
                <a:spcPts val="600"/>
              </a:spcBef>
            </a:pPr>
            <a:r>
              <a:rPr lang="zh-CN" altLang="en-US" sz="2400" dirty="0">
                <a:solidFill>
                  <a:srgbClr val="3333FF"/>
                </a:solidFill>
                <a:latin typeface="Arial" panose="020B0604020202020204" pitchFamily="34" charset="0"/>
                <a:ea typeface="宋体" panose="02010600030101010101" pitchFamily="2" charset="-122"/>
              </a:rPr>
              <a:t>           </a:t>
            </a:r>
            <a:r>
              <a:rPr lang="en-US" altLang="zh-CN" sz="2400" dirty="0">
                <a:solidFill>
                  <a:srgbClr val="3333FF"/>
                </a:solidFill>
                <a:latin typeface="Arial" panose="020B0604020202020204" pitchFamily="34" charset="0"/>
                <a:ea typeface="宋体" panose="02010600030101010101" pitchFamily="2" charset="-122"/>
                <a:sym typeface="Arial" panose="020B0604020202020204" pitchFamily="34" charset="0"/>
              </a:rPr>
              <a:t>OK</a:t>
            </a:r>
            <a:endParaRPr lang="en-US" altLang="zh-CN" sz="2400" dirty="0">
              <a:solidFill>
                <a:srgbClr val="3333FF"/>
              </a:solidFill>
              <a:latin typeface="Arial" panose="020B0604020202020204" pitchFamily="34" charset="0"/>
              <a:ea typeface="宋体" panose="02010600030101010101" pitchFamily="2" charset="-122"/>
              <a:sym typeface="Arial" panose="020B0604020202020204" pitchFamily="34" charset="0"/>
            </a:endParaRPr>
          </a:p>
          <a:p>
            <a:pPr>
              <a:spcBef>
                <a:spcPts val="600"/>
              </a:spcBef>
            </a:pPr>
            <a:r>
              <a:rPr lang="zh-CN" altLang="en-US" sz="2400" dirty="0">
                <a:solidFill>
                  <a:srgbClr val="3333FF"/>
                </a:solidFill>
                <a:latin typeface="Arial" panose="020B0604020202020204" pitchFamily="34" charset="0"/>
                <a:ea typeface="宋体" panose="02010600030101010101" pitchFamily="2" charset="-122"/>
              </a:rPr>
              <a:t>               </a:t>
            </a:r>
            <a:r>
              <a:rPr lang="en-US" altLang="zh-CN" sz="2400" dirty="0">
                <a:solidFill>
                  <a:srgbClr val="FF0000"/>
                </a:solidFill>
                <a:latin typeface="Arial" panose="020B0604020202020204" pitchFamily="34" charset="0"/>
                <a:ea typeface="宋体" panose="02010600030101010101" pitchFamily="2" charset="-122"/>
              </a:rPr>
              <a:t>Failed</a:t>
            </a:r>
            <a:endParaRPr lang="en-US" altLang="zh-CN" sz="2400"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604"/>
                                        </p:tgtEl>
                                        <p:attrNameLst>
                                          <p:attrName>style.visibility</p:attrName>
                                        </p:attrNameLst>
                                      </p:cBhvr>
                                      <p:to>
                                        <p:strVal val="visible"/>
                                      </p:to>
                                    </p:set>
                                    <p:animEffect transition="in" filter="blinds(horizontal)">
                                      <p:cBhvr>
                                        <p:cTn id="12" dur="500"/>
                                        <p:tgtEl>
                                          <p:spTgt spid="2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bldLvl="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内容占位符 2"/>
          <p:cNvSpPr>
            <a:spLocks noGrp="1"/>
          </p:cNvSpPr>
          <p:nvPr>
            <p:ph type="subTitle" idx="1"/>
          </p:nvPr>
        </p:nvSpPr>
        <p:spPr>
          <a:xfrm>
            <a:off x="457200" y="1250950"/>
            <a:ext cx="8229600" cy="4756150"/>
          </a:xfrm>
        </p:spPr>
        <p:txBody>
          <a:bodyPr wrap="square" anchor="t"/>
          <a:p>
            <a:pPr algn="l" defTabSz="0" eaLnBrk="1" hangingPunct="1">
              <a:lnSpc>
                <a:spcPct val="100000"/>
              </a:lnSpc>
              <a:spcBef>
                <a:spcPts val="1000"/>
              </a:spcBef>
              <a:buSzPct val="68000"/>
            </a:pPr>
            <a:r>
              <a:rPr lang="zh-CN" altLang="en-US" sz="2400" b="1" kern="1200" dirty="0">
                <a:solidFill>
                  <a:schemeClr val="accent2"/>
                </a:solidFill>
                <a:latin typeface="+mn-lt"/>
                <a:ea typeface="+mn-ea"/>
                <a:cs typeface="+mn-cs"/>
                <a:sym typeface="Lucida Sans Unicode" panose="020B0602030504020204" charset="0"/>
              </a:rPr>
              <a:t>大量更新！</a:t>
            </a:r>
            <a:endParaRPr lang="zh-CN" altLang="en-US" sz="2400" b="1" kern="1200" dirty="0">
              <a:solidFill>
                <a:schemeClr val="accent2"/>
              </a:solidFill>
              <a:latin typeface="+mn-lt"/>
              <a:ea typeface="+mn-ea"/>
              <a:cs typeface="+mn-cs"/>
              <a:sym typeface="Lucida Sans Unicode" panose="020B0602030504020204" charset="0"/>
            </a:endParaRPr>
          </a:p>
          <a:p>
            <a:pPr algn="l" defTabSz="0" eaLnBrk="1" hangingPunct="1">
              <a:lnSpc>
                <a:spcPct val="100000"/>
              </a:lnSpc>
              <a:spcBef>
                <a:spcPts val="1000"/>
              </a:spcBef>
              <a:buSzPct val="68000"/>
            </a:pPr>
            <a:endParaRPr lang="zh-CN" altLang="en-US" sz="2400" b="1" kern="1200" dirty="0">
              <a:latin typeface="+mn-lt"/>
              <a:ea typeface="+mn-ea"/>
              <a:cs typeface="+mn-cs"/>
              <a:sym typeface="Lucida Sans Unicode" panose="020B0602030504020204" charset="0"/>
            </a:endParaRPr>
          </a:p>
          <a:p>
            <a:pPr algn="l" defTabSz="0" eaLnBrk="1" hangingPunct="1">
              <a:lnSpc>
                <a:spcPct val="100000"/>
              </a:lnSpc>
              <a:spcBef>
                <a:spcPts val="1000"/>
              </a:spcBef>
              <a:buSzPct val="68000"/>
            </a:pPr>
            <a:r>
              <a:rPr lang="zh-CN" altLang="en-US" sz="2400" b="1" kern="1200" dirty="0">
                <a:latin typeface="+mn-lt"/>
                <a:ea typeface="+mn-ea"/>
                <a:cs typeface="+mn-cs"/>
                <a:sym typeface="Lucida Sans Unicode" panose="020B0602030504020204" charset="0"/>
              </a:rPr>
              <a:t>银行月末要对所有用户结算利息，但是：</a:t>
            </a:r>
            <a:endParaRPr lang="en-US" altLang="zh-CN" sz="2400" b="1" kern="1200" dirty="0">
              <a:latin typeface="+mn-lt"/>
              <a:ea typeface="+mn-ea"/>
              <a:cs typeface="+mn-cs"/>
              <a:sym typeface="Lucida Sans Unicode" panose="020B0602030504020204" charset="0"/>
            </a:endParaRPr>
          </a:p>
          <a:p>
            <a:pPr marL="800100" lvl="1" indent="-457200" algn="l" defTabSz="0" eaLnBrk="1" hangingPunct="1">
              <a:lnSpc>
                <a:spcPct val="100000"/>
              </a:lnSpc>
              <a:spcBef>
                <a:spcPts val="1000"/>
              </a:spcBef>
              <a:buClr>
                <a:schemeClr val="accent1"/>
              </a:buClr>
              <a:buSzPct val="68000"/>
              <a:buFont typeface="Lucida Sans Unicode" panose="020B0602030504020204" charset="0"/>
              <a:buAutoNum type="circleNumDbPlain"/>
            </a:pPr>
            <a:r>
              <a:rPr lang="zh-CN" altLang="en-US" sz="2400" b="1" kern="1200" dirty="0">
                <a:latin typeface="+mn-lt"/>
                <a:ea typeface="+mn-ea"/>
                <a:cs typeface="+mn-cs"/>
                <a:sym typeface="Lucida Sans Unicode" panose="020B0602030504020204" charset="0"/>
              </a:rPr>
              <a:t>如果已完成</a:t>
            </a:r>
            <a:r>
              <a:rPr lang="en-US" altLang="zh-CN" sz="2400" b="1" kern="1200" dirty="0">
                <a:latin typeface="+mn-lt"/>
                <a:ea typeface="+mn-ea"/>
                <a:cs typeface="+mn-cs"/>
                <a:sym typeface="Lucida Sans Unicode" panose="020B0602030504020204" charset="0"/>
              </a:rPr>
              <a:t>99%</a:t>
            </a:r>
            <a:r>
              <a:rPr lang="zh-CN" altLang="en-US" sz="2400" b="1" kern="1200" dirty="0">
                <a:latin typeface="+mn-lt"/>
                <a:ea typeface="+mn-ea"/>
                <a:cs typeface="+mn-cs"/>
                <a:sym typeface="Lucida Sans Unicode" panose="020B0602030504020204" charset="0"/>
              </a:rPr>
              <a:t>用户的利息结算并修改数据库，但之后数据库崩溃；</a:t>
            </a:r>
            <a:endParaRPr lang="en-US" altLang="zh-CN" sz="2400" b="1" kern="1200" dirty="0">
              <a:latin typeface="+mn-lt"/>
              <a:ea typeface="+mn-ea"/>
              <a:cs typeface="+mn-cs"/>
              <a:sym typeface="Lucida Sans Unicode" panose="020B0602030504020204" charset="0"/>
            </a:endParaRPr>
          </a:p>
          <a:p>
            <a:pPr marL="800100" lvl="1" indent="-457200" algn="l" defTabSz="0" eaLnBrk="1" hangingPunct="1">
              <a:lnSpc>
                <a:spcPct val="100000"/>
              </a:lnSpc>
              <a:spcBef>
                <a:spcPts val="1000"/>
              </a:spcBef>
              <a:buClr>
                <a:schemeClr val="accent1"/>
              </a:buClr>
              <a:buSzPct val="68000"/>
              <a:buFont typeface="Lucida Sans Unicode" panose="020B0602030504020204" charset="0"/>
              <a:buAutoNum type="circleNumDbPlain"/>
            </a:pPr>
            <a:r>
              <a:rPr lang="zh-CN" altLang="en-US" sz="2400" b="1" kern="1200" dirty="0">
                <a:latin typeface="+mn-lt"/>
                <a:ea typeface="+mn-ea"/>
                <a:cs typeface="+mn-cs"/>
                <a:sym typeface="Lucida Sans Unicode" panose="020B0602030504020204" charset="0"/>
              </a:rPr>
              <a:t>回滚需要撤销之前已完成的</a:t>
            </a:r>
            <a:r>
              <a:rPr lang="en-US" altLang="zh-CN" sz="2400" b="1" kern="1200" dirty="0">
                <a:latin typeface="+mn-lt"/>
                <a:ea typeface="+mn-ea"/>
                <a:cs typeface="+mn-cs"/>
                <a:sym typeface="Lucida Sans Unicode" panose="020B0602030504020204" charset="0"/>
              </a:rPr>
              <a:t>99%</a:t>
            </a:r>
            <a:r>
              <a:rPr lang="zh-CN" altLang="en-US" sz="2400" b="1" kern="1200" dirty="0">
                <a:latin typeface="+mn-lt"/>
                <a:ea typeface="+mn-ea"/>
                <a:cs typeface="+mn-cs"/>
                <a:sym typeface="Lucida Sans Unicode" panose="020B0602030504020204" charset="0"/>
              </a:rPr>
              <a:t>用户的数据更新结果（将其修改为结算前的值）；</a:t>
            </a:r>
            <a:endParaRPr lang="en-US" altLang="zh-CN" sz="2400" b="1" kern="1200" dirty="0">
              <a:latin typeface="+mn-lt"/>
              <a:ea typeface="+mn-ea"/>
              <a:cs typeface="+mn-cs"/>
              <a:sym typeface="Lucida Sans Unicode" panose="020B0602030504020204" charset="0"/>
            </a:endParaRPr>
          </a:p>
          <a:p>
            <a:pPr marL="800100" lvl="1" indent="-457200" algn="l" defTabSz="0" eaLnBrk="1" hangingPunct="1">
              <a:lnSpc>
                <a:spcPct val="100000"/>
              </a:lnSpc>
              <a:spcBef>
                <a:spcPts val="1000"/>
              </a:spcBef>
              <a:buClr>
                <a:schemeClr val="accent1"/>
              </a:buClr>
              <a:buSzPct val="68000"/>
              <a:buFont typeface="Lucida Sans Unicode" panose="020B0602030504020204" charset="0"/>
              <a:buAutoNum type="circleNumDbPlain"/>
            </a:pPr>
            <a:r>
              <a:rPr lang="zh-CN" altLang="en-US" sz="2400" b="1" kern="1200" dirty="0">
                <a:latin typeface="+mn-lt"/>
                <a:ea typeface="+mn-ea"/>
                <a:cs typeface="+mn-cs"/>
                <a:sym typeface="Lucida Sans Unicode" panose="020B0602030504020204" charset="0"/>
              </a:rPr>
              <a:t>回滚需要的执行时间与回滚前的结算执行时间一样长</a:t>
            </a:r>
            <a:r>
              <a:rPr lang="en-US" altLang="zh-CN" sz="2400" b="1" kern="1200" dirty="0">
                <a:latin typeface="+mn-lt"/>
                <a:ea typeface="+mn-ea"/>
                <a:cs typeface="+mn-cs"/>
                <a:sym typeface="Lucida Sans Unicode" panose="020B0602030504020204" charset="0"/>
              </a:rPr>
              <a:t>!</a:t>
            </a:r>
            <a:endParaRPr lang="en-US" altLang="zh-CN" sz="2400" b="1" kern="1200" dirty="0">
              <a:latin typeface="+mn-lt"/>
              <a:ea typeface="+mn-ea"/>
              <a:cs typeface="+mn-cs"/>
              <a:sym typeface="Lucida Sans Unicode" panose="020B0602030504020204" charset="0"/>
            </a:endParaRPr>
          </a:p>
        </p:txBody>
      </p:sp>
      <p:sp>
        <p:nvSpPr>
          <p:cNvPr id="31746" name="Text Box 4"/>
          <p:cNvSpPr/>
          <p:nvPr/>
        </p:nvSpPr>
        <p:spPr>
          <a:xfrm>
            <a:off x="395288" y="404813"/>
            <a:ext cx="8208962" cy="579437"/>
          </a:xfrm>
          <a:prstGeom prst="rect">
            <a:avLst/>
          </a:prstGeom>
          <a:noFill/>
          <a:ln w="9525">
            <a:noFill/>
          </a:ln>
        </p:spPr>
        <p:txBody>
          <a:bodyPr anchor="t">
            <a:spAutoFit/>
          </a:bodyPr>
          <a:p>
            <a:pPr algn="ctr">
              <a:spcBef>
                <a:spcPct val="50000"/>
              </a:spcBef>
            </a:pPr>
            <a:r>
              <a:rPr lang="zh-CN" altLang="en-US" sz="3200" b="1" dirty="0">
                <a:solidFill>
                  <a:srgbClr val="000000"/>
                </a:solidFill>
                <a:latin typeface="Arial" panose="020B0604020202020204" pitchFamily="34" charset="0"/>
                <a:ea typeface="宋体" panose="02010600030101010101" pitchFamily="2" charset="-122"/>
                <a:sym typeface="黑体" panose="02010609060101010101" charset="-122"/>
              </a:rPr>
              <a:t>扁平事务的缺陷（例2）</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内容占位符 2"/>
          <p:cNvSpPr>
            <a:spLocks noGrp="1"/>
          </p:cNvSpPr>
          <p:nvPr>
            <p:ph type="subTitle" idx="1"/>
          </p:nvPr>
        </p:nvSpPr>
        <p:spPr>
          <a:xfrm>
            <a:off x="457200" y="1481138"/>
            <a:ext cx="8229600" cy="4525962"/>
          </a:xfrm>
        </p:spPr>
        <p:txBody>
          <a:bodyPr wrap="square" anchor="t"/>
          <a:p>
            <a:pPr marL="457200" indent="-457200" algn="l" defTabSz="0" eaLnBrk="1" hangingPunct="1">
              <a:buClr>
                <a:schemeClr val="accent1"/>
              </a:buClr>
              <a:buSzPct val="68000"/>
              <a:buFont typeface="Arial" panose="020B0604020202020204" pitchFamily="34" charset="0"/>
              <a:buChar char="•"/>
            </a:pPr>
            <a:r>
              <a:rPr lang="zh-CN" altLang="en-US" sz="2700" b="1" kern="1200" dirty="0">
                <a:latin typeface="+mn-lt"/>
                <a:ea typeface="+mn-ea"/>
                <a:cs typeface="+mn-cs"/>
                <a:sym typeface="Lucida Sans Unicode" panose="020B0602030504020204" charset="0"/>
              </a:rPr>
              <a:t>针对扁平事务所面临的各种问题，分别提出了相应的事务扩展方案，从而形成了各种新的事务模型。</a:t>
            </a:r>
            <a:endParaRPr lang="zh-CN" altLang="en-US" sz="2700" b="1" kern="1200" dirty="0">
              <a:latin typeface="+mn-lt"/>
              <a:ea typeface="+mn-ea"/>
              <a:cs typeface="+mn-cs"/>
              <a:sym typeface="Lucida Sans Unicode" panose="020B0602030504020204" charset="0"/>
            </a:endParaRPr>
          </a:p>
          <a:p>
            <a:pPr marL="457200" indent="-457200" algn="l" defTabSz="0" eaLnBrk="1" hangingPunct="1">
              <a:buClr>
                <a:schemeClr val="accent1"/>
              </a:buClr>
              <a:buSzPct val="68000"/>
              <a:buFont typeface="Arial" panose="020B0604020202020204" pitchFamily="34" charset="0"/>
              <a:buChar char="•"/>
            </a:pPr>
            <a:endParaRPr lang="zh-CN" altLang="en-US" sz="2700" b="1" kern="1200" dirty="0">
              <a:latin typeface="+mn-lt"/>
              <a:ea typeface="+mn-ea"/>
              <a:cs typeface="+mn-cs"/>
              <a:sym typeface="Lucida Sans Unicode" panose="020B0602030504020204" charset="0"/>
            </a:endParaRPr>
          </a:p>
          <a:p>
            <a:pPr marL="457200" indent="-457200" algn="l" defTabSz="0" eaLnBrk="1" hangingPunct="1">
              <a:buClr>
                <a:schemeClr val="accent1"/>
              </a:buClr>
              <a:buSzPct val="68000"/>
              <a:buFont typeface="Arial" panose="020B0604020202020204" pitchFamily="34" charset="0"/>
              <a:buChar char="•"/>
            </a:pPr>
            <a:r>
              <a:rPr lang="zh-CN" altLang="en-US" sz="2700" b="1" kern="1200" dirty="0">
                <a:latin typeface="+mn-lt"/>
                <a:ea typeface="+mn-ea"/>
                <a:cs typeface="+mn-cs"/>
                <a:sym typeface="Lucida Sans Unicode" panose="020B0602030504020204" charset="0"/>
              </a:rPr>
              <a:t>虽然扁平事务有局限性，但是无论哪种扩展，扁平事务都是核心！</a:t>
            </a:r>
            <a:endParaRPr lang="zh-CN" altLang="en-US" sz="2700" b="1" kern="1200" dirty="0">
              <a:latin typeface="+mn-lt"/>
              <a:ea typeface="+mn-ea"/>
              <a:cs typeface="+mn-cs"/>
              <a:sym typeface="Lucida Sans Unicode" panose="020B0602030504020204" charset="0"/>
            </a:endParaRPr>
          </a:p>
        </p:txBody>
      </p:sp>
    </p:spTree>
  </p:cSld>
  <p:clrMapOvr>
    <a:masterClrMapping/>
  </p:clrMapOvr>
</p:sld>
</file>

<file path=ppt/tags/tag1.xml><?xml version="1.0" encoding="utf-8"?>
<p:tagLst xmlns:p="http://schemas.openxmlformats.org/presentationml/2006/main">
  <p:tag name="KSO_WM_DOC_GUID" val="{094273d2-fd82-472b-8fbd-c490084dc1dd}"/>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聚合">
  <a:themeElements>
    <a:clrScheme name="">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CCEDB"/>
      </a:accent5>
      <a:accent6>
        <a:srgbClr val="C31B23"/>
      </a:accent6>
      <a:hlink>
        <a:srgbClr val="FF8119"/>
      </a:hlink>
      <a:folHlink>
        <a:srgbClr val="44B9E8"/>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a:blipFill>
        <a:effectLst>
          <a:outerShdw blurRad="50800" dist="50800" dir="5400000" algn="ctr" rotWithShape="0">
            <a:srgbClr val="000000">
              <a:alpha val="33000"/>
            </a:srgbClr>
          </a:outerShdw>
        </a:effectLst>
      </a:spPr>
      <a:bodyPr rtlCol="0" anchor="ctr"/>
      <a:lstStyle>
        <a:defPPr algn="ctr">
          <a:defRPr lang="zh-CN" altLang="en-US"/>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聚合">
  <a:themeElements>
    <a:clrScheme name="">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CCEDB"/>
      </a:accent5>
      <a:accent6>
        <a:srgbClr val="C31B23"/>
      </a:accent6>
      <a:hlink>
        <a:srgbClr val="FF8119"/>
      </a:hlink>
      <a:folHlink>
        <a:srgbClr val="44B9E8"/>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a:blipFill>
        <a:effectLst>
          <a:outerShdw blurRad="50800" dist="50800" dir="5400000" algn="ctr" rotWithShape="0">
            <a:srgbClr val="000000">
              <a:alpha val="33000"/>
            </a:srgbClr>
          </a:outerShdw>
        </a:effectLst>
      </a:spPr>
      <a:bodyPr rtlCol="0" anchor="ctr"/>
      <a:lstStyle>
        <a:defPPr algn="ctr">
          <a:defRPr lang="zh-CN" altLang="en-US"/>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CCEDB"/>
      </a:accent5>
      <a:accent6>
        <a:srgbClr val="C31B23"/>
      </a:accent6>
      <a:hlink>
        <a:srgbClr val="FF8119"/>
      </a:hlink>
      <a:folHlink>
        <a:srgbClr val="44B9E8"/>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8184</Words>
  <Application>WPS 演示</Application>
  <PresentationFormat>全屏显示(4:3)</PresentationFormat>
  <Paragraphs>567</Paragraphs>
  <Slides>30</Slides>
  <Notes>3</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30</vt:i4>
      </vt:variant>
    </vt:vector>
  </HeadingPairs>
  <TitlesOfParts>
    <vt:vector size="46" baseType="lpstr">
      <vt:lpstr>Arial</vt:lpstr>
      <vt:lpstr>宋体</vt:lpstr>
      <vt:lpstr>Wingdings</vt:lpstr>
      <vt:lpstr>Lucida Sans Unicode</vt:lpstr>
      <vt:lpstr>MS PGothic</vt:lpstr>
      <vt:lpstr>Wingdings 3</vt:lpstr>
      <vt:lpstr>Verdana</vt:lpstr>
      <vt:lpstr>Wingdings 2</vt:lpstr>
      <vt:lpstr>Wingdings</vt:lpstr>
      <vt:lpstr>黑体</vt:lpstr>
      <vt:lpstr>Arial Unicode MS</vt:lpstr>
      <vt:lpstr>Times New Roman</vt:lpstr>
      <vt:lpstr>微软雅黑</vt:lpstr>
      <vt:lpstr>Calibri</vt:lpstr>
      <vt:lpstr>聚合</vt:lpstr>
      <vt:lpstr>1_聚合</vt:lpstr>
      <vt:lpstr>Models of Transactions  (事务模型)</vt:lpstr>
      <vt:lpstr>事务模型（ Transaction  Model）</vt:lpstr>
      <vt:lpstr>事务的ACID特性</vt:lpstr>
      <vt:lpstr>1.扁平事务（Flat Transaction）</vt:lpstr>
      <vt:lpstr>以借/贷事务为例</vt:lpstr>
      <vt:lpstr>扁平事务的不足</vt:lpstr>
      <vt:lpstr>PowerPoint 演示文稿</vt:lpstr>
      <vt:lpstr>PowerPoint 演示文稿</vt:lpstr>
      <vt:lpstr>PowerPoint 演示文稿</vt:lpstr>
      <vt:lpstr>2.带保存点(savepoint)的扁平事务</vt:lpstr>
      <vt:lpstr>Savepoints</vt:lpstr>
      <vt:lpstr>PowerPoint 演示文稿</vt:lpstr>
      <vt:lpstr>3.链事务 (Chained Transactions)</vt:lpstr>
      <vt:lpstr>Chained Transactions</vt:lpstr>
      <vt:lpstr>Chained Transactions</vt:lpstr>
      <vt:lpstr>Chained Transactions</vt:lpstr>
      <vt:lpstr>Chained Transactions vs. Savepoints</vt:lpstr>
      <vt:lpstr>4.嵌套事务(Nested Transactions)</vt:lpstr>
      <vt:lpstr>Nested Transaction - Example</vt:lpstr>
      <vt:lpstr>Nested Transaction - Example</vt:lpstr>
      <vt:lpstr>Nested Transaction - Example</vt:lpstr>
      <vt:lpstr>Nested Transaction - Example</vt:lpstr>
      <vt:lpstr>Nested Transactions</vt:lpstr>
      <vt:lpstr>Nested Transactions (1)</vt:lpstr>
      <vt:lpstr>Nested Transactions (2)</vt:lpstr>
      <vt:lpstr>5.分布事务(Distributed Transactions)</vt:lpstr>
      <vt:lpstr>Distributed Systems: Integration of Legacy Applications</vt:lpstr>
      <vt:lpstr>Distributed Transactions</vt:lpstr>
      <vt:lpstr>6.多级事务(Multilevel Transactions)</vt:lpstr>
      <vt:lpstr>7.开放嵌套事务(Open Nested Transactions)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事务模型与ACID特性</dc:title>
  <dc:creator>NJU</dc:creator>
  <cp:lastModifiedBy>百老汇</cp:lastModifiedBy>
  <cp:revision>98</cp:revision>
  <dcterms:created xsi:type="dcterms:W3CDTF">2014-02-19T02:34:00Z</dcterms:created>
  <dcterms:modified xsi:type="dcterms:W3CDTF">2020-02-21T04:50:12Z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2052-11.3.0.8775</vt:lpwstr>
  </property>
</Properties>
</file>