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340" r:id="rId3"/>
    <p:sldId id="501" r:id="rId4"/>
    <p:sldId id="656" r:id="rId5"/>
    <p:sldId id="658" r:id="rId6"/>
    <p:sldId id="659" r:id="rId7"/>
    <p:sldId id="660" r:id="rId8"/>
    <p:sldId id="661" r:id="rId9"/>
    <p:sldId id="662" r:id="rId10"/>
    <p:sldId id="663" r:id="rId11"/>
    <p:sldId id="664" r:id="rId12"/>
    <p:sldId id="666" r:id="rId13"/>
    <p:sldId id="670" r:id="rId14"/>
    <p:sldId id="665" r:id="rId15"/>
    <p:sldId id="668" r:id="rId16"/>
    <p:sldId id="669" r:id="rId17"/>
    <p:sldId id="671" r:id="rId18"/>
    <p:sldId id="672" r:id="rId19"/>
    <p:sldId id="258" r:id="rId20"/>
    <p:sldId id="673" r:id="rId22"/>
    <p:sldId id="426" r:id="rId23"/>
    <p:sldId id="674" r:id="rId24"/>
    <p:sldId id="675" r:id="rId25"/>
    <p:sldId id="676" r:id="rId26"/>
    <p:sldId id="677" r:id="rId27"/>
    <p:sldId id="427" r:id="rId28"/>
    <p:sldId id="602" r:id="rId29"/>
    <p:sldId id="603" r:id="rId30"/>
    <p:sldId id="428" r:id="rId31"/>
    <p:sldId id="303" r:id="rId32"/>
    <p:sldId id="465" r:id="rId33"/>
    <p:sldId id="567" r:id="rId34"/>
    <p:sldId id="568" r:id="rId35"/>
    <p:sldId id="606" r:id="rId36"/>
    <p:sldId id="569" r:id="rId37"/>
    <p:sldId id="570" r:id="rId38"/>
  </p:sldIdLst>
  <p:sldSz cx="9144000" cy="6858000" type="screen4x3"/>
  <p:notesSz cx="6743700" cy="9906000"/>
  <p:custDataLst>
    <p:tags r:id="rId42"/>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132"/>
        <p:guide pos="2904"/>
      </p:guideLst>
    </p:cSldViewPr>
  </p:slide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gs" Target="tags/tag1.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1"/>
          <p:cNvSpPr>
            <a:spLocks noGrp="1"/>
          </p:cNvSpPr>
          <p:nvPr>
            <p:ph type="hdr" sz="quarter"/>
          </p:nvPr>
        </p:nvSpPr>
        <p:spPr>
          <a:xfrm>
            <a:off x="0" y="0"/>
            <a:ext cx="2921000" cy="495300"/>
          </a:xfrm>
          <a:prstGeom prst="rect">
            <a:avLst/>
          </a:prstGeom>
          <a:noFill/>
          <a:ln w="9525">
            <a:noFill/>
            <a:miter/>
          </a:ln>
        </p:spPr>
        <p:txBody>
          <a:bodyPr vert="horz"/>
          <a:p>
            <a:pPr lvl="0" algn="l" fontAlgn="base">
              <a:spcBef>
                <a:spcPct val="0"/>
              </a:spcBef>
              <a:spcAft>
                <a:spcPct val="0"/>
              </a:spcAft>
            </a:pPr>
            <a:endParaRPr sz="1200" strike="noStrike" noProof="1"/>
          </a:p>
        </p:txBody>
      </p:sp>
      <p:sp>
        <p:nvSpPr>
          <p:cNvPr id="2051" name="日期占位符 2"/>
          <p:cNvSpPr>
            <a:spLocks noGrp="1"/>
          </p:cNvSpPr>
          <p:nvPr>
            <p:ph type="dt" idx="1"/>
          </p:nvPr>
        </p:nvSpPr>
        <p:spPr>
          <a:xfrm>
            <a:off x="3816350" y="0"/>
            <a:ext cx="2924175" cy="495300"/>
          </a:xfrm>
          <a:prstGeom prst="rect">
            <a:avLst/>
          </a:prstGeom>
          <a:noFill/>
          <a:ln w="9525">
            <a:noFill/>
            <a:miter/>
          </a:ln>
        </p:spPr>
        <p:txBody>
          <a:bodyPr vert="horz"/>
          <a:p>
            <a:pPr lvl="0" algn="r" fontAlgn="base">
              <a:spcBef>
                <a:spcPct val="0"/>
              </a:spcBef>
              <a:spcAft>
                <a:spcPct val="0"/>
              </a:spcAft>
            </a:pPr>
            <a:endParaRPr lang="zh-CN" altLang="en-US" sz="1200" strike="noStrike" noProof="1" dirty="0"/>
          </a:p>
        </p:txBody>
      </p:sp>
      <p:sp>
        <p:nvSpPr>
          <p:cNvPr id="2052" name="幻灯片图像占位符 3"/>
          <p:cNvSpPr>
            <a:spLocks noGrp="1" noRot="1" noChangeAspect="1"/>
          </p:cNvSpPr>
          <p:nvPr>
            <p:ph type="sldImg"/>
          </p:nvPr>
        </p:nvSpPr>
        <p:spPr>
          <a:xfrm>
            <a:off x="1122363" y="742950"/>
            <a:ext cx="4494212" cy="3714750"/>
          </a:xfrm>
          <a:prstGeom prst="rect">
            <a:avLst/>
          </a:prstGeom>
          <a:noFill/>
          <a:ln w="9525">
            <a:noFill/>
          </a:ln>
        </p:spPr>
      </p:sp>
      <p:sp>
        <p:nvSpPr>
          <p:cNvPr id="2053" name="备注占位符 4"/>
          <p:cNvSpPr>
            <a:spLocks noGrp="1" noRot="1" noChangeAspect="1"/>
          </p:cNvSpPr>
          <p:nvPr/>
        </p:nvSpPr>
        <p:spPr>
          <a:xfrm>
            <a:off x="673100" y="4705350"/>
            <a:ext cx="5395913" cy="4457700"/>
          </a:xfrm>
          <a:prstGeom prst="rect">
            <a:avLst/>
          </a:prstGeom>
          <a:noFill/>
          <a:ln w="9525">
            <a:noFill/>
          </a:ln>
        </p:spPr>
        <p:txBody>
          <a:bodyPr anchor="ctr"/>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2054" name="页脚占位符 5"/>
          <p:cNvSpPr>
            <a:spLocks noGrp="1"/>
          </p:cNvSpPr>
          <p:nvPr>
            <p:ph type="ftr" sz="quarter" idx="4"/>
          </p:nvPr>
        </p:nvSpPr>
        <p:spPr>
          <a:xfrm>
            <a:off x="0" y="9407525"/>
            <a:ext cx="2921000" cy="496888"/>
          </a:xfrm>
          <a:prstGeom prst="rect">
            <a:avLst/>
          </a:prstGeom>
          <a:noFill/>
          <a:ln w="9525">
            <a:noFill/>
            <a:miter/>
          </a:ln>
        </p:spPr>
        <p:txBody>
          <a:bodyPr vert="horz" anchor="b"/>
          <a:p>
            <a:pPr lvl="0" algn="l" fontAlgn="base">
              <a:spcBef>
                <a:spcPct val="0"/>
              </a:spcBef>
              <a:spcAft>
                <a:spcPct val="0"/>
              </a:spcAft>
            </a:pPr>
            <a:endParaRPr sz="1200" strike="noStrike" noProof="1"/>
          </a:p>
        </p:txBody>
      </p:sp>
      <p:sp>
        <p:nvSpPr>
          <p:cNvPr id="2055" name="灯片编号占位符 6"/>
          <p:cNvSpPr>
            <a:spLocks noGrp="1"/>
          </p:cNvSpPr>
          <p:nvPr>
            <p:ph type="sldNum" sz="quarter" idx="5"/>
          </p:nvPr>
        </p:nvSpPr>
        <p:spPr>
          <a:xfrm>
            <a:off x="3816350" y="9407525"/>
            <a:ext cx="2924175" cy="496888"/>
          </a:xfrm>
          <a:prstGeom prst="rect">
            <a:avLst/>
          </a:prstGeom>
          <a:noFill/>
          <a:ln w="9525">
            <a:noFill/>
            <a:miter/>
          </a:ln>
        </p:spPr>
        <p:txBody>
          <a:bodyPr vert="horz" anchor="b"/>
          <a:p>
            <a:pPr lvl="0" algn="r" fontAlgn="base">
              <a:spcBef>
                <a:spcPct val="0"/>
              </a:spcBef>
              <a:spcAft>
                <a:spcPct val="0"/>
              </a:spcAft>
            </a:pPr>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defRPr sz="1200" kern="1200">
        <a:latin typeface="+mn-lt"/>
        <a:ea typeface="+mn-ea"/>
        <a:cs typeface="+mn-cs"/>
      </a:defRPr>
    </a:lvl1pPr>
    <a:lvl2pPr marL="0" lvl="1" indent="0">
      <a:defRPr sz="1200" kern="1200">
        <a:latin typeface="+mn-lt"/>
        <a:ea typeface="+mn-ea"/>
        <a:cs typeface="+mn-cs"/>
      </a:defRPr>
    </a:lvl2pPr>
    <a:lvl3pPr marL="0" lvl="2" indent="0">
      <a:defRPr sz="1200" kern="1200">
        <a:latin typeface="+mn-lt"/>
        <a:ea typeface="+mn-ea"/>
        <a:cs typeface="+mn-cs"/>
      </a:defRPr>
    </a:lvl3pPr>
    <a:lvl4pPr marL="0" lvl="3" indent="0">
      <a:defRPr sz="1200" kern="1200">
        <a:latin typeface="+mn-lt"/>
        <a:ea typeface="+mn-ea"/>
        <a:cs typeface="+mn-cs"/>
      </a:defRPr>
    </a:lvl4pPr>
    <a:lvl5pPr marL="0" lvl="4" indent="0">
      <a:defRPr sz="1200" kern="1200">
        <a:latin typeface="+mn-lt"/>
        <a:ea typeface="+mn-ea"/>
        <a:cs typeface="+mn-cs"/>
      </a:defRPr>
    </a:lvl5pPr>
    <a:lvl6pPr marL="2286000" lvl="5" indent="0">
      <a:defRPr sz="1200" kern="1200">
        <a:latin typeface="+mn-lt"/>
        <a:ea typeface="+mn-ea"/>
        <a:cs typeface="+mn-cs"/>
      </a:defRPr>
    </a:lvl6pPr>
    <a:lvl7pPr marL="2743200" lvl="6" indent="0">
      <a:defRPr sz="1200" kern="1200">
        <a:latin typeface="+mn-lt"/>
        <a:ea typeface="+mn-ea"/>
        <a:cs typeface="+mn-cs"/>
      </a:defRPr>
    </a:lvl7pPr>
    <a:lvl8pPr marL="3200400" lvl="7" indent="0">
      <a:defRPr sz="1200" kern="1200">
        <a:latin typeface="+mn-lt"/>
        <a:ea typeface="+mn-ea"/>
        <a:cs typeface="+mn-cs"/>
      </a:defRPr>
    </a:lvl8pPr>
    <a:lvl9pPr marL="3657600" lvl="8" indent="0">
      <a:defRPr sz="1200" kern="1200">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幻灯片图像占位符 1"/>
          <p:cNvSpPr>
            <a:spLocks noGrp="1" noRot="1"/>
          </p:cNvSpPr>
          <p:nvPr>
            <p:ph type="sldImg"/>
          </p:nvPr>
        </p:nvSpPr>
        <p:spPr/>
      </p:sp>
      <p:sp>
        <p:nvSpPr>
          <p:cNvPr id="6146" name="文本占位符 2"/>
          <p:cNvSpPr>
            <a:spLocks noGrp="1"/>
          </p:cNvSpPr>
          <p:nvPr>
            <p:ph type="body" sz="quarter"/>
          </p:nvPr>
        </p:nvSpPr>
        <p:spPr>
          <a:xfrm>
            <a:off x="650875" y="4259263"/>
            <a:ext cx="5208588" cy="3484562"/>
          </a:xfrm>
          <a:prstGeom prst="rect">
            <a:avLst/>
          </a:prstGeom>
          <a:noFill/>
          <a:ln w="9525">
            <a:noFill/>
          </a:ln>
        </p:spPr>
        <p:txBody>
          <a:bodyPr anchor="t"/>
          <a:p>
            <a:pPr lvl="0" indent="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8194" name="幻灯片图像占位符 9217"/>
          <p:cNvSpPr>
            <a:spLocks noGrp="1" noRot="1" noTextEdit="1"/>
          </p:cNvSpPr>
          <p:nvPr>
            <p:ph type="sldImg"/>
          </p:nvPr>
        </p:nvSpPr>
        <p:spPr>
          <a:xfrm>
            <a:off x="895350" y="739775"/>
            <a:ext cx="4953000" cy="3714750"/>
          </a:xfrm>
        </p:spPr>
      </p:sp>
      <p:sp>
        <p:nvSpPr>
          <p:cNvPr id="8195" name="文本占位符 9218"/>
          <p:cNvSpPr>
            <a:spLocks noGrp="1" noRot="1"/>
          </p:cNvSpPr>
          <p:nvPr>
            <p:ph type="body"/>
          </p:nvPr>
        </p:nvSpPr>
        <p:spPr>
          <a:xfrm>
            <a:off x="896938" y="4703763"/>
            <a:ext cx="4946650" cy="4459287"/>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indent="0"/>
            <a:r>
              <a:rPr lang="en-US" altLang="zh-CN" dirty="0"/>
              <a:t>定义</a:t>
            </a:r>
            <a:endParaRPr lang="en-US" altLang="zh-CN" dirty="0"/>
          </a:p>
          <a:p>
            <a:pPr lvl="0" indent="0"/>
            <a:r>
              <a:rPr lang="en-US" altLang="zh-CN" dirty="0"/>
              <a:t> 一个数据库操作序列</a:t>
            </a:r>
            <a:r>
              <a:rPr lang="zh-CN" altLang="en-US" dirty="0"/>
              <a:t>，</a:t>
            </a:r>
            <a:r>
              <a:rPr lang="en-US" altLang="zh-CN" dirty="0"/>
              <a:t> 一个不可分割的工作单位</a:t>
            </a:r>
            <a:r>
              <a:rPr lang="zh-CN" altLang="en-US" dirty="0"/>
              <a:t>，</a:t>
            </a:r>
            <a:r>
              <a:rPr lang="en-US" altLang="zh-CN" dirty="0"/>
              <a:t> 恢复和并发控制的基本单位</a:t>
            </a:r>
            <a:endParaRPr lang="en-US" altLang="zh-CN" dirty="0"/>
          </a:p>
          <a:p>
            <a:pPr lvl="0" indent="0"/>
            <a:r>
              <a:rPr lang="en-US" altLang="zh-CN" dirty="0"/>
              <a:t>事务和程序比较</a:t>
            </a:r>
            <a:endParaRPr lang="en-US" altLang="zh-CN" dirty="0"/>
          </a:p>
          <a:p>
            <a:pPr lvl="0" indent="0"/>
            <a:r>
              <a:rPr lang="en-US" altLang="zh-CN" dirty="0"/>
              <a:t> 在关系数据库中，一个事务可以是一条或多条SQL语句,也可以包含一个或多个程序。</a:t>
            </a:r>
            <a:endParaRPr lang="en-US" altLang="zh-CN" dirty="0"/>
          </a:p>
          <a:p>
            <a:pPr lvl="0" indent="0"/>
            <a:r>
              <a:rPr lang="en-US" altLang="zh-CN" dirty="0"/>
              <a:t> 一个程序通常包含多个事务</a:t>
            </a:r>
            <a:endParaRPr lang="en-US" altLang="zh-CN" dirty="0"/>
          </a:p>
          <a:p>
            <a:pPr lvl="0" indent="0"/>
            <a:endParaRPr lang="en-US" altLang="zh-CN" dirty="0"/>
          </a:p>
          <a:p>
            <a:pPr lvl="0" indent="0"/>
            <a:r>
              <a:rPr lang="zh-CN" altLang="en-US" dirty="0"/>
              <a:t>设想网上购物的一次交易，其付款过程至少包括以下几步数据库操作：</a:t>
            </a:r>
            <a:br>
              <a:rPr lang="zh-CN" altLang="en-US" dirty="0"/>
            </a:br>
            <a:br>
              <a:rPr lang="zh-CN" altLang="en-US" dirty="0"/>
            </a:br>
            <a:r>
              <a:rPr lang="zh-CN" altLang="en-US" dirty="0"/>
              <a:t>　　</a:t>
            </a:r>
            <a:r>
              <a:rPr lang="en-US" altLang="zh-CN" dirty="0"/>
              <a:t>· </a:t>
            </a:r>
            <a:r>
              <a:rPr lang="zh-CN" altLang="en-US" dirty="0"/>
              <a:t>更新客户所购商品的库存信息 </a:t>
            </a:r>
            <a:br>
              <a:rPr lang="zh-CN" altLang="en-US" dirty="0"/>
            </a:br>
            <a:br>
              <a:rPr lang="zh-CN" altLang="en-US" dirty="0"/>
            </a:br>
            <a:r>
              <a:rPr lang="zh-CN" altLang="en-US" dirty="0"/>
              <a:t>　　</a:t>
            </a:r>
            <a:r>
              <a:rPr lang="en-US" altLang="zh-CN" dirty="0"/>
              <a:t>· </a:t>
            </a:r>
            <a:r>
              <a:rPr lang="zh-CN" altLang="en-US" dirty="0"/>
              <a:t>保存客户付款信息</a:t>
            </a:r>
            <a:r>
              <a:rPr lang="en-US" altLang="zh-CN" dirty="0"/>
              <a:t>--</a:t>
            </a:r>
            <a:r>
              <a:rPr lang="zh-CN" altLang="en-US" dirty="0"/>
              <a:t>可能包括与银行系统的交互 </a:t>
            </a:r>
            <a:br>
              <a:rPr lang="zh-CN" altLang="en-US" dirty="0"/>
            </a:br>
            <a:br>
              <a:rPr lang="zh-CN" altLang="en-US" dirty="0"/>
            </a:br>
            <a:r>
              <a:rPr lang="zh-CN" altLang="en-US" dirty="0"/>
              <a:t>　　</a:t>
            </a:r>
            <a:r>
              <a:rPr lang="en-US" altLang="zh-CN" dirty="0"/>
              <a:t>· </a:t>
            </a:r>
            <a:r>
              <a:rPr lang="zh-CN" altLang="en-US" dirty="0"/>
              <a:t>生成订单并且保存到数据库中 </a:t>
            </a:r>
            <a:br>
              <a:rPr lang="zh-CN" altLang="en-US" dirty="0"/>
            </a:br>
            <a:br>
              <a:rPr lang="zh-CN" altLang="en-US" dirty="0"/>
            </a:br>
            <a:r>
              <a:rPr lang="zh-CN" altLang="en-US" dirty="0"/>
              <a:t>　　</a:t>
            </a:r>
            <a:r>
              <a:rPr lang="en-US" altLang="zh-CN" dirty="0"/>
              <a:t>· </a:t>
            </a:r>
            <a:r>
              <a:rPr lang="zh-CN" altLang="en-US" dirty="0"/>
              <a:t>更新用户相关信息，例如购物数量等等 </a:t>
            </a:r>
            <a:br>
              <a:rPr lang="zh-CN" altLang="en-US" dirty="0"/>
            </a:br>
            <a:br>
              <a:rPr lang="zh-CN" altLang="en-US" dirty="0"/>
            </a:br>
            <a:r>
              <a:rPr lang="zh-CN" altLang="en-US" dirty="0"/>
              <a:t>　 　正常的情况下，这些操作将顺利进行，最终交易成功，与交易相关的所有数据库信息也成功地更新。但是，如果在这一系列过程中任何一个环节出了差错，例如在 更新商品库存信息时发生异常、该顾客银行帐户存款不足等，都将导致交易失败。一旦交易失败，数据库中所有信息都必须保持交易前的状态不变，比如最后一步更 新用户信息时失败而导致交易失败，那么必须保证这笔失败的交易不影响数据库的状态</a:t>
            </a:r>
            <a:r>
              <a:rPr lang="en-US" altLang="zh-CN" dirty="0"/>
              <a:t>--</a:t>
            </a:r>
            <a:r>
              <a:rPr lang="zh-CN" altLang="en-US" dirty="0"/>
              <a:t>库存信息没有被更新、用户也没有付款，订单也没有生成。否则，数据库 的信息将会一片混乱而不可预测。 </a:t>
            </a:r>
            <a:endParaRPr lang="en-US" altLang="zh-CN" dirty="0"/>
          </a:p>
          <a:p>
            <a:pPr lvl="0" indent="0"/>
            <a:endParaRPr lang="en-US"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a:spLocks noGrp="1"/>
          </p:cNvSpPr>
          <p:nvPr>
            <p:ph type="body" sz="quarter"/>
          </p:nvPr>
        </p:nvSpPr>
        <p:spPr>
          <a:xfrm>
            <a:off x="650983" y="4259125"/>
            <a:ext cx="5207863" cy="3484739"/>
          </a:xfrm>
          <a:prstGeom prst="rect">
            <a:avLst/>
          </a:prstGeom>
        </p:spPr>
        <p:txBody>
          <a:bodyPr/>
          <a:p>
            <a:r>
              <a:rPr lang="zh-CN" altLang="en-US"/>
              <a:t>前提是：事务本身的定义是正确的！</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zh-CN" altLang="en-US"/>
              <a:t>为方便起见，后面的</a:t>
            </a:r>
            <a:r>
              <a:rPr lang="en-US" altLang="zh-CN"/>
              <a:t>PPT</a:t>
            </a:r>
            <a:r>
              <a:rPr lang="zh-CN" altLang="en-US"/>
              <a:t>中不再用具体的</a:t>
            </a:r>
            <a:r>
              <a:rPr lang="en-US" altLang="zh-CN"/>
              <a:t>SQL</a:t>
            </a:r>
            <a:r>
              <a:rPr lang="zh-CN" altLang="en-US"/>
              <a:t>语句来表示事务中的数据库访问操作，而是简化表示为</a:t>
            </a:r>
            <a:r>
              <a:rPr lang="en-US" altLang="zh-CN"/>
              <a:t>READ</a:t>
            </a:r>
            <a:r>
              <a:rPr lang="zh-CN" altLang="en-US"/>
              <a:t>和</a:t>
            </a:r>
            <a:r>
              <a:rPr lang="en-US" altLang="zh-CN"/>
              <a:t>WRITE</a:t>
            </a:r>
            <a:r>
              <a:rPr lang="zh-CN" altLang="en-US"/>
              <a:t>两种类型的操作。</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0242" name="幻灯片图像占位符 11265"/>
          <p:cNvSpPr>
            <a:spLocks noGrp="1" noRot="1" noTextEdit="1"/>
          </p:cNvSpPr>
          <p:nvPr>
            <p:ph type="sldImg"/>
          </p:nvPr>
        </p:nvSpPr>
        <p:spPr>
          <a:xfrm>
            <a:off x="893763" y="741363"/>
            <a:ext cx="4953000" cy="3714750"/>
          </a:xfrm>
        </p:spPr>
      </p:sp>
      <p:sp>
        <p:nvSpPr>
          <p:cNvPr id="10243" name="文本占位符 11266"/>
          <p:cNvSpPr>
            <a:spLocks noGrp="1" noRot="1"/>
          </p:cNvSpPr>
          <p:nvPr>
            <p:ph type="body"/>
          </p:nvPr>
        </p:nvSpPr>
        <p:spPr>
          <a:xfrm>
            <a:off x="673100" y="4703763"/>
            <a:ext cx="5394325" cy="445770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indent="0"/>
            <a:r>
              <a:rPr lang="zh-CN" altLang="en-US" dirty="0"/>
              <a:t>为什么要用事务的概念？和一组</a:t>
            </a:r>
            <a:r>
              <a:rPr lang="en-US" altLang="zh-CN" dirty="0"/>
              <a:t>sql</a:t>
            </a:r>
            <a:r>
              <a:rPr lang="zh-CN" altLang="en-US" dirty="0"/>
              <a:t>语句不是一样的吗？</a:t>
            </a:r>
            <a:endParaRPr lang="zh-CN" altLang="en-US" dirty="0"/>
          </a:p>
          <a:p>
            <a:pPr lvl="0" indent="0"/>
            <a:r>
              <a:rPr lang="zh-CN" altLang="en-US" dirty="0"/>
              <a:t>不一样。</a:t>
            </a:r>
            <a:endParaRPr lang="zh-CN" altLang="en-US" dirty="0"/>
          </a:p>
          <a:p>
            <a:pPr lvl="0" indent="0"/>
            <a:r>
              <a:rPr lang="zh-CN" altLang="en-US" dirty="0"/>
              <a:t>事务可以保证数据库的一致性。</a:t>
            </a:r>
            <a:endParaRPr lang="zh-CN" altLang="en-US" dirty="0"/>
          </a:p>
          <a:p>
            <a:pPr lvl="0" indent="0"/>
            <a:r>
              <a:rPr lang="zh-CN" altLang="en-US" dirty="0"/>
              <a:t>什么是数据库的一致性？转账</a:t>
            </a:r>
            <a:r>
              <a:rPr lang="en-US" altLang="zh-CN" dirty="0"/>
              <a:t>A</a:t>
            </a:r>
            <a:r>
              <a:rPr lang="zh-CN" altLang="en-US" dirty="0"/>
              <a:t>账户给</a:t>
            </a:r>
            <a:r>
              <a:rPr lang="en-US" altLang="zh-CN" dirty="0"/>
              <a:t>B</a:t>
            </a:r>
            <a:r>
              <a:rPr lang="zh-CN" altLang="en-US" dirty="0"/>
              <a:t>账户赚钱。一致性要求</a:t>
            </a:r>
            <a:r>
              <a:rPr lang="en-US" altLang="zh-CN" dirty="0"/>
              <a:t>A+B</a:t>
            </a:r>
            <a:r>
              <a:rPr lang="zh-CN" altLang="en-US" dirty="0"/>
              <a:t>不变。</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2290" name="幻灯片图像占位符 11265"/>
          <p:cNvSpPr>
            <a:spLocks noGrp="1" noRot="1" noTextEdit="1"/>
          </p:cNvSpPr>
          <p:nvPr>
            <p:ph type="sldImg"/>
          </p:nvPr>
        </p:nvSpPr>
        <p:spPr>
          <a:xfrm>
            <a:off x="893763" y="741363"/>
            <a:ext cx="4953000" cy="3714750"/>
          </a:xfrm>
        </p:spPr>
      </p:sp>
      <p:sp>
        <p:nvSpPr>
          <p:cNvPr id="12291" name="文本占位符 11266"/>
          <p:cNvSpPr>
            <a:spLocks noGrp="1" noRot="1"/>
          </p:cNvSpPr>
          <p:nvPr>
            <p:ph type="body"/>
          </p:nvPr>
        </p:nvSpPr>
        <p:spPr>
          <a:xfrm>
            <a:off x="673100" y="4703763"/>
            <a:ext cx="5394325" cy="445770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indent="0"/>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4338" name="幻灯片图像占位符 11265"/>
          <p:cNvSpPr>
            <a:spLocks noGrp="1" noRot="1" noTextEdit="1"/>
          </p:cNvSpPr>
          <p:nvPr>
            <p:ph type="sldImg"/>
          </p:nvPr>
        </p:nvSpPr>
        <p:spPr>
          <a:xfrm>
            <a:off x="893763" y="741363"/>
            <a:ext cx="4953000" cy="3714750"/>
          </a:xfrm>
        </p:spPr>
      </p:sp>
      <p:sp>
        <p:nvSpPr>
          <p:cNvPr id="14339" name="文本占位符 11266"/>
          <p:cNvSpPr>
            <a:spLocks noGrp="1" noRot="1"/>
          </p:cNvSpPr>
          <p:nvPr>
            <p:ph type="body"/>
          </p:nvPr>
        </p:nvSpPr>
        <p:spPr>
          <a:xfrm>
            <a:off x="673100" y="4703763"/>
            <a:ext cx="5394325" cy="445770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indent="0"/>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幻灯片图像占位符 1"/>
          <p:cNvSpPr>
            <a:spLocks noGrp="1" noRot="1"/>
          </p:cNvSpPr>
          <p:nvPr>
            <p:ph type="sldImg"/>
          </p:nvPr>
        </p:nvSpPr>
        <p:spPr/>
      </p:sp>
      <p:sp>
        <p:nvSpPr>
          <p:cNvPr id="21506" name="文本占位符 2"/>
          <p:cNvSpPr>
            <a:spLocks noGrp="1"/>
          </p:cNvSpPr>
          <p:nvPr>
            <p:ph type="body" sz="quarter"/>
          </p:nvPr>
        </p:nvSpPr>
        <p:spPr>
          <a:xfrm>
            <a:off x="650875" y="4259263"/>
            <a:ext cx="5208588" cy="3484562"/>
          </a:xfrm>
          <a:prstGeom prst="rect">
            <a:avLst/>
          </a:prstGeom>
          <a:noFill/>
          <a:ln w="9525">
            <a:noFill/>
          </a:ln>
        </p:spPr>
        <p:txBody>
          <a:bodyPr anchor="t"/>
          <a:p>
            <a:pPr lvl="0" indent="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latinLnBrk="0" hangingPunct="1">
              <a:spcBef>
                <a:spcPct val="0"/>
              </a:spcBef>
              <a:spcAft>
                <a:spcPct val="0"/>
              </a:spcAft>
            </a:pPr>
            <a:endParaRPr lang="zh-CN" altLang="en-US" strike="noStrike" noProof="1" dirty="0">
              <a:sym typeface="Lucida Sans Unicode" panose="020B0602030504020204" charset="0"/>
            </a:endParaRPr>
          </a:p>
        </p:txBody>
      </p:sp>
      <p:sp>
        <p:nvSpPr>
          <p:cNvPr id="5" name="页脚占位符 4"/>
          <p:cNvSpPr>
            <a:spLocks noGrp="1"/>
          </p:cNvSpPr>
          <p:nvPr>
            <p:ph type="ftr" sz="quarter" idx="11"/>
          </p:nvPr>
        </p:nvSpPr>
        <p:spPr/>
        <p:txBody>
          <a:bodyPr/>
          <a:p>
            <a:pPr lvl="0" eaLnBrk="1" fontAlgn="base" latinLnBrk="0" hangingPunct="1">
              <a:spcBef>
                <a:spcPct val="0"/>
              </a:spcBef>
              <a:spcAft>
                <a:spcPct val="0"/>
              </a:spcAft>
            </a:pPr>
            <a:endParaRPr strike="noStrike" noProof="1">
              <a:sym typeface="Lucida Sans Unicode" panose="020B0602030504020204" charset="0"/>
            </a:endParaRPr>
          </a:p>
        </p:txBody>
      </p:sp>
      <p:sp>
        <p:nvSpPr>
          <p:cNvPr id="6" name="灯片编号占位符 5"/>
          <p:cNvSpPr>
            <a:spLocks noGrp="1"/>
          </p:cNvSpPr>
          <p:nvPr>
            <p:ph type="sldNum" sz="quarter" idx="12"/>
          </p:nvPr>
        </p:nvSpPr>
        <p:spPr/>
        <p:txBody>
          <a:bodyPr/>
          <a:p>
            <a:pPr lvl="0" eaLnBrk="1" fontAlgn="base" latinLnBrk="0" hangingPunct="1">
              <a:spcBef>
                <a:spcPct val="0"/>
              </a:spcBef>
              <a:spcAft>
                <a:spcPct val="0"/>
              </a:spcAft>
            </a:pPr>
            <a:fld id="{9A0DB2DC-4C9A-4742-B13C-FB6460FD3503}" type="slidenum">
              <a:rPr lang="zh-CN" altLang="en-US" strike="noStrike" noProof="1" dirty="0">
                <a:latin typeface="Lucida Sans Unicode" panose="020B0602030504020204" charset="0"/>
                <a:ea typeface="MS PGothic" panose="020B0600070205080204" charset="-128"/>
                <a:cs typeface="+mn-ea"/>
                <a:sym typeface="Lucida Sans Unicode" panose="020B0602030504020204" charset="0"/>
              </a:rPr>
            </a:fld>
            <a:endParaRPr lang="zh-CN" altLang="en-US" strike="noStrike" noProof="1" dirty="0">
              <a:sym typeface="Lucida Sans Unicode" panose="020B060203050402020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latinLnBrk="0" hangingPunct="1">
              <a:spcBef>
                <a:spcPct val="0"/>
              </a:spcBef>
              <a:spcAft>
                <a:spcPct val="0"/>
              </a:spcAft>
            </a:pPr>
            <a:endParaRPr lang="zh-CN" altLang="en-US" strike="noStrike" noProof="1" dirty="0">
              <a:sym typeface="Lucida Sans Unicode" panose="020B0602030504020204" charset="0"/>
            </a:endParaRPr>
          </a:p>
        </p:txBody>
      </p:sp>
      <p:sp>
        <p:nvSpPr>
          <p:cNvPr id="5" name="页脚占位符 4"/>
          <p:cNvSpPr>
            <a:spLocks noGrp="1"/>
          </p:cNvSpPr>
          <p:nvPr>
            <p:ph type="ftr" sz="quarter" idx="11"/>
          </p:nvPr>
        </p:nvSpPr>
        <p:spPr/>
        <p:txBody>
          <a:bodyPr/>
          <a:p>
            <a:pPr lvl="0" eaLnBrk="1" fontAlgn="base" latinLnBrk="0" hangingPunct="1">
              <a:spcBef>
                <a:spcPct val="0"/>
              </a:spcBef>
              <a:spcAft>
                <a:spcPct val="0"/>
              </a:spcAft>
            </a:pPr>
            <a:endParaRPr strike="noStrike" noProof="1">
              <a:sym typeface="Lucida Sans Unicode" panose="020B0602030504020204" charset="0"/>
            </a:endParaRPr>
          </a:p>
        </p:txBody>
      </p:sp>
      <p:sp>
        <p:nvSpPr>
          <p:cNvPr id="6" name="灯片编号占位符 5"/>
          <p:cNvSpPr>
            <a:spLocks noGrp="1"/>
          </p:cNvSpPr>
          <p:nvPr>
            <p:ph type="sldNum" sz="quarter" idx="12"/>
          </p:nvPr>
        </p:nvSpPr>
        <p:spPr/>
        <p:txBody>
          <a:bodyPr/>
          <a:p>
            <a:pPr lvl="0" eaLnBrk="1" fontAlgn="base" latinLnBrk="0" hangingPunct="1">
              <a:spcBef>
                <a:spcPct val="0"/>
              </a:spcBef>
              <a:spcAft>
                <a:spcPct val="0"/>
              </a:spcAft>
            </a:pPr>
            <a:fld id="{9A0DB2DC-4C9A-4742-B13C-FB6460FD3503}" type="slidenum">
              <a:rPr lang="zh-CN" altLang="en-US" strike="noStrike" noProof="1" dirty="0">
                <a:latin typeface="Lucida Sans Unicode" panose="020B0602030504020204" charset="0"/>
                <a:ea typeface="MS PGothic" panose="020B0600070205080204" charset="-128"/>
                <a:cs typeface="+mn-ea"/>
                <a:sym typeface="Lucida Sans Unicode" panose="020B0602030504020204" charset="0"/>
              </a:rPr>
            </a:fld>
            <a:endParaRPr lang="zh-CN" altLang="en-US" strike="noStrike" noProof="1" dirty="0">
              <a:sym typeface="Lucida Sans Unicode" panose="020B060203050402020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73246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latinLnBrk="0" hangingPunct="1">
              <a:spcBef>
                <a:spcPct val="0"/>
              </a:spcBef>
              <a:spcAft>
                <a:spcPct val="0"/>
              </a:spcAft>
            </a:pPr>
            <a:endParaRPr lang="zh-CN" altLang="en-US" strike="noStrike" noProof="1" dirty="0">
              <a:sym typeface="Lucida Sans Unicode" panose="020B0602030504020204" charset="0"/>
            </a:endParaRPr>
          </a:p>
        </p:txBody>
      </p:sp>
      <p:sp>
        <p:nvSpPr>
          <p:cNvPr id="5" name="页脚占位符 4"/>
          <p:cNvSpPr>
            <a:spLocks noGrp="1"/>
          </p:cNvSpPr>
          <p:nvPr>
            <p:ph type="ftr" sz="quarter" idx="11"/>
          </p:nvPr>
        </p:nvSpPr>
        <p:spPr/>
        <p:txBody>
          <a:bodyPr/>
          <a:p>
            <a:pPr lvl="0" eaLnBrk="1" fontAlgn="base" latinLnBrk="0" hangingPunct="1">
              <a:spcBef>
                <a:spcPct val="0"/>
              </a:spcBef>
              <a:spcAft>
                <a:spcPct val="0"/>
              </a:spcAft>
            </a:pPr>
            <a:endParaRPr strike="noStrike" noProof="1">
              <a:sym typeface="Lucida Sans Unicode" panose="020B0602030504020204" charset="0"/>
            </a:endParaRPr>
          </a:p>
        </p:txBody>
      </p:sp>
      <p:sp>
        <p:nvSpPr>
          <p:cNvPr id="6" name="灯片编号占位符 5"/>
          <p:cNvSpPr>
            <a:spLocks noGrp="1"/>
          </p:cNvSpPr>
          <p:nvPr>
            <p:ph type="sldNum" sz="quarter" idx="12"/>
          </p:nvPr>
        </p:nvSpPr>
        <p:spPr/>
        <p:txBody>
          <a:bodyPr/>
          <a:p>
            <a:pPr lvl="0" eaLnBrk="1" fontAlgn="base" latinLnBrk="0" hangingPunct="1">
              <a:spcBef>
                <a:spcPct val="0"/>
              </a:spcBef>
              <a:spcAft>
                <a:spcPct val="0"/>
              </a:spcAft>
            </a:pPr>
            <a:fld id="{9A0DB2DC-4C9A-4742-B13C-FB6460FD3503}" type="slidenum">
              <a:rPr lang="zh-CN" altLang="en-US" strike="noStrike" noProof="1" dirty="0">
                <a:latin typeface="Lucida Sans Unicode" panose="020B0602030504020204" charset="0"/>
                <a:ea typeface="MS PGothic" panose="020B0600070205080204" charset="-128"/>
                <a:cs typeface="+mn-ea"/>
                <a:sym typeface="Lucida Sans Unicode" panose="020B0602030504020204" charset="0"/>
              </a:rPr>
            </a:fld>
            <a:endParaRPr lang="zh-CN" altLang="en-US" strike="noStrike" noProof="1" dirty="0">
              <a:sym typeface="Lucida Sans Unicode" panose="020B060203050402020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lstStyle/>
          <a:p>
            <a:pPr lvl="0" eaLnBrk="1" fontAlgn="base" hangingPunct="1"/>
            <a:r>
              <a:rPr lang="en-US" altLang="x-none" strike="noStrike" noProof="1">
                <a:latin typeface="Times New Roman" panose="02020603050405020304" pitchFamily="2" charset="0"/>
                <a:ea typeface="宋体" panose="02010600030101010101" pitchFamily="2" charset="-122"/>
                <a:cs typeface="+mn-ea"/>
              </a:rPr>
              <a:t>数据库概论2018</a:t>
            </a:r>
            <a:endParaRPr lang="zh-CN" altLang="en-US" sz="1000" b="0" i="1" strike="noStrike" noProof="1"/>
          </a:p>
        </p:txBody>
      </p:sp>
      <p:sp>
        <p:nvSpPr>
          <p:cNvPr id="5" name="灯片编号占位符 4"/>
          <p:cNvSpPr>
            <a:spLocks noGrp="1"/>
          </p:cNvSpPr>
          <p:nvPr>
            <p:ph type="sldNum" sz="quarter" idx="11"/>
          </p:nvPr>
        </p:nvSpPr>
        <p:spPr/>
        <p:txBody>
          <a:bodyPr/>
          <a:lstStyle/>
          <a:p>
            <a:pPr lvl="0" eaLnBrk="1" fontAlgn="base" hangingPunct="1"/>
            <a:fld id="{9A0DB2DC-4C9A-4742-B13C-FB6460FD3503}" type="slidenum">
              <a:rPr lang="en-US" altLang="x-none" strike="noStrike" noProof="1" dirty="0">
                <a:latin typeface="Times New Roman" panose="02020603050405020304" pitchFamily="2" charset="0"/>
                <a:ea typeface="宋体" panose="02010600030101010101" pitchFamily="2" charset="-122"/>
                <a:cs typeface="+mn-ea"/>
              </a:rPr>
            </a:fld>
            <a:endParaRPr lang="en-US" altLang="x-none"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latinLnBrk="0" hangingPunct="1">
              <a:spcBef>
                <a:spcPct val="0"/>
              </a:spcBef>
              <a:spcAft>
                <a:spcPct val="0"/>
              </a:spcAft>
            </a:pPr>
            <a:endParaRPr lang="zh-CN" altLang="en-US" strike="noStrike" noProof="1" dirty="0">
              <a:sym typeface="Lucida Sans Unicode" panose="020B0602030504020204" charset="0"/>
            </a:endParaRPr>
          </a:p>
        </p:txBody>
      </p:sp>
      <p:sp>
        <p:nvSpPr>
          <p:cNvPr id="5" name="页脚占位符 4"/>
          <p:cNvSpPr>
            <a:spLocks noGrp="1"/>
          </p:cNvSpPr>
          <p:nvPr>
            <p:ph type="ftr" sz="quarter" idx="11"/>
          </p:nvPr>
        </p:nvSpPr>
        <p:spPr/>
        <p:txBody>
          <a:bodyPr/>
          <a:p>
            <a:pPr lvl="0" eaLnBrk="1" fontAlgn="base" latinLnBrk="0" hangingPunct="1">
              <a:spcBef>
                <a:spcPct val="0"/>
              </a:spcBef>
              <a:spcAft>
                <a:spcPct val="0"/>
              </a:spcAft>
            </a:pPr>
            <a:endParaRPr strike="noStrike" noProof="1">
              <a:sym typeface="Lucida Sans Unicode" panose="020B0602030504020204" charset="0"/>
            </a:endParaRPr>
          </a:p>
        </p:txBody>
      </p:sp>
      <p:sp>
        <p:nvSpPr>
          <p:cNvPr id="6" name="灯片编号占位符 5"/>
          <p:cNvSpPr>
            <a:spLocks noGrp="1"/>
          </p:cNvSpPr>
          <p:nvPr>
            <p:ph type="sldNum" sz="quarter" idx="12"/>
          </p:nvPr>
        </p:nvSpPr>
        <p:spPr/>
        <p:txBody>
          <a:bodyPr/>
          <a:p>
            <a:pPr lvl="0" eaLnBrk="1" fontAlgn="base" latinLnBrk="0" hangingPunct="1">
              <a:spcBef>
                <a:spcPct val="0"/>
              </a:spcBef>
              <a:spcAft>
                <a:spcPct val="0"/>
              </a:spcAft>
            </a:pPr>
            <a:fld id="{9A0DB2DC-4C9A-4742-B13C-FB6460FD3503}" type="slidenum">
              <a:rPr lang="zh-CN" altLang="en-US" strike="noStrike" noProof="1" dirty="0">
                <a:latin typeface="Lucida Sans Unicode" panose="020B0602030504020204" charset="0"/>
                <a:ea typeface="MS PGothic" panose="020B0600070205080204" charset="-128"/>
                <a:cs typeface="+mn-ea"/>
                <a:sym typeface="Lucida Sans Unicode" panose="020B0602030504020204" charset="0"/>
              </a:rPr>
            </a:fld>
            <a:endParaRPr lang="zh-CN" altLang="en-US" strike="noStrike" noProof="1" dirty="0">
              <a:sym typeface="Lucida Sans Unicode" panose="020B060203050402020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latinLnBrk="0" hangingPunct="1">
              <a:spcBef>
                <a:spcPct val="0"/>
              </a:spcBef>
              <a:spcAft>
                <a:spcPct val="0"/>
              </a:spcAft>
            </a:pPr>
            <a:endParaRPr lang="zh-CN" altLang="en-US" strike="noStrike" noProof="1" dirty="0">
              <a:sym typeface="Lucida Sans Unicode" panose="020B0602030504020204" charset="0"/>
            </a:endParaRPr>
          </a:p>
        </p:txBody>
      </p:sp>
      <p:sp>
        <p:nvSpPr>
          <p:cNvPr id="5" name="页脚占位符 4"/>
          <p:cNvSpPr>
            <a:spLocks noGrp="1"/>
          </p:cNvSpPr>
          <p:nvPr>
            <p:ph type="ftr" sz="quarter" idx="11"/>
          </p:nvPr>
        </p:nvSpPr>
        <p:spPr/>
        <p:txBody>
          <a:bodyPr/>
          <a:p>
            <a:pPr lvl="0" eaLnBrk="1" fontAlgn="base" latinLnBrk="0" hangingPunct="1">
              <a:spcBef>
                <a:spcPct val="0"/>
              </a:spcBef>
              <a:spcAft>
                <a:spcPct val="0"/>
              </a:spcAft>
            </a:pPr>
            <a:endParaRPr strike="noStrike" noProof="1">
              <a:sym typeface="Lucida Sans Unicode" panose="020B0602030504020204" charset="0"/>
            </a:endParaRPr>
          </a:p>
        </p:txBody>
      </p:sp>
      <p:sp>
        <p:nvSpPr>
          <p:cNvPr id="6" name="灯片编号占位符 5"/>
          <p:cNvSpPr>
            <a:spLocks noGrp="1"/>
          </p:cNvSpPr>
          <p:nvPr>
            <p:ph type="sldNum" sz="quarter" idx="12"/>
          </p:nvPr>
        </p:nvSpPr>
        <p:spPr/>
        <p:txBody>
          <a:bodyPr/>
          <a:p>
            <a:pPr lvl="0" eaLnBrk="1" fontAlgn="base" latinLnBrk="0" hangingPunct="1">
              <a:spcBef>
                <a:spcPct val="0"/>
              </a:spcBef>
              <a:spcAft>
                <a:spcPct val="0"/>
              </a:spcAft>
            </a:pPr>
            <a:fld id="{9A0DB2DC-4C9A-4742-B13C-FB6460FD3503}" type="slidenum">
              <a:rPr lang="zh-CN" altLang="en-US" strike="noStrike" noProof="1" dirty="0">
                <a:latin typeface="Lucida Sans Unicode" panose="020B0602030504020204" charset="0"/>
                <a:ea typeface="MS PGothic" panose="020B0600070205080204" charset="-128"/>
                <a:cs typeface="+mn-ea"/>
                <a:sym typeface="Lucida Sans Unicode" panose="020B0602030504020204" charset="0"/>
              </a:rPr>
            </a:fld>
            <a:endParaRPr lang="zh-CN" altLang="en-US" strike="noStrike" noProof="1" dirty="0">
              <a:sym typeface="Lucida Sans Unicode" panose="020B060203050402020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481138"/>
            <a:ext cx="4032504" cy="45259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481138"/>
            <a:ext cx="4032504" cy="45259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latinLnBrk="0" hangingPunct="1">
              <a:spcBef>
                <a:spcPct val="0"/>
              </a:spcBef>
              <a:spcAft>
                <a:spcPct val="0"/>
              </a:spcAft>
            </a:pPr>
            <a:endParaRPr lang="zh-CN" altLang="en-US" strike="noStrike" noProof="1" dirty="0">
              <a:sym typeface="Lucida Sans Unicode" panose="020B0602030504020204" charset="0"/>
            </a:endParaRPr>
          </a:p>
        </p:txBody>
      </p:sp>
      <p:sp>
        <p:nvSpPr>
          <p:cNvPr id="6" name="页脚占位符 5"/>
          <p:cNvSpPr>
            <a:spLocks noGrp="1"/>
          </p:cNvSpPr>
          <p:nvPr>
            <p:ph type="ftr" sz="quarter" idx="11"/>
          </p:nvPr>
        </p:nvSpPr>
        <p:spPr/>
        <p:txBody>
          <a:bodyPr/>
          <a:p>
            <a:pPr lvl="0" eaLnBrk="1" fontAlgn="base" latinLnBrk="0" hangingPunct="1">
              <a:spcBef>
                <a:spcPct val="0"/>
              </a:spcBef>
              <a:spcAft>
                <a:spcPct val="0"/>
              </a:spcAft>
            </a:pPr>
            <a:endParaRPr strike="noStrike" noProof="1">
              <a:sym typeface="Lucida Sans Unicode" panose="020B0602030504020204" charset="0"/>
            </a:endParaRPr>
          </a:p>
        </p:txBody>
      </p:sp>
      <p:sp>
        <p:nvSpPr>
          <p:cNvPr id="7" name="灯片编号占位符 6"/>
          <p:cNvSpPr>
            <a:spLocks noGrp="1"/>
          </p:cNvSpPr>
          <p:nvPr>
            <p:ph type="sldNum" sz="quarter" idx="12"/>
          </p:nvPr>
        </p:nvSpPr>
        <p:spPr/>
        <p:txBody>
          <a:bodyPr/>
          <a:p>
            <a:pPr lvl="0" eaLnBrk="1" fontAlgn="base" latinLnBrk="0" hangingPunct="1">
              <a:spcBef>
                <a:spcPct val="0"/>
              </a:spcBef>
              <a:spcAft>
                <a:spcPct val="0"/>
              </a:spcAft>
            </a:pPr>
            <a:fld id="{9A0DB2DC-4C9A-4742-B13C-FB6460FD3503}" type="slidenum">
              <a:rPr lang="zh-CN" altLang="en-US" strike="noStrike" noProof="1" dirty="0">
                <a:latin typeface="Lucida Sans Unicode" panose="020B0602030504020204" charset="0"/>
                <a:ea typeface="MS PGothic" panose="020B0600070205080204" charset="-128"/>
                <a:cs typeface="+mn-ea"/>
                <a:sym typeface="Lucida Sans Unicode" panose="020B0602030504020204" charset="0"/>
              </a:rPr>
            </a:fld>
            <a:endParaRPr lang="zh-CN" altLang="en-US" strike="noStrike" noProof="1" dirty="0">
              <a:sym typeface="Lucida Sans Unicode" panose="020B060203050402020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latinLnBrk="0" hangingPunct="1">
              <a:spcBef>
                <a:spcPct val="0"/>
              </a:spcBef>
              <a:spcAft>
                <a:spcPct val="0"/>
              </a:spcAft>
            </a:pPr>
            <a:endParaRPr lang="zh-CN" altLang="en-US" strike="noStrike" noProof="1" dirty="0">
              <a:sym typeface="Lucida Sans Unicode" panose="020B0602030504020204" charset="0"/>
            </a:endParaRPr>
          </a:p>
        </p:txBody>
      </p:sp>
      <p:sp>
        <p:nvSpPr>
          <p:cNvPr id="8" name="页脚占位符 7"/>
          <p:cNvSpPr>
            <a:spLocks noGrp="1"/>
          </p:cNvSpPr>
          <p:nvPr>
            <p:ph type="ftr" sz="quarter" idx="11"/>
          </p:nvPr>
        </p:nvSpPr>
        <p:spPr/>
        <p:txBody>
          <a:bodyPr/>
          <a:p>
            <a:pPr lvl="0" eaLnBrk="1" fontAlgn="base" latinLnBrk="0" hangingPunct="1">
              <a:spcBef>
                <a:spcPct val="0"/>
              </a:spcBef>
              <a:spcAft>
                <a:spcPct val="0"/>
              </a:spcAft>
            </a:pPr>
            <a:endParaRPr strike="noStrike" noProof="1">
              <a:sym typeface="Lucida Sans Unicode" panose="020B0602030504020204" charset="0"/>
            </a:endParaRPr>
          </a:p>
        </p:txBody>
      </p:sp>
      <p:sp>
        <p:nvSpPr>
          <p:cNvPr id="9" name="灯片编号占位符 8"/>
          <p:cNvSpPr>
            <a:spLocks noGrp="1"/>
          </p:cNvSpPr>
          <p:nvPr>
            <p:ph type="sldNum" sz="quarter" idx="12"/>
          </p:nvPr>
        </p:nvSpPr>
        <p:spPr/>
        <p:txBody>
          <a:bodyPr/>
          <a:p>
            <a:pPr lvl="0" eaLnBrk="1" fontAlgn="base" latinLnBrk="0" hangingPunct="1">
              <a:spcBef>
                <a:spcPct val="0"/>
              </a:spcBef>
              <a:spcAft>
                <a:spcPct val="0"/>
              </a:spcAft>
            </a:pPr>
            <a:fld id="{9A0DB2DC-4C9A-4742-B13C-FB6460FD3503}" type="slidenum">
              <a:rPr lang="zh-CN" altLang="en-US" strike="noStrike" noProof="1" dirty="0">
                <a:latin typeface="Lucida Sans Unicode" panose="020B0602030504020204" charset="0"/>
                <a:ea typeface="MS PGothic" panose="020B0600070205080204" charset="-128"/>
                <a:cs typeface="+mn-ea"/>
                <a:sym typeface="Lucida Sans Unicode" panose="020B0602030504020204" charset="0"/>
              </a:rPr>
            </a:fld>
            <a:endParaRPr lang="zh-CN" altLang="en-US" strike="noStrike" noProof="1" dirty="0">
              <a:sym typeface="Lucida Sans Unicode" panose="020B060203050402020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latinLnBrk="0" hangingPunct="1">
              <a:spcBef>
                <a:spcPct val="0"/>
              </a:spcBef>
              <a:spcAft>
                <a:spcPct val="0"/>
              </a:spcAft>
            </a:pPr>
            <a:endParaRPr lang="zh-CN" altLang="en-US" strike="noStrike" noProof="1" dirty="0">
              <a:sym typeface="Lucida Sans Unicode" panose="020B0602030504020204" charset="0"/>
            </a:endParaRPr>
          </a:p>
        </p:txBody>
      </p:sp>
      <p:sp>
        <p:nvSpPr>
          <p:cNvPr id="4" name="页脚占位符 3"/>
          <p:cNvSpPr>
            <a:spLocks noGrp="1"/>
          </p:cNvSpPr>
          <p:nvPr>
            <p:ph type="ftr" sz="quarter" idx="11"/>
          </p:nvPr>
        </p:nvSpPr>
        <p:spPr/>
        <p:txBody>
          <a:bodyPr/>
          <a:p>
            <a:pPr lvl="0" eaLnBrk="1" fontAlgn="base" latinLnBrk="0" hangingPunct="1">
              <a:spcBef>
                <a:spcPct val="0"/>
              </a:spcBef>
              <a:spcAft>
                <a:spcPct val="0"/>
              </a:spcAft>
            </a:pPr>
            <a:endParaRPr strike="noStrike" noProof="1">
              <a:sym typeface="Lucida Sans Unicode" panose="020B0602030504020204" charset="0"/>
            </a:endParaRPr>
          </a:p>
        </p:txBody>
      </p:sp>
      <p:sp>
        <p:nvSpPr>
          <p:cNvPr id="5" name="灯片编号占位符 4"/>
          <p:cNvSpPr>
            <a:spLocks noGrp="1"/>
          </p:cNvSpPr>
          <p:nvPr>
            <p:ph type="sldNum" sz="quarter" idx="12"/>
          </p:nvPr>
        </p:nvSpPr>
        <p:spPr/>
        <p:txBody>
          <a:bodyPr/>
          <a:p>
            <a:pPr lvl="0" eaLnBrk="1" fontAlgn="base" latinLnBrk="0" hangingPunct="1">
              <a:spcBef>
                <a:spcPct val="0"/>
              </a:spcBef>
              <a:spcAft>
                <a:spcPct val="0"/>
              </a:spcAft>
            </a:pPr>
            <a:fld id="{9A0DB2DC-4C9A-4742-B13C-FB6460FD3503}" type="slidenum">
              <a:rPr lang="zh-CN" altLang="en-US" strike="noStrike" noProof="1" dirty="0">
                <a:latin typeface="Lucida Sans Unicode" panose="020B0602030504020204" charset="0"/>
                <a:ea typeface="MS PGothic" panose="020B0600070205080204" charset="-128"/>
                <a:cs typeface="+mn-ea"/>
                <a:sym typeface="Lucida Sans Unicode" panose="020B0602030504020204" charset="0"/>
              </a:rPr>
            </a:fld>
            <a:endParaRPr lang="zh-CN" altLang="en-US" strike="noStrike" noProof="1" dirty="0">
              <a:sym typeface="Lucida Sans Unicode" panose="020B060203050402020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latinLnBrk="0" hangingPunct="1">
              <a:spcBef>
                <a:spcPct val="0"/>
              </a:spcBef>
              <a:spcAft>
                <a:spcPct val="0"/>
              </a:spcAft>
            </a:pPr>
            <a:endParaRPr lang="zh-CN" altLang="en-US" strike="noStrike" noProof="1" dirty="0">
              <a:sym typeface="Lucida Sans Unicode" panose="020B0602030504020204" charset="0"/>
            </a:endParaRPr>
          </a:p>
        </p:txBody>
      </p:sp>
      <p:sp>
        <p:nvSpPr>
          <p:cNvPr id="3" name="页脚占位符 2"/>
          <p:cNvSpPr>
            <a:spLocks noGrp="1"/>
          </p:cNvSpPr>
          <p:nvPr>
            <p:ph type="ftr" sz="quarter" idx="11"/>
          </p:nvPr>
        </p:nvSpPr>
        <p:spPr/>
        <p:txBody>
          <a:bodyPr/>
          <a:p>
            <a:pPr lvl="0" eaLnBrk="1" fontAlgn="base" latinLnBrk="0" hangingPunct="1">
              <a:spcBef>
                <a:spcPct val="0"/>
              </a:spcBef>
              <a:spcAft>
                <a:spcPct val="0"/>
              </a:spcAft>
            </a:pPr>
            <a:endParaRPr strike="noStrike" noProof="1">
              <a:sym typeface="Lucida Sans Unicode" panose="020B0602030504020204" charset="0"/>
            </a:endParaRPr>
          </a:p>
        </p:txBody>
      </p:sp>
      <p:sp>
        <p:nvSpPr>
          <p:cNvPr id="4" name="灯片编号占位符 3"/>
          <p:cNvSpPr>
            <a:spLocks noGrp="1"/>
          </p:cNvSpPr>
          <p:nvPr>
            <p:ph type="sldNum" sz="quarter" idx="12"/>
          </p:nvPr>
        </p:nvSpPr>
        <p:spPr/>
        <p:txBody>
          <a:bodyPr/>
          <a:p>
            <a:pPr lvl="0" eaLnBrk="1" fontAlgn="base" latinLnBrk="0" hangingPunct="1">
              <a:spcBef>
                <a:spcPct val="0"/>
              </a:spcBef>
              <a:spcAft>
                <a:spcPct val="0"/>
              </a:spcAft>
            </a:pPr>
            <a:fld id="{9A0DB2DC-4C9A-4742-B13C-FB6460FD3503}" type="slidenum">
              <a:rPr lang="zh-CN" altLang="en-US" strike="noStrike" noProof="1" dirty="0">
                <a:latin typeface="Lucida Sans Unicode" panose="020B0602030504020204" charset="0"/>
                <a:ea typeface="MS PGothic" panose="020B0600070205080204" charset="-128"/>
                <a:cs typeface="+mn-ea"/>
                <a:sym typeface="Lucida Sans Unicode" panose="020B0602030504020204" charset="0"/>
              </a:rPr>
            </a:fld>
            <a:endParaRPr lang="zh-CN" altLang="en-US" strike="noStrike" noProof="1" dirty="0">
              <a:sym typeface="Lucida Sans Unicode" panose="020B060203050402020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latinLnBrk="0" hangingPunct="1">
              <a:spcBef>
                <a:spcPct val="0"/>
              </a:spcBef>
              <a:spcAft>
                <a:spcPct val="0"/>
              </a:spcAft>
            </a:pPr>
            <a:endParaRPr lang="zh-CN" altLang="en-US" strike="noStrike" noProof="1" dirty="0">
              <a:sym typeface="Lucida Sans Unicode" panose="020B0602030504020204" charset="0"/>
            </a:endParaRPr>
          </a:p>
        </p:txBody>
      </p:sp>
      <p:sp>
        <p:nvSpPr>
          <p:cNvPr id="6" name="页脚占位符 5"/>
          <p:cNvSpPr>
            <a:spLocks noGrp="1"/>
          </p:cNvSpPr>
          <p:nvPr>
            <p:ph type="ftr" sz="quarter" idx="11"/>
          </p:nvPr>
        </p:nvSpPr>
        <p:spPr/>
        <p:txBody>
          <a:bodyPr/>
          <a:p>
            <a:pPr lvl="0" eaLnBrk="1" fontAlgn="base" latinLnBrk="0" hangingPunct="1">
              <a:spcBef>
                <a:spcPct val="0"/>
              </a:spcBef>
              <a:spcAft>
                <a:spcPct val="0"/>
              </a:spcAft>
            </a:pPr>
            <a:endParaRPr strike="noStrike" noProof="1">
              <a:sym typeface="Lucida Sans Unicode" panose="020B0602030504020204" charset="0"/>
            </a:endParaRPr>
          </a:p>
        </p:txBody>
      </p:sp>
      <p:sp>
        <p:nvSpPr>
          <p:cNvPr id="7" name="灯片编号占位符 6"/>
          <p:cNvSpPr>
            <a:spLocks noGrp="1"/>
          </p:cNvSpPr>
          <p:nvPr>
            <p:ph type="sldNum" sz="quarter" idx="12"/>
          </p:nvPr>
        </p:nvSpPr>
        <p:spPr/>
        <p:txBody>
          <a:bodyPr/>
          <a:p>
            <a:pPr lvl="0" eaLnBrk="1" fontAlgn="base" latinLnBrk="0" hangingPunct="1">
              <a:spcBef>
                <a:spcPct val="0"/>
              </a:spcBef>
              <a:spcAft>
                <a:spcPct val="0"/>
              </a:spcAft>
            </a:pPr>
            <a:fld id="{9A0DB2DC-4C9A-4742-B13C-FB6460FD3503}" type="slidenum">
              <a:rPr lang="zh-CN" altLang="en-US" strike="noStrike" noProof="1" dirty="0">
                <a:latin typeface="Lucida Sans Unicode" panose="020B0602030504020204" charset="0"/>
                <a:ea typeface="MS PGothic" panose="020B0600070205080204" charset="-128"/>
                <a:cs typeface="+mn-ea"/>
                <a:sym typeface="Lucida Sans Unicode" panose="020B0602030504020204" charset="0"/>
              </a:rPr>
            </a:fld>
            <a:endParaRPr lang="zh-CN" altLang="en-US" strike="noStrike" noProof="1" dirty="0">
              <a:sym typeface="Lucida Sans Unicode" panose="020B060203050402020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latinLnBrk="0" hangingPunct="1">
              <a:spcBef>
                <a:spcPct val="0"/>
              </a:spcBef>
              <a:spcAft>
                <a:spcPct val="0"/>
              </a:spcAft>
            </a:pPr>
            <a:endParaRPr lang="zh-CN" altLang="en-US" strike="noStrike" noProof="1" dirty="0">
              <a:sym typeface="Lucida Sans Unicode" panose="020B0602030504020204" charset="0"/>
            </a:endParaRPr>
          </a:p>
        </p:txBody>
      </p:sp>
      <p:sp>
        <p:nvSpPr>
          <p:cNvPr id="6" name="页脚占位符 5"/>
          <p:cNvSpPr>
            <a:spLocks noGrp="1"/>
          </p:cNvSpPr>
          <p:nvPr>
            <p:ph type="ftr" sz="quarter" idx="11"/>
          </p:nvPr>
        </p:nvSpPr>
        <p:spPr/>
        <p:txBody>
          <a:bodyPr/>
          <a:p>
            <a:pPr lvl="0" eaLnBrk="1" fontAlgn="base" latinLnBrk="0" hangingPunct="1">
              <a:spcBef>
                <a:spcPct val="0"/>
              </a:spcBef>
              <a:spcAft>
                <a:spcPct val="0"/>
              </a:spcAft>
            </a:pPr>
            <a:endParaRPr strike="noStrike" noProof="1">
              <a:sym typeface="Lucida Sans Unicode" panose="020B0602030504020204" charset="0"/>
            </a:endParaRPr>
          </a:p>
        </p:txBody>
      </p:sp>
      <p:sp>
        <p:nvSpPr>
          <p:cNvPr id="7" name="灯片编号占位符 6"/>
          <p:cNvSpPr>
            <a:spLocks noGrp="1"/>
          </p:cNvSpPr>
          <p:nvPr>
            <p:ph type="sldNum" sz="quarter" idx="12"/>
          </p:nvPr>
        </p:nvSpPr>
        <p:spPr/>
        <p:txBody>
          <a:bodyPr/>
          <a:p>
            <a:pPr lvl="0" eaLnBrk="1" fontAlgn="base" latinLnBrk="0" hangingPunct="1">
              <a:spcBef>
                <a:spcPct val="0"/>
              </a:spcBef>
              <a:spcAft>
                <a:spcPct val="0"/>
              </a:spcAft>
            </a:pPr>
            <a:fld id="{9A0DB2DC-4C9A-4742-B13C-FB6460FD3503}" type="slidenum">
              <a:rPr lang="zh-CN" altLang="en-US" strike="noStrike" noProof="1" dirty="0">
                <a:latin typeface="Lucida Sans Unicode" panose="020B0602030504020204" charset="0"/>
                <a:ea typeface="MS PGothic" panose="020B0600070205080204" charset="-128"/>
                <a:cs typeface="+mn-ea"/>
                <a:sym typeface="Lucida Sans Unicode" panose="020B0602030504020204" charset="0"/>
              </a:rPr>
            </a:fld>
            <a:endParaRPr lang="zh-CN" altLang="en-US" strike="noStrike" noProof="1" dirty="0">
              <a:sym typeface="Lucida Sans Unicode" panose="020B060203050402020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8"/>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29"/>
          <p:cNvSpPr>
            <a:spLocks noGrp="1"/>
          </p:cNvSpPr>
          <p:nvPr>
            <p:ph type="body"/>
          </p:nvPr>
        </p:nvSpPr>
        <p:spPr>
          <a:xfrm>
            <a:off x="457200" y="1481138"/>
            <a:ext cx="8229600" cy="4525962"/>
          </a:xfrm>
          <a:prstGeom prst="rect">
            <a:avLst/>
          </a:prstGeom>
          <a:noFill/>
          <a:ln w="9525">
            <a:noFill/>
          </a:ln>
        </p:spPr>
        <p:txBody>
          <a:bodyPr wrap="square" anchor="t"/>
          <a:p>
            <a:pPr lvl="0" indent="-255270"/>
            <a:r>
              <a:rPr lang="zh-CN" altLang="en-US"/>
              <a:t>单击此处编辑母版文本样式</a:t>
            </a:r>
            <a:endParaRPr lang="zh-CN" altLang="en-US"/>
          </a:p>
          <a:p>
            <a:pPr lvl="1" indent="-227330"/>
            <a:r>
              <a:rPr lang="zh-CN" altLang="en-US"/>
              <a:t>第二级</a:t>
            </a:r>
            <a:endParaRPr lang="zh-CN" altLang="en-US"/>
          </a:p>
          <a:p>
            <a:pPr lvl="2" indent="-22733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日期占位符 9"/>
          <p:cNvSpPr>
            <a:spLocks noGrp="1"/>
          </p:cNvSpPr>
          <p:nvPr>
            <p:ph type="dt" sz="half" idx="2"/>
          </p:nvPr>
        </p:nvSpPr>
        <p:spPr>
          <a:xfrm>
            <a:off x="6727825" y="6408738"/>
            <a:ext cx="1919288" cy="365125"/>
          </a:xfrm>
          <a:prstGeom prst="rect">
            <a:avLst/>
          </a:prstGeom>
          <a:noFill/>
          <a:ln w="9525">
            <a:noFill/>
            <a:miter/>
          </a:ln>
        </p:spPr>
        <p:txBody>
          <a:bodyPr vert="horz" anchor="b"/>
          <a:lstStyle>
            <a:lvl1pPr algn="l" fontAlgn="base">
              <a:defRPr sz="1000">
                <a:solidFill>
                  <a:schemeClr val="tx1"/>
                </a:solidFill>
                <a:latin typeface="Lucida Sans Unicode" panose="020B0602030504020204" charset="0"/>
                <a:ea typeface="MS PGothic" panose="020B0600070205080204" charset="-128"/>
              </a:defRPr>
            </a:lvl1pPr>
          </a:lstStyle>
          <a:p>
            <a:pPr lvl="0" eaLnBrk="1" fontAlgn="base" latinLnBrk="0" hangingPunct="1">
              <a:spcBef>
                <a:spcPct val="0"/>
              </a:spcBef>
              <a:spcAft>
                <a:spcPct val="0"/>
              </a:spcAft>
            </a:pPr>
            <a:endParaRPr lang="zh-CN" altLang="en-US" strike="noStrike" noProof="1" dirty="0">
              <a:sym typeface="Lucida Sans Unicode" panose="020B0602030504020204" charset="0"/>
            </a:endParaRPr>
          </a:p>
        </p:txBody>
      </p:sp>
      <p:sp>
        <p:nvSpPr>
          <p:cNvPr id="1029" name="页脚占位符 21"/>
          <p:cNvSpPr>
            <a:spLocks noGrp="1"/>
          </p:cNvSpPr>
          <p:nvPr>
            <p:ph type="ftr" sz="quarter" idx="3"/>
          </p:nvPr>
        </p:nvSpPr>
        <p:spPr>
          <a:xfrm>
            <a:off x="3708400" y="6381750"/>
            <a:ext cx="2351088" cy="365125"/>
          </a:xfrm>
          <a:prstGeom prst="rect">
            <a:avLst/>
          </a:prstGeom>
          <a:noFill/>
          <a:ln w="9525">
            <a:noFill/>
            <a:miter/>
          </a:ln>
        </p:spPr>
        <p:txBody>
          <a:bodyPr vert="horz" anchor="b"/>
          <a:lstStyle>
            <a:lvl1pPr algn="r" fontAlgn="base">
              <a:defRPr sz="1000">
                <a:solidFill>
                  <a:schemeClr val="tx1"/>
                </a:solidFill>
                <a:latin typeface="Lucida Sans Unicode" panose="020B0602030504020204" charset="0"/>
                <a:ea typeface="MS PGothic" panose="020B0600070205080204" charset="-128"/>
              </a:defRPr>
            </a:lvl1pPr>
          </a:lstStyle>
          <a:p>
            <a:pPr lvl="0" eaLnBrk="1" fontAlgn="base" latinLnBrk="0" hangingPunct="1">
              <a:spcBef>
                <a:spcPct val="0"/>
              </a:spcBef>
              <a:spcAft>
                <a:spcPct val="0"/>
              </a:spcAft>
            </a:pPr>
            <a:endParaRPr strike="noStrike" noProof="1">
              <a:sym typeface="Lucida Sans Unicode" panose="020B0602030504020204" charset="0"/>
            </a:endParaRPr>
          </a:p>
        </p:txBody>
      </p:sp>
      <p:sp>
        <p:nvSpPr>
          <p:cNvPr id="1030" name="灯片编号占位符 17"/>
          <p:cNvSpPr>
            <a:spLocks noGrp="1"/>
          </p:cNvSpPr>
          <p:nvPr>
            <p:ph type="sldNum" sz="quarter" idx="4"/>
          </p:nvPr>
        </p:nvSpPr>
        <p:spPr>
          <a:xfrm>
            <a:off x="8647113" y="6408738"/>
            <a:ext cx="366713" cy="365125"/>
          </a:xfrm>
          <a:prstGeom prst="rect">
            <a:avLst/>
          </a:prstGeom>
          <a:noFill/>
          <a:ln w="9525">
            <a:noFill/>
            <a:miter/>
          </a:ln>
        </p:spPr>
        <p:txBody>
          <a:bodyPr vert="horz" anchor="b"/>
          <a:lstStyle>
            <a:lvl1pPr algn="r" fontAlgn="base">
              <a:defRPr sz="1000">
                <a:solidFill>
                  <a:schemeClr val="tx1"/>
                </a:solidFill>
                <a:latin typeface="Lucida Sans Unicode" panose="020B0602030504020204" charset="0"/>
                <a:ea typeface="MS PGothic" panose="020B0600070205080204" charset="-128"/>
              </a:defRPr>
            </a:lvl1pPr>
          </a:lstStyle>
          <a:p>
            <a:pPr lvl="0" eaLnBrk="1" fontAlgn="base" latinLnBrk="0" hangingPunct="1">
              <a:spcBef>
                <a:spcPct val="0"/>
              </a:spcBef>
              <a:spcAft>
                <a:spcPct val="0"/>
              </a:spcAft>
            </a:pPr>
            <a:fld id="{9A0DB2DC-4C9A-4742-B13C-FB6460FD3503}" type="slidenum">
              <a:rPr lang="zh-CN" altLang="en-US" strike="noStrike" noProof="1" dirty="0">
                <a:latin typeface="Lucida Sans Unicode" panose="020B0602030504020204" charset="0"/>
                <a:ea typeface="MS PGothic" panose="020B0600070205080204" charset="-128"/>
                <a:cs typeface="+mn-ea"/>
                <a:sym typeface="Lucida Sans Unicode" panose="020B0602030504020204" charset="0"/>
              </a:rPr>
            </a:fld>
            <a:endParaRPr lang="zh-CN" altLang="en-US" strike="noStrike" noProof="1" dirty="0">
              <a:sym typeface="Lucida Sans Unicode" panose="020B06020305040202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lvl="0" algn="l" defTabSz="0" eaLnBrk="0" fontAlgn="base" latinLnBrk="0" hangingPunct="0">
        <a:spcBef>
          <a:spcPct val="0"/>
        </a:spcBef>
        <a:spcAft>
          <a:spcPct val="0"/>
        </a:spcAft>
        <a:buNone/>
        <a:defRPr sz="4100" b="1" kern="1200">
          <a:solidFill>
            <a:schemeClr val="tx2"/>
          </a:solidFill>
          <a:latin typeface="+mj-lt"/>
          <a:ea typeface="+mj-ea"/>
          <a:cs typeface="+mj-cs"/>
          <a:sym typeface="Lucida Sans Unicode" panose="020B0602030504020204" charset="0"/>
        </a:defRPr>
      </a:lvl1pPr>
    </p:titleStyle>
    <p:bodyStyle>
      <a:lvl1pPr marL="365125" lvl="0" indent="-255270" algn="l" defTabSz="0" eaLnBrk="0" fontAlgn="base" latinLnBrk="0" hangingPunct="0">
        <a:spcBef>
          <a:spcPts val="400"/>
        </a:spcBef>
        <a:spcAft>
          <a:spcPct val="0"/>
        </a:spcAft>
        <a:buClr>
          <a:schemeClr val="accent1"/>
        </a:buClr>
        <a:buSzPct val="68000"/>
        <a:buFont typeface="Wingdings 3" panose="05040102010807070707" pitchFamily="2" charset="2"/>
        <a:buChar char=""/>
        <a:defRPr sz="2700" kern="1200">
          <a:solidFill>
            <a:schemeClr val="tx1"/>
          </a:solidFill>
          <a:latin typeface="+mn-lt"/>
          <a:ea typeface="+mn-ea"/>
          <a:cs typeface="+mn-cs"/>
          <a:sym typeface="Lucida Sans Unicode" panose="020B0602030504020204" charset="0"/>
        </a:defRPr>
      </a:lvl1pPr>
      <a:lvl2pPr marL="621030" lvl="1" indent="-227330" algn="l" defTabSz="0" eaLnBrk="0" fontAlgn="base" latinLnBrk="0" hangingPunct="0">
        <a:spcBef>
          <a:spcPts val="325"/>
        </a:spcBef>
        <a:spcAft>
          <a:spcPct val="0"/>
        </a:spcAft>
        <a:buClr>
          <a:schemeClr val="accent1"/>
        </a:buClr>
        <a:buSzPct val="68000"/>
        <a:buFont typeface="Verdana" panose="020B0604030504040204" pitchFamily="2" charset="0"/>
        <a:buChar char="◦"/>
        <a:defRPr sz="2300" kern="1200">
          <a:solidFill>
            <a:schemeClr val="tx1"/>
          </a:solidFill>
          <a:latin typeface="+mn-lt"/>
          <a:ea typeface="+mn-ea"/>
          <a:cs typeface="+mn-cs"/>
          <a:sym typeface="Lucida Sans Unicode" panose="020B0602030504020204" charset="0"/>
        </a:defRPr>
      </a:lvl2pPr>
      <a:lvl3pPr marL="859155" lvl="2" indent="-227330" algn="l" defTabSz="0" eaLnBrk="0" fontAlgn="base" latinLnBrk="0" hangingPunct="0">
        <a:spcBef>
          <a:spcPts val="350"/>
        </a:spcBef>
        <a:spcAft>
          <a:spcPct val="0"/>
        </a:spcAft>
        <a:buClr>
          <a:schemeClr val="accent2"/>
        </a:buClr>
        <a:buSzPct val="100000"/>
        <a:buFont typeface="Wingdings 2" panose="05020102010507070707" pitchFamily="2" charset="2"/>
        <a:buChar char=""/>
        <a:defRPr sz="2100" kern="1200">
          <a:solidFill>
            <a:schemeClr val="tx1"/>
          </a:solidFill>
          <a:latin typeface="+mn-lt"/>
          <a:ea typeface="+mn-ea"/>
          <a:cs typeface="+mn-cs"/>
          <a:sym typeface="Lucida Sans Unicode" panose="020B0602030504020204" charset="0"/>
        </a:defRPr>
      </a:lvl3pPr>
      <a:lvl4pPr marL="1143000" lvl="3" indent="-228600" algn="l" defTabSz="0" eaLnBrk="0" fontAlgn="base" latinLnBrk="0" hangingPunct="0">
        <a:spcBef>
          <a:spcPts val="350"/>
        </a:spcBef>
        <a:spcAft>
          <a:spcPct val="0"/>
        </a:spcAft>
        <a:buClr>
          <a:schemeClr val="accent2"/>
        </a:buClr>
        <a:buSzPct val="100000"/>
        <a:buFont typeface="Wingdings 2" panose="05020102010507070707" pitchFamily="2" charset="2"/>
        <a:buChar char=""/>
        <a:defRPr sz="1900" kern="1200">
          <a:solidFill>
            <a:schemeClr val="tx1"/>
          </a:solidFill>
          <a:latin typeface="+mn-lt"/>
          <a:ea typeface="+mn-ea"/>
          <a:cs typeface="+mn-cs"/>
          <a:sym typeface="Lucida Sans Unicode" panose="020B0602030504020204" charset="0"/>
        </a:defRPr>
      </a:lvl4pPr>
      <a:lvl5pPr marL="1371600" lvl="4" indent="-228600" algn="l" defTabSz="0" eaLnBrk="0" fontAlgn="base" latinLnBrk="0" hangingPunct="0">
        <a:spcBef>
          <a:spcPts val="350"/>
        </a:spcBef>
        <a:spcAft>
          <a:spcPct val="0"/>
        </a:spcAft>
        <a:buClr>
          <a:schemeClr val="accent2"/>
        </a:buClr>
        <a:buSzPct val="100000"/>
        <a:buFont typeface="Wingdings 2" panose="05020102010507070707" pitchFamily="2" charset="2"/>
        <a:buChar char=""/>
        <a:defRPr sz="1800" kern="1200">
          <a:solidFill>
            <a:schemeClr val="tx1"/>
          </a:solidFill>
          <a:latin typeface="+mn-lt"/>
          <a:ea typeface="+mn-ea"/>
          <a:cs typeface="+mn-cs"/>
          <a:sym typeface="Lucida Sans Unicode" panose="020B0602030504020204" charset="0"/>
        </a:defRPr>
      </a:lvl5pPr>
      <a:lvl6pPr marL="2514600" lvl="5" indent="-228600" algn="l" defTabSz="0" eaLnBrk="0" fontAlgn="base" latinLnBrk="0" hangingPunct="0">
        <a:spcBef>
          <a:spcPts val="350"/>
        </a:spcBef>
        <a:spcAft>
          <a:spcPct val="0"/>
        </a:spcAft>
        <a:buClr>
          <a:schemeClr val="accent2"/>
        </a:buClr>
        <a:buSzPct val="100000"/>
        <a:buFont typeface="Wingdings 2" panose="05020102010507070707" pitchFamily="2" charset="2"/>
        <a:buChar char=""/>
        <a:defRPr sz="1800" kern="1200">
          <a:solidFill>
            <a:schemeClr val="tx1"/>
          </a:solidFill>
          <a:latin typeface="+mn-lt"/>
          <a:ea typeface="+mn-ea"/>
          <a:cs typeface="+mn-cs"/>
          <a:sym typeface="Lucida Sans Unicode" panose="020B0602030504020204" charset="0"/>
        </a:defRPr>
      </a:lvl6pPr>
      <a:lvl7pPr marL="2971800" lvl="6" indent="-228600" algn="l" defTabSz="0" eaLnBrk="0" fontAlgn="base" latinLnBrk="0" hangingPunct="0">
        <a:spcBef>
          <a:spcPts val="350"/>
        </a:spcBef>
        <a:spcAft>
          <a:spcPct val="0"/>
        </a:spcAft>
        <a:buClr>
          <a:schemeClr val="accent2"/>
        </a:buClr>
        <a:buSzPct val="100000"/>
        <a:buFont typeface="Wingdings 2" panose="05020102010507070707" pitchFamily="2" charset="2"/>
        <a:buChar char=""/>
        <a:defRPr sz="1800" kern="1200">
          <a:solidFill>
            <a:schemeClr val="tx1"/>
          </a:solidFill>
          <a:latin typeface="+mn-lt"/>
          <a:ea typeface="+mn-ea"/>
          <a:cs typeface="+mn-cs"/>
          <a:sym typeface="Lucida Sans Unicode" panose="020B0602030504020204" charset="0"/>
        </a:defRPr>
      </a:lvl7pPr>
      <a:lvl8pPr marL="3429000" lvl="7" indent="-228600" algn="l" defTabSz="0" eaLnBrk="0" fontAlgn="base" latinLnBrk="0" hangingPunct="0">
        <a:spcBef>
          <a:spcPts val="350"/>
        </a:spcBef>
        <a:spcAft>
          <a:spcPct val="0"/>
        </a:spcAft>
        <a:buClr>
          <a:schemeClr val="accent2"/>
        </a:buClr>
        <a:buSzPct val="100000"/>
        <a:buFont typeface="Wingdings 2" panose="05020102010507070707" pitchFamily="2" charset="2"/>
        <a:buChar char=""/>
        <a:defRPr sz="1800" kern="1200">
          <a:solidFill>
            <a:schemeClr val="tx1"/>
          </a:solidFill>
          <a:latin typeface="+mn-lt"/>
          <a:ea typeface="+mn-ea"/>
          <a:cs typeface="+mn-cs"/>
          <a:sym typeface="Lucida Sans Unicode" panose="020B0602030504020204" charset="0"/>
        </a:defRPr>
      </a:lvl8pPr>
      <a:lvl9pPr marL="3886200" lvl="8" indent="-228600" algn="l" defTabSz="0" eaLnBrk="0" fontAlgn="base" latinLnBrk="0" hangingPunct="0">
        <a:spcBef>
          <a:spcPts val="350"/>
        </a:spcBef>
        <a:spcAft>
          <a:spcPct val="0"/>
        </a:spcAft>
        <a:buClr>
          <a:schemeClr val="accent2"/>
        </a:buClr>
        <a:buSzPct val="100000"/>
        <a:buFont typeface="Wingdings 2" panose="05020102010507070707" pitchFamily="2" charset="2"/>
        <a:buChar char=""/>
        <a:defRPr sz="1800" kern="1200">
          <a:solidFill>
            <a:schemeClr val="tx1"/>
          </a:solidFill>
          <a:latin typeface="+mn-lt"/>
          <a:ea typeface="+mn-ea"/>
          <a:cs typeface="+mn-cs"/>
          <a:sym typeface="Lucida Sans Unicode" panose="020B0602030504020204" charset="0"/>
        </a:defRPr>
      </a:lvl9pPr>
    </p:bodyStyle>
    <p:otherStyle>
      <a:lvl1pPr lvl="0" algn="l" defTabSz="914400" fontAlgn="base">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fontAlgn="base">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fontAlgn="base">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fontAlgn="base">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fontAlgn="base">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fontAlgn="base">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fontAlgn="base">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fontAlgn="base">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fontAlgn="base">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Rectangle 2"/>
          <p:cNvSpPr>
            <a:spLocks noGrp="1"/>
          </p:cNvSpPr>
          <p:nvPr>
            <p:ph type="ctrTitle"/>
          </p:nvPr>
        </p:nvSpPr>
        <p:spPr>
          <a:xfrm>
            <a:off x="1187450" y="2057400"/>
            <a:ext cx="6985000" cy="2819400"/>
          </a:xfrm>
        </p:spPr>
        <p:txBody>
          <a:bodyPr wrap="square" tIns="0" bIns="0" anchor="ctr"/>
          <a:lstStyle>
            <a:lvl1pPr lvl="0">
              <a:defRPr/>
            </a:lvl1pPr>
          </a:lstStyle>
          <a:p>
            <a:pPr lvl="0" algn="ctr" eaLnBrk="1" hangingPunct="1"/>
            <a:r>
              <a:rPr lang="en-US" altLang="zh-CN" sz="3600" dirty="0">
                <a:solidFill>
                  <a:srgbClr val="FF0000"/>
                </a:solidFill>
              </a:rPr>
              <a:t>Database</a:t>
            </a:r>
            <a:br>
              <a:rPr lang="en-US" altLang="zh-CN" sz="3600" dirty="0">
                <a:solidFill>
                  <a:srgbClr val="FF0000"/>
                </a:solidFill>
              </a:rPr>
            </a:br>
            <a:r>
              <a:rPr lang="en-US" altLang="zh-CN" sz="3600" dirty="0">
                <a:solidFill>
                  <a:srgbClr val="FF0000"/>
                </a:solidFill>
              </a:rPr>
              <a:t>and</a:t>
            </a:r>
            <a:br>
              <a:rPr lang="en-US" altLang="zh-CN" sz="3600" dirty="0">
                <a:solidFill>
                  <a:srgbClr val="FF0000"/>
                </a:solidFill>
              </a:rPr>
            </a:br>
            <a:r>
              <a:rPr lang="en-US" altLang="zh-CN" sz="3600" dirty="0">
                <a:solidFill>
                  <a:srgbClr val="FF0000"/>
                </a:solidFill>
              </a:rPr>
              <a:t>Transaction</a:t>
            </a:r>
            <a:r>
              <a:rPr lang="zh-CN" altLang="en-US" sz="3600" dirty="0">
                <a:solidFill>
                  <a:srgbClr val="FF0000"/>
                </a:solidFill>
              </a:rPr>
              <a:t> Processing</a:t>
            </a:r>
            <a:endParaRPr lang="en-US" altLang="zh-CN" sz="3600"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文本占位符 2"/>
          <p:cNvSpPr>
            <a:spLocks noGrp="1"/>
          </p:cNvSpPr>
          <p:nvPr>
            <p:ph type="body" orient="vert" idx="1"/>
          </p:nvPr>
        </p:nvSpPr>
        <p:spPr>
          <a:xfrm>
            <a:off x="12700" y="838200"/>
            <a:ext cx="9066213" cy="5707380"/>
          </a:xfrm>
        </p:spPr>
        <p:txBody>
          <a:bodyPr vert="horz" anchor="t">
            <a:spAutoFit/>
          </a:bodyPr>
          <a:p>
            <a:pPr lvl="0"/>
            <a:r>
              <a:rPr lang="en-US" altLang="zh-CN" sz="2400">
                <a:solidFill>
                  <a:srgbClr val="0000CC"/>
                </a:solidFill>
              </a:rPr>
              <a:t>1973</a:t>
            </a:r>
            <a:r>
              <a:rPr lang="zh-CN" altLang="en-US" sz="2400">
                <a:solidFill>
                  <a:srgbClr val="0000CC"/>
                </a:solidFill>
              </a:rPr>
              <a:t>：Charles William Bachman（数据库技术）</a:t>
            </a:r>
            <a:endParaRPr lang="zh-CN" altLang="en-US" sz="2400">
              <a:solidFill>
                <a:srgbClr val="0000CC"/>
              </a:solidFill>
            </a:endParaRPr>
          </a:p>
          <a:p>
            <a:pPr lvl="1"/>
            <a:r>
              <a:rPr lang="zh-CN" altLang="zh-CN" sz="2400"/>
              <a:t>主要贡献：</a:t>
            </a:r>
            <a:r>
              <a:rPr lang="zh-CN" altLang="zh-CN" sz="2400" dirty="0">
                <a:latin typeface="华文细黑" panose="02010600040101010101" pitchFamily="2" charset="-122"/>
                <a:ea typeface="华文细黑" panose="02010600040101010101" pitchFamily="2" charset="-122"/>
                <a:sym typeface="宋体" panose="02010600030101010101" pitchFamily="2" charset="-122"/>
              </a:rPr>
              <a:t>主持设计与开发了最早的网状数据库系统</a:t>
            </a:r>
            <a:r>
              <a:rPr lang="en-US" altLang="zh-CN" sz="2400" dirty="0">
                <a:latin typeface="华文细黑" panose="02010600040101010101" pitchFamily="2" charset="-122"/>
                <a:ea typeface="华文细黑" panose="02010600040101010101" pitchFamily="2" charset="-122"/>
                <a:sym typeface="宋体" panose="02010600030101010101" pitchFamily="2" charset="-122"/>
              </a:rPr>
              <a:t>IDS</a:t>
            </a:r>
            <a:r>
              <a:rPr lang="zh-CN" altLang="en-US" sz="2400" dirty="0">
                <a:latin typeface="华文细黑" panose="02010600040101010101" pitchFamily="2" charset="-122"/>
                <a:ea typeface="华文细黑" panose="02010600040101010101" pitchFamily="2" charset="-122"/>
                <a:sym typeface="宋体" panose="02010600030101010101" pitchFamily="2" charset="-122"/>
              </a:rPr>
              <a:t>；积极推动与促成数据库标准的制定（</a:t>
            </a:r>
            <a:r>
              <a:rPr lang="en-US" altLang="zh-CN" sz="2400" dirty="0">
                <a:latin typeface="华文细黑" panose="02010600040101010101" pitchFamily="2" charset="-122"/>
                <a:ea typeface="华文细黑" panose="02010600040101010101" pitchFamily="2" charset="-122"/>
                <a:sym typeface="宋体" panose="02010600030101010101" pitchFamily="2" charset="-122"/>
              </a:rPr>
              <a:t>DBTG</a:t>
            </a:r>
            <a:r>
              <a:rPr lang="zh-CN" altLang="en-US" sz="2400" dirty="0">
                <a:latin typeface="华文细黑" panose="02010600040101010101" pitchFamily="2" charset="-122"/>
                <a:ea typeface="华文细黑" panose="02010600040101010101" pitchFamily="2" charset="-122"/>
                <a:sym typeface="宋体" panose="02010600030101010101" pitchFamily="2" charset="-122"/>
              </a:rPr>
              <a:t>）</a:t>
            </a:r>
            <a:endParaRPr lang="zh-CN" altLang="en-US" sz="2400" dirty="0">
              <a:latin typeface="华文细黑" panose="02010600040101010101" pitchFamily="2" charset="-122"/>
              <a:ea typeface="华文细黑" panose="02010600040101010101" pitchFamily="2" charset="-122"/>
              <a:sym typeface="宋体" panose="02010600030101010101" pitchFamily="2" charset="-122"/>
            </a:endParaRPr>
          </a:p>
          <a:p>
            <a:pPr lvl="1"/>
            <a:endParaRPr lang="zh-CN" altLang="en-US" sz="2400" dirty="0">
              <a:latin typeface="华文细黑" panose="02010600040101010101" pitchFamily="2" charset="-122"/>
              <a:ea typeface="华文细黑" panose="02010600040101010101" pitchFamily="2" charset="-122"/>
              <a:sym typeface="宋体" panose="02010600030101010101" pitchFamily="2" charset="-122"/>
            </a:endParaRPr>
          </a:p>
          <a:p>
            <a:pPr lvl="0"/>
            <a:r>
              <a:rPr lang="en-US" altLang="zh-CN" sz="2400">
                <a:solidFill>
                  <a:srgbClr val="0000CC"/>
                </a:solidFill>
              </a:rPr>
              <a:t>1981</a:t>
            </a:r>
            <a:r>
              <a:rPr lang="zh-CN" altLang="en-US" sz="2400">
                <a:solidFill>
                  <a:srgbClr val="0000CC"/>
                </a:solidFill>
              </a:rPr>
              <a:t>：E.F.Cood（关系数据模型）</a:t>
            </a:r>
            <a:endParaRPr lang="zh-CN" altLang="en-US" sz="2400">
              <a:solidFill>
                <a:srgbClr val="0000CC"/>
              </a:solidFill>
            </a:endParaRPr>
          </a:p>
          <a:p>
            <a:pPr lvl="1"/>
            <a:r>
              <a:rPr lang="zh-CN" altLang="en-US" sz="2400"/>
              <a:t>主要贡献：</a:t>
            </a:r>
            <a:r>
              <a:rPr lang="zh-CN" altLang="en-US" sz="2400" dirty="0">
                <a:solidFill>
                  <a:srgbClr val="FF0000"/>
                </a:solidFill>
                <a:latin typeface="华文细黑" panose="02010600040101010101" pitchFamily="2" charset="-122"/>
                <a:ea typeface="华文细黑" panose="02010600040101010101" pitchFamily="2" charset="-122"/>
                <a:sym typeface="宋体" panose="02010600030101010101" pitchFamily="2" charset="-122"/>
              </a:rPr>
              <a:t>关系数据模型</a:t>
            </a:r>
            <a:endParaRPr lang="zh-CN" altLang="en-US" sz="2400" dirty="0">
              <a:latin typeface="华文细黑" panose="02010600040101010101" pitchFamily="2" charset="-122"/>
              <a:ea typeface="华文细黑" panose="02010600040101010101" pitchFamily="2" charset="-122"/>
              <a:sym typeface="宋体" panose="02010600030101010101" pitchFamily="2" charset="-122"/>
            </a:endParaRPr>
          </a:p>
          <a:p>
            <a:pPr lvl="1"/>
            <a:endParaRPr lang="zh-CN" altLang="en-US" sz="2400"/>
          </a:p>
          <a:p>
            <a:pPr lvl="0"/>
            <a:r>
              <a:rPr lang="en-US" altLang="zh-CN" sz="2400">
                <a:solidFill>
                  <a:srgbClr val="0000CC"/>
                </a:solidFill>
              </a:rPr>
              <a:t>1998</a:t>
            </a:r>
            <a:r>
              <a:rPr lang="zh-CN" altLang="en-US" sz="2400">
                <a:solidFill>
                  <a:srgbClr val="0000CC"/>
                </a:solidFill>
              </a:rPr>
              <a:t>：James Gray（数据库与事务处理）</a:t>
            </a:r>
            <a:endParaRPr lang="zh-CN" altLang="en-US" sz="2400">
              <a:solidFill>
                <a:srgbClr val="0000CC"/>
              </a:solidFill>
            </a:endParaRPr>
          </a:p>
          <a:p>
            <a:pPr lvl="1"/>
            <a:r>
              <a:rPr lang="zh-CN" altLang="en-US" sz="2400"/>
              <a:t>主要贡献：</a:t>
            </a:r>
            <a:r>
              <a:rPr lang="zh-CN" altLang="en-US" sz="2400">
                <a:solidFill>
                  <a:srgbClr val="FF0000"/>
                </a:solidFill>
                <a:latin typeface="华文细黑" panose="02010600040101010101" pitchFamily="2" charset="-122"/>
                <a:ea typeface="华文细黑" panose="02010600040101010101" pitchFamily="2" charset="-122"/>
              </a:rPr>
              <a:t>事务处理技术</a:t>
            </a:r>
            <a:r>
              <a:rPr lang="zh-CN" altLang="en-US" sz="2400">
                <a:latin typeface="华文细黑" panose="02010600040101010101" pitchFamily="2" charset="-122"/>
                <a:ea typeface="华文细黑" panose="02010600040101010101" pitchFamily="2" charset="-122"/>
              </a:rPr>
              <a:t>，解决了关系数据库管理系统从理论到产品实现过程中所碰到的一系列技术问题</a:t>
            </a:r>
            <a:endParaRPr lang="zh-CN" altLang="en-US" sz="2400"/>
          </a:p>
          <a:p>
            <a:pPr lvl="1"/>
            <a:endParaRPr lang="zh-CN" altLang="en-US" sz="2400"/>
          </a:p>
          <a:p>
            <a:pPr lvl="0"/>
            <a:r>
              <a:rPr lang="en-US" altLang="zh-CN" sz="2400"/>
              <a:t>2014</a:t>
            </a:r>
            <a:r>
              <a:rPr lang="zh-CN" altLang="en-US" sz="2400"/>
              <a:t>：</a:t>
            </a:r>
            <a:r>
              <a:rPr lang="en-US" altLang="zh-CN" sz="2400"/>
              <a:t>Michael Stonebraker</a:t>
            </a:r>
            <a:endParaRPr lang="en-US" altLang="zh-CN" sz="2400"/>
          </a:p>
          <a:p>
            <a:pPr lvl="1"/>
            <a:r>
              <a:rPr lang="zh-CN" altLang="en-US" sz="2400"/>
              <a:t>主要贡献：</a:t>
            </a:r>
            <a:r>
              <a:rPr lang="zh-CN" altLang="en-US" sz="2400">
                <a:latin typeface="华文细黑" panose="02010600040101010101" pitchFamily="2" charset="-122"/>
                <a:ea typeface="华文细黑" panose="02010600040101010101" pitchFamily="2" charset="-122"/>
              </a:rPr>
              <a:t>在现代数据库系统概念和实践方面做出的奠基性贡献</a:t>
            </a:r>
            <a:endParaRPr lang="zh-CN" altLang="en-US" sz="2400">
              <a:latin typeface="华文细黑" panose="02010600040101010101" pitchFamily="2" charset="-122"/>
              <a:ea typeface="华文细黑" panose="02010600040101010101" pitchFamily="2" charset="-122"/>
            </a:endParaRPr>
          </a:p>
        </p:txBody>
      </p:sp>
      <p:sp>
        <p:nvSpPr>
          <p:cNvPr id="30721" name="标题 1"/>
          <p:cNvSpPr>
            <a:spLocks noGrp="1"/>
          </p:cNvSpPr>
          <p:nvPr>
            <p:ph type="title"/>
          </p:nvPr>
        </p:nvSpPr>
        <p:spPr>
          <a:xfrm>
            <a:off x="457200" y="226378"/>
            <a:ext cx="8229600" cy="521970"/>
          </a:xfrm>
        </p:spPr>
        <p:txBody>
          <a:bodyPr anchor="ctr">
            <a:spAutoFit/>
          </a:bodyPr>
          <a:p>
            <a:r>
              <a:rPr lang="zh-CN" altLang="zh-CN" sz="2800">
                <a:ea typeface="宋体" panose="02010600030101010101" pitchFamily="2" charset="-122"/>
              </a:rPr>
              <a:t>数据库界的四位</a:t>
            </a:r>
            <a:r>
              <a:rPr lang="zh-CN" altLang="zh-CN" sz="2800">
                <a:ea typeface="宋体" panose="02010600030101010101" pitchFamily="2" charset="-122"/>
              </a:rPr>
              <a:t>图灵奖获得者</a:t>
            </a:r>
            <a:endParaRPr lang="zh-CN" altLang="zh-CN" sz="280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3556" name="Rectangle 2"/>
          <p:cNvSpPr>
            <a:spLocks noGrp="1"/>
          </p:cNvSpPr>
          <p:nvPr>
            <p:ph type="title"/>
          </p:nvPr>
        </p:nvSpPr>
        <p:spPr>
          <a:xfrm>
            <a:off x="457200" y="298133"/>
            <a:ext cx="8229600" cy="521970"/>
          </a:xfrm>
        </p:spPr>
        <p:txBody>
          <a:bodyPr wrap="square" anchor="ctr">
            <a:spAutoFit/>
          </a:bodyPr>
          <a:p>
            <a:pPr algn="ctr" eaLnBrk="1" hangingPunct="1"/>
            <a:r>
              <a:rPr lang="en-US" altLang="x-none" sz="2800" dirty="0">
                <a:ea typeface="宋体" panose="02010600030101010101" pitchFamily="2" charset="-122"/>
              </a:rPr>
              <a:t>Relational Model &amp; Relational Database</a:t>
            </a:r>
            <a:endParaRPr lang="zh-CN" altLang="en-US" sz="2800" dirty="0">
              <a:ea typeface="宋体" panose="02010600030101010101" pitchFamily="2" charset="-122"/>
            </a:endParaRPr>
          </a:p>
        </p:txBody>
      </p:sp>
      <p:sp>
        <p:nvSpPr>
          <p:cNvPr id="23557" name="Rectangle 3"/>
          <p:cNvSpPr>
            <a:spLocks noGrp="1"/>
          </p:cNvSpPr>
          <p:nvPr>
            <p:ph type="body"/>
          </p:nvPr>
        </p:nvSpPr>
        <p:spPr>
          <a:xfrm>
            <a:off x="457200" y="1050608"/>
            <a:ext cx="8229600" cy="2298700"/>
          </a:xfrm>
        </p:spPr>
        <p:txBody>
          <a:bodyPr wrap="square" anchor="t">
            <a:spAutoFit/>
          </a:bodyPr>
          <a:p>
            <a:pPr lvl="0" eaLnBrk="1" hangingPunct="1"/>
            <a:r>
              <a:rPr lang="en-US" altLang="x-none" sz="2400" dirty="0">
                <a:solidFill>
                  <a:srgbClr val="FF0000"/>
                </a:solidFill>
                <a:ea typeface="宋体" panose="02010600030101010101" pitchFamily="2" charset="-122"/>
              </a:rPr>
              <a:t>Relational Model</a:t>
            </a:r>
            <a:r>
              <a:rPr lang="en-US" altLang="x-none" sz="2400" dirty="0">
                <a:ea typeface="宋体" panose="02010600030101010101" pitchFamily="2" charset="-122"/>
              </a:rPr>
              <a:t> </a:t>
            </a:r>
            <a:r>
              <a:rPr lang="en-US" altLang="x-none"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关系模型)</a:t>
            </a:r>
            <a:endParaRPr lang="zh-CN" altLang="en-US" sz="2400" dirty="0">
              <a:solidFill>
                <a:schemeClr val="tx1"/>
              </a:solidFill>
              <a:ea typeface="宋体" panose="02010600030101010101" pitchFamily="2" charset="-122"/>
            </a:endParaRPr>
          </a:p>
          <a:p>
            <a:pPr lvl="1" eaLnBrk="1" hangingPunct="1"/>
            <a:r>
              <a:rPr lang="en-US" altLang="x-none" sz="2400" dirty="0">
                <a:ea typeface="宋体" panose="02010600030101010101" pitchFamily="2" charset="-122"/>
              </a:rPr>
              <a:t>our data will look like </a:t>
            </a:r>
            <a:r>
              <a:rPr lang="en-US" altLang="x-none" sz="2400" dirty="0">
                <a:solidFill>
                  <a:srgbClr val="FF0000"/>
                </a:solidFill>
                <a:ea typeface="宋体" panose="02010600030101010101" pitchFamily="2" charset="-122"/>
              </a:rPr>
              <a:t>table</a:t>
            </a:r>
            <a:r>
              <a:rPr lang="en-US" altLang="x-none" sz="2400" dirty="0">
                <a:ea typeface="宋体" panose="02010600030101010101" pitchFamily="2" charset="-122"/>
              </a:rPr>
              <a:t>s/</a:t>
            </a:r>
            <a:r>
              <a:rPr lang="en-US" altLang="x-none" sz="2400" dirty="0">
                <a:solidFill>
                  <a:srgbClr val="FF0000"/>
                </a:solidFill>
                <a:ea typeface="宋体" panose="02010600030101010101" pitchFamily="2" charset="-122"/>
              </a:rPr>
              <a:t>relation</a:t>
            </a:r>
            <a:r>
              <a:rPr lang="en-US" altLang="x-none" sz="2400" dirty="0">
                <a:ea typeface="宋体" panose="02010600030101010101" pitchFamily="2" charset="-122"/>
              </a:rPr>
              <a:t>s</a:t>
            </a:r>
            <a:endParaRPr lang="en-US" altLang="x-none" sz="2400" dirty="0">
              <a:ea typeface="宋体" panose="02010600030101010101" pitchFamily="2" charset="-122"/>
            </a:endParaRPr>
          </a:p>
          <a:p>
            <a:pPr lvl="1" eaLnBrk="1" hangingPunct="1"/>
            <a:endParaRPr lang="en-US" altLang="x-none" sz="1200" dirty="0">
              <a:ea typeface="宋体" panose="02010600030101010101" pitchFamily="2" charset="-122"/>
            </a:endParaRPr>
          </a:p>
          <a:p>
            <a:pPr lvl="0" eaLnBrk="1" hangingPunct="1"/>
            <a:r>
              <a:rPr lang="en-US" altLang="x-none" sz="2400" dirty="0">
                <a:solidFill>
                  <a:srgbClr val="FF0000"/>
                </a:solidFill>
                <a:ea typeface="宋体" panose="02010600030101010101" pitchFamily="2" charset="-122"/>
              </a:rPr>
              <a:t>Relational Database</a:t>
            </a:r>
            <a:r>
              <a:rPr lang="en-US" altLang="x-none" sz="2400" dirty="0">
                <a:ea typeface="宋体" panose="02010600030101010101" pitchFamily="2" charset="-122"/>
              </a:rPr>
              <a:t> </a:t>
            </a:r>
            <a:r>
              <a:rPr lang="en-US" altLang="x-none"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关系数据库)</a:t>
            </a:r>
            <a:endParaRPr lang="zh-CN" altLang="en-US" sz="2400" dirty="0">
              <a:solidFill>
                <a:schemeClr val="tx1"/>
              </a:solidFill>
              <a:ea typeface="宋体" panose="02010600030101010101" pitchFamily="2" charset="-122"/>
            </a:endParaRPr>
          </a:p>
          <a:p>
            <a:pPr lvl="1" eaLnBrk="1" hangingPunct="1"/>
            <a:r>
              <a:rPr lang="en-US" altLang="x-none" sz="2400" dirty="0">
                <a:ea typeface="宋体" panose="02010600030101010101" pitchFamily="2" charset="-122"/>
              </a:rPr>
              <a:t>All Information is represented  in the form of named </a:t>
            </a:r>
            <a:r>
              <a:rPr lang="en-US" altLang="x-none" sz="2400" i="1" dirty="0">
                <a:solidFill>
                  <a:srgbClr val="FF0000"/>
                </a:solidFill>
                <a:ea typeface="宋体" panose="02010600030101010101" pitchFamily="2" charset="-122"/>
              </a:rPr>
              <a:t>table</a:t>
            </a:r>
            <a:r>
              <a:rPr lang="en-US" altLang="x-none" sz="2400" dirty="0">
                <a:ea typeface="宋体" panose="02010600030101010101" pitchFamily="2" charset="-122"/>
              </a:rPr>
              <a:t>s with labeled </a:t>
            </a:r>
            <a:r>
              <a:rPr lang="en-US" altLang="x-none" sz="2400" i="1" dirty="0">
                <a:solidFill>
                  <a:srgbClr val="FF0000"/>
                </a:solidFill>
                <a:ea typeface="宋体" panose="02010600030101010101" pitchFamily="2" charset="-122"/>
              </a:rPr>
              <a:t>column</a:t>
            </a:r>
            <a:r>
              <a:rPr lang="en-US" altLang="x-none" sz="2400" dirty="0">
                <a:ea typeface="宋体" panose="02010600030101010101" pitchFamily="2" charset="-122"/>
              </a:rPr>
              <a:t>s/</a:t>
            </a:r>
            <a:r>
              <a:rPr lang="en-US" altLang="x-none" sz="2400" dirty="0">
                <a:solidFill>
                  <a:srgbClr val="FF0000"/>
                </a:solidFill>
                <a:ea typeface="宋体" panose="02010600030101010101" pitchFamily="2" charset="-122"/>
              </a:rPr>
              <a:t>attribute</a:t>
            </a:r>
            <a:r>
              <a:rPr lang="en-US" altLang="x-none" sz="2400" dirty="0">
                <a:ea typeface="宋体" panose="02010600030101010101" pitchFamily="2" charset="-122"/>
              </a:rPr>
              <a:t>s</a:t>
            </a:r>
            <a:endParaRPr lang="zh-CN" altLang="en-US" sz="2400" dirty="0">
              <a:solidFill>
                <a:schemeClr val="tx1"/>
              </a:solidFill>
              <a:ea typeface="宋体" panose="02010600030101010101" pitchFamily="2" charset="-122"/>
            </a:endParaRPr>
          </a:p>
        </p:txBody>
      </p:sp>
      <p:graphicFrame>
        <p:nvGraphicFramePr>
          <p:cNvPr id="20488" name="表格 20487"/>
          <p:cNvGraphicFramePr/>
          <p:nvPr/>
        </p:nvGraphicFramePr>
        <p:xfrm>
          <a:off x="1195070" y="3641090"/>
          <a:ext cx="6582410" cy="2451100"/>
        </p:xfrm>
        <a:graphic>
          <a:graphicData uri="http://schemas.openxmlformats.org/drawingml/2006/table">
            <a:tbl>
              <a:tblPr/>
              <a:tblGrid>
                <a:gridCol w="784860"/>
                <a:gridCol w="1377315"/>
                <a:gridCol w="1473200"/>
                <a:gridCol w="1080770"/>
                <a:gridCol w="1866265"/>
              </a:tblGrid>
              <a:tr h="490220">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400" b="0" dirty="0">
                          <a:solidFill>
                            <a:srgbClr val="0000CC"/>
                          </a:solidFill>
                          <a:latin typeface="Arial" panose="020B0604020202020204" pitchFamily="34" charset="0"/>
                          <a:ea typeface="宋体" panose="02010600030101010101" pitchFamily="2" charset="-122"/>
                        </a:rPr>
                        <a:t>sid</a:t>
                      </a:r>
                      <a:endParaRPr lang="en-US" altLang="x-none" sz="2400" b="0" dirty="0">
                        <a:solidFill>
                          <a:srgbClr val="0000CC"/>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400" b="0" dirty="0">
                          <a:solidFill>
                            <a:srgbClr val="0000CC"/>
                          </a:solidFill>
                          <a:latin typeface="Arial" panose="020B0604020202020204" pitchFamily="34" charset="0"/>
                          <a:ea typeface="宋体" panose="02010600030101010101" pitchFamily="2" charset="-122"/>
                        </a:rPr>
                        <a:t>lname</a:t>
                      </a:r>
                      <a:endParaRPr lang="en-US" altLang="x-none" sz="2400" b="0" dirty="0">
                        <a:solidFill>
                          <a:srgbClr val="0000CC"/>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400" b="0" dirty="0">
                          <a:solidFill>
                            <a:srgbClr val="0000CC"/>
                          </a:solidFill>
                          <a:latin typeface="Arial" panose="020B0604020202020204" pitchFamily="34" charset="0"/>
                          <a:ea typeface="宋体" panose="02010600030101010101" pitchFamily="2" charset="-122"/>
                        </a:rPr>
                        <a:t>fname</a:t>
                      </a:r>
                      <a:endParaRPr lang="en-US" altLang="x-none" sz="2400" b="0" dirty="0">
                        <a:solidFill>
                          <a:srgbClr val="0000CC"/>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400" b="0" dirty="0">
                          <a:solidFill>
                            <a:srgbClr val="0000CC"/>
                          </a:solidFill>
                          <a:latin typeface="Arial" panose="020B0604020202020204" pitchFamily="34" charset="0"/>
                          <a:ea typeface="宋体" panose="02010600030101010101" pitchFamily="2" charset="-122"/>
                        </a:rPr>
                        <a:t>class</a:t>
                      </a:r>
                      <a:endParaRPr lang="en-US" altLang="x-none" sz="2400" b="0" dirty="0">
                        <a:solidFill>
                          <a:srgbClr val="0000CC"/>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400" b="0" dirty="0">
                          <a:solidFill>
                            <a:srgbClr val="0000CC"/>
                          </a:solidFill>
                          <a:latin typeface="Arial" panose="020B0604020202020204" pitchFamily="34" charset="0"/>
                          <a:ea typeface="宋体" panose="02010600030101010101" pitchFamily="2" charset="-122"/>
                        </a:rPr>
                        <a:t>telephone</a:t>
                      </a:r>
                      <a:endParaRPr lang="en-US" altLang="x-none" sz="2400" b="0" dirty="0">
                        <a:solidFill>
                          <a:srgbClr val="0000CC"/>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r>
              <a:tr h="490220">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400" b="0">
                          <a:solidFill>
                            <a:srgbClr val="0000CC"/>
                          </a:solidFill>
                          <a:latin typeface="Arial" panose="020B0604020202020204" pitchFamily="34" charset="0"/>
                          <a:ea typeface="宋体" panose="02010600030101010101" pitchFamily="2" charset="-122"/>
                        </a:rPr>
                        <a:t>1</a:t>
                      </a:r>
                      <a:endParaRPr lang="en-US" altLang="zh-CN" sz="2400" b="0">
                        <a:solidFill>
                          <a:srgbClr val="0000CC"/>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400" b="0" dirty="0">
                          <a:solidFill>
                            <a:srgbClr val="0000CC"/>
                          </a:solidFill>
                          <a:latin typeface="Arial" panose="020B0604020202020204" pitchFamily="34" charset="0"/>
                          <a:ea typeface="宋体" panose="02010600030101010101" pitchFamily="2" charset="-122"/>
                        </a:rPr>
                        <a:t>Jones</a:t>
                      </a:r>
                      <a:endParaRPr lang="en-US" altLang="x-none" sz="2400" b="0" dirty="0">
                        <a:solidFill>
                          <a:srgbClr val="0000CC"/>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400" b="0" dirty="0">
                          <a:solidFill>
                            <a:srgbClr val="0000CC"/>
                          </a:solidFill>
                          <a:latin typeface="Arial" panose="020B0604020202020204" pitchFamily="34" charset="0"/>
                          <a:ea typeface="宋体" panose="02010600030101010101" pitchFamily="2" charset="-122"/>
                        </a:rPr>
                        <a:t>Allan</a:t>
                      </a:r>
                      <a:endParaRPr lang="en-US" altLang="x-none" sz="2400" b="0" dirty="0">
                        <a:solidFill>
                          <a:srgbClr val="0000CC"/>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400" b="0">
                          <a:solidFill>
                            <a:srgbClr val="0000CC"/>
                          </a:solidFill>
                          <a:latin typeface="Arial" panose="020B0604020202020204" pitchFamily="34" charset="0"/>
                          <a:ea typeface="宋体" panose="02010600030101010101" pitchFamily="2" charset="-122"/>
                        </a:rPr>
                        <a:t>2</a:t>
                      </a:r>
                      <a:endParaRPr lang="en-US" altLang="zh-CN" sz="2400" b="0">
                        <a:solidFill>
                          <a:srgbClr val="0000CC"/>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400" b="0">
                          <a:solidFill>
                            <a:srgbClr val="0000CC"/>
                          </a:solidFill>
                          <a:latin typeface="Arial" panose="020B0604020202020204" pitchFamily="34" charset="0"/>
                          <a:ea typeface="宋体" panose="02010600030101010101" pitchFamily="2" charset="-122"/>
                        </a:rPr>
                        <a:t>555-1234</a:t>
                      </a:r>
                      <a:endParaRPr lang="en-US" altLang="zh-CN" sz="2400" b="0">
                        <a:solidFill>
                          <a:srgbClr val="0000CC"/>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r>
              <a:tr h="490220">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400" b="0">
                          <a:solidFill>
                            <a:srgbClr val="0000CC"/>
                          </a:solidFill>
                          <a:latin typeface="Arial" panose="020B0604020202020204" pitchFamily="34" charset="0"/>
                          <a:ea typeface="宋体" panose="02010600030101010101" pitchFamily="2" charset="-122"/>
                        </a:rPr>
                        <a:t>2</a:t>
                      </a:r>
                      <a:endParaRPr lang="en-US" altLang="zh-CN" sz="2400" b="0">
                        <a:solidFill>
                          <a:srgbClr val="0000CC"/>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400" b="0" dirty="0">
                          <a:solidFill>
                            <a:srgbClr val="0000CC"/>
                          </a:solidFill>
                          <a:latin typeface="Arial" panose="020B0604020202020204" pitchFamily="34" charset="0"/>
                          <a:ea typeface="宋体" panose="02010600030101010101" pitchFamily="2" charset="-122"/>
                        </a:rPr>
                        <a:t>Smith</a:t>
                      </a:r>
                      <a:endParaRPr lang="en-US" altLang="x-none" sz="2400" b="0" dirty="0">
                        <a:solidFill>
                          <a:srgbClr val="0000CC"/>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400" b="0" dirty="0">
                          <a:solidFill>
                            <a:srgbClr val="0000CC"/>
                          </a:solidFill>
                          <a:latin typeface="Arial" panose="020B0604020202020204" pitchFamily="34" charset="0"/>
                          <a:ea typeface="宋体" panose="02010600030101010101" pitchFamily="2" charset="-122"/>
                        </a:rPr>
                        <a:t>John</a:t>
                      </a:r>
                      <a:endParaRPr lang="en-US" altLang="x-none" sz="2400" b="0" dirty="0">
                        <a:solidFill>
                          <a:srgbClr val="0000CC"/>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400" b="0">
                          <a:solidFill>
                            <a:srgbClr val="0000CC"/>
                          </a:solidFill>
                          <a:latin typeface="Arial" panose="020B0604020202020204" pitchFamily="34" charset="0"/>
                          <a:ea typeface="宋体" panose="02010600030101010101" pitchFamily="2" charset="-122"/>
                        </a:rPr>
                        <a:t>3</a:t>
                      </a:r>
                      <a:endParaRPr lang="en-US" altLang="zh-CN" sz="2400" b="0">
                        <a:solidFill>
                          <a:srgbClr val="0000CC"/>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400" b="0">
                          <a:solidFill>
                            <a:srgbClr val="0000CC"/>
                          </a:solidFill>
                          <a:latin typeface="Arial" panose="020B0604020202020204" pitchFamily="34" charset="0"/>
                          <a:ea typeface="宋体" panose="02010600030101010101" pitchFamily="2" charset="-122"/>
                        </a:rPr>
                        <a:t>555-4321</a:t>
                      </a:r>
                      <a:endParaRPr lang="en-US" altLang="zh-CN" sz="2400" b="0">
                        <a:solidFill>
                          <a:srgbClr val="0000CC"/>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r>
              <a:tr h="490220">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400" b="0">
                          <a:solidFill>
                            <a:srgbClr val="0000CC"/>
                          </a:solidFill>
                          <a:latin typeface="Arial" panose="020B0604020202020204" pitchFamily="34" charset="0"/>
                          <a:ea typeface="宋体" panose="02010600030101010101" pitchFamily="2" charset="-122"/>
                        </a:rPr>
                        <a:t>3</a:t>
                      </a:r>
                      <a:endParaRPr lang="en-US" altLang="zh-CN" sz="2400" b="0">
                        <a:solidFill>
                          <a:srgbClr val="0000CC"/>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400" b="0" dirty="0">
                          <a:solidFill>
                            <a:srgbClr val="0000CC"/>
                          </a:solidFill>
                          <a:latin typeface="Arial" panose="020B0604020202020204" pitchFamily="34" charset="0"/>
                          <a:ea typeface="宋体" panose="02010600030101010101" pitchFamily="2" charset="-122"/>
                        </a:rPr>
                        <a:t>Brown</a:t>
                      </a:r>
                      <a:endParaRPr lang="en-US" altLang="x-none" sz="2400" b="0" dirty="0">
                        <a:solidFill>
                          <a:srgbClr val="0000CC"/>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400" b="0" dirty="0">
                          <a:solidFill>
                            <a:srgbClr val="0000CC"/>
                          </a:solidFill>
                          <a:latin typeface="Arial" panose="020B0604020202020204" pitchFamily="34" charset="0"/>
                          <a:ea typeface="宋体" panose="02010600030101010101" pitchFamily="2" charset="-122"/>
                        </a:rPr>
                        <a:t>Harry</a:t>
                      </a:r>
                      <a:endParaRPr lang="en-US" altLang="x-none" sz="2400" b="0" dirty="0">
                        <a:solidFill>
                          <a:srgbClr val="0000CC"/>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400" b="0">
                          <a:solidFill>
                            <a:srgbClr val="0000CC"/>
                          </a:solidFill>
                          <a:latin typeface="Arial" panose="020B0604020202020204" pitchFamily="34" charset="0"/>
                          <a:ea typeface="宋体" panose="02010600030101010101" pitchFamily="2" charset="-122"/>
                        </a:rPr>
                        <a:t>2</a:t>
                      </a:r>
                      <a:endParaRPr lang="en-US" altLang="zh-CN" sz="2400" b="0">
                        <a:solidFill>
                          <a:srgbClr val="0000CC"/>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400" b="0">
                          <a:solidFill>
                            <a:srgbClr val="0000CC"/>
                          </a:solidFill>
                          <a:latin typeface="Arial" panose="020B0604020202020204" pitchFamily="34" charset="0"/>
                          <a:ea typeface="宋体" panose="02010600030101010101" pitchFamily="2" charset="-122"/>
                        </a:rPr>
                        <a:t>555-1122</a:t>
                      </a:r>
                      <a:endParaRPr lang="en-US" altLang="zh-CN" sz="2400" b="0">
                        <a:solidFill>
                          <a:srgbClr val="0000CC"/>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r>
              <a:tr h="490220">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400" b="0">
                          <a:solidFill>
                            <a:srgbClr val="0000CC"/>
                          </a:solidFill>
                          <a:latin typeface="Arial" panose="020B0604020202020204" pitchFamily="34" charset="0"/>
                          <a:ea typeface="宋体" panose="02010600030101010101" pitchFamily="2" charset="-122"/>
                        </a:rPr>
                        <a:t>5</a:t>
                      </a:r>
                      <a:endParaRPr lang="en-US" altLang="zh-CN" sz="2400" b="0">
                        <a:solidFill>
                          <a:srgbClr val="0000CC"/>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400" b="0" dirty="0">
                          <a:solidFill>
                            <a:srgbClr val="0000CC"/>
                          </a:solidFill>
                          <a:latin typeface="Arial" panose="020B0604020202020204" pitchFamily="34" charset="0"/>
                          <a:ea typeface="宋体" panose="02010600030101010101" pitchFamily="2" charset="-122"/>
                        </a:rPr>
                        <a:t>White</a:t>
                      </a:r>
                      <a:endParaRPr lang="en-US" altLang="x-none" sz="2400" b="0" dirty="0">
                        <a:solidFill>
                          <a:srgbClr val="0000CC"/>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400" b="0" dirty="0">
                          <a:solidFill>
                            <a:srgbClr val="0000CC"/>
                          </a:solidFill>
                          <a:latin typeface="Arial" panose="020B0604020202020204" pitchFamily="34" charset="0"/>
                          <a:ea typeface="宋体" panose="02010600030101010101" pitchFamily="2" charset="-122"/>
                        </a:rPr>
                        <a:t>Edward</a:t>
                      </a:r>
                      <a:endParaRPr lang="en-US" altLang="x-none" sz="2400" b="0" dirty="0">
                        <a:solidFill>
                          <a:srgbClr val="0000CC"/>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400" b="0">
                          <a:solidFill>
                            <a:srgbClr val="0000CC"/>
                          </a:solidFill>
                          <a:latin typeface="Arial" panose="020B0604020202020204" pitchFamily="34" charset="0"/>
                          <a:ea typeface="宋体" panose="02010600030101010101" pitchFamily="2" charset="-122"/>
                        </a:rPr>
                        <a:t>3</a:t>
                      </a:r>
                      <a:endParaRPr lang="en-US" altLang="zh-CN" sz="2400" b="0">
                        <a:solidFill>
                          <a:srgbClr val="0000CC"/>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400" b="0">
                          <a:solidFill>
                            <a:srgbClr val="0000CC"/>
                          </a:solidFill>
                          <a:latin typeface="Arial" panose="020B0604020202020204" pitchFamily="34" charset="0"/>
                          <a:ea typeface="宋体" panose="02010600030101010101" pitchFamily="2" charset="-122"/>
                        </a:rPr>
                        <a:t>555-3344</a:t>
                      </a:r>
                      <a:endParaRPr lang="en-US" altLang="zh-CN" sz="2400" b="0">
                        <a:solidFill>
                          <a:srgbClr val="0000CC"/>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8F8F8">
                        <a:alpha val="10000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8"/>
                                        </p:tgtEl>
                                        <p:attrNameLst>
                                          <p:attrName>style.visibility</p:attrName>
                                        </p:attrNameLst>
                                      </p:cBhvr>
                                      <p:to>
                                        <p:strVal val="visible"/>
                                      </p:to>
                                    </p:set>
                                    <p:animEffect transition="in" filter="blinds(horizontal)">
                                      <p:cBhvr>
                                        <p:cTn id="7"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1" name="内容占位符 27650"/>
          <p:cNvGraphicFramePr>
            <a:graphicFrameLocks noGrp="1"/>
          </p:cNvGraphicFramePr>
          <p:nvPr>
            <p:ph idx="1"/>
          </p:nvPr>
        </p:nvGraphicFramePr>
        <p:xfrm>
          <a:off x="685800" y="857250"/>
          <a:ext cx="7772400" cy="4942840"/>
        </p:xfrm>
        <a:graphic>
          <a:graphicData uri="http://schemas.openxmlformats.org/drawingml/2006/table">
            <a:tbl>
              <a:tblPr/>
              <a:tblGrid>
                <a:gridCol w="1945005"/>
                <a:gridCol w="3229610"/>
                <a:gridCol w="2597785"/>
              </a:tblGrid>
              <a:tr h="1145540">
                <a:tc>
                  <a:txBody>
                    <a:bodyPr/>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华文细黑" panose="02010600040101010101" pitchFamily="2" charset="-122"/>
                        </a:defRPr>
                      </a:lvl1pPr>
                      <a:lvl2pPr marL="742950" lvl="1" indent="-285750" algn="l">
                        <a:defRPr sz="2000" b="0" kern="1200">
                          <a:solidFill>
                            <a:schemeClr val="tx1"/>
                          </a:solidFill>
                        </a:defRPr>
                      </a:lvl2pPr>
                      <a:lvl3pPr marL="1143000" lvl="2" indent="-228600" algn="l">
                        <a:defRPr sz="2000" b="0" kern="1200">
                          <a:solidFill>
                            <a:schemeClr val="accent2"/>
                          </a:solidFill>
                        </a:defRPr>
                      </a:lvl3pPr>
                      <a:lvl4pPr marL="1600200" lvl="3" indent="-228600" algn="l">
                        <a:buFont typeface="Wingdings" panose="05000000000000000000" pitchFamily="2" charset="2"/>
                        <a:defRPr sz="2000" b="0" kern="1200">
                          <a:solidFill>
                            <a:schemeClr val="tx1"/>
                          </a:solidFill>
                        </a:defRPr>
                      </a:lvl4pPr>
                      <a:lvl5pPr marL="2057400" lvl="4" indent="-228600" algn="l">
                        <a:defRPr sz="2000" b="0" kern="1200">
                          <a:solidFill>
                            <a:schemeClr val="accent2"/>
                          </a:solidFill>
                        </a:defRPr>
                      </a:lvl5pPr>
                    </a:lstStyle>
                    <a:p>
                      <a:pPr marL="0" lvl="0" indent="0" algn="ctr">
                        <a:buNone/>
                      </a:pPr>
                      <a:r>
                        <a:rPr lang="zh-CN" altLang="en-US" sz="2400" b="1">
                          <a:solidFill>
                            <a:srgbClr val="0000CC"/>
                          </a:solidFill>
                          <a:ea typeface="宋体" panose="02010600030101010101" pitchFamily="2" charset="-122"/>
                        </a:rPr>
                        <a:t>关系模型</a:t>
                      </a:r>
                      <a:endParaRPr lang="zh-CN" altLang="en-US" sz="2400" b="1">
                        <a:solidFill>
                          <a:srgbClr val="0000CC"/>
                        </a:solidFill>
                        <a:ea typeface="宋体" panose="02010600030101010101" pitchFamily="2" charset="-122"/>
                      </a:endParaRPr>
                    </a:p>
                  </a:txBody>
                  <a:tcPr marL="0" marR="0" marT="36195" marB="36195"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华文细黑" panose="02010600040101010101" pitchFamily="2" charset="-122"/>
                        </a:defRPr>
                      </a:lvl1pPr>
                      <a:lvl2pPr marL="742950" lvl="1" indent="-285750" algn="l">
                        <a:defRPr sz="2000" b="0" kern="1200">
                          <a:solidFill>
                            <a:schemeClr val="tx1"/>
                          </a:solidFill>
                        </a:defRPr>
                      </a:lvl2pPr>
                      <a:lvl3pPr marL="1143000" lvl="2" indent="-228600" algn="l">
                        <a:defRPr sz="2000" b="0" kern="1200">
                          <a:solidFill>
                            <a:schemeClr val="accent2"/>
                          </a:solidFill>
                        </a:defRPr>
                      </a:lvl3pPr>
                      <a:lvl4pPr marL="1600200" lvl="3" indent="-228600" algn="l">
                        <a:buFont typeface="Wingdings" panose="05000000000000000000" pitchFamily="2" charset="2"/>
                        <a:defRPr sz="2000" b="0" kern="1200">
                          <a:solidFill>
                            <a:schemeClr val="tx1"/>
                          </a:solidFill>
                        </a:defRPr>
                      </a:lvl4pPr>
                      <a:lvl5pPr marL="2057400" lvl="4" indent="-228600" algn="l">
                        <a:defRPr sz="2000" b="0" kern="1200">
                          <a:solidFill>
                            <a:schemeClr val="accent2"/>
                          </a:solidFill>
                        </a:defRPr>
                      </a:lvl5pPr>
                    </a:lstStyle>
                    <a:p>
                      <a:pPr marL="0" lvl="0" indent="0" algn="ctr">
                        <a:buNone/>
                      </a:pPr>
                      <a:r>
                        <a:rPr lang="zh-CN" altLang="en-US" sz="2400" b="1">
                          <a:solidFill>
                            <a:srgbClr val="0000CC"/>
                          </a:solidFill>
                          <a:ea typeface="宋体" panose="02010600030101010101" pitchFamily="2" charset="-122"/>
                        </a:rPr>
                        <a:t>关系数据库管理系统</a:t>
                      </a:r>
                      <a:endParaRPr lang="zh-CN" altLang="en-US" sz="2400" b="1">
                        <a:solidFill>
                          <a:srgbClr val="0000CC"/>
                        </a:solidFill>
                        <a:ea typeface="宋体" panose="02010600030101010101" pitchFamily="2" charset="-122"/>
                      </a:endParaRPr>
                    </a:p>
                    <a:p>
                      <a:pPr marL="0" lvl="0" indent="0" algn="ctr">
                        <a:buNone/>
                      </a:pPr>
                      <a:r>
                        <a:rPr lang="zh-CN" altLang="en-US" sz="2400" b="1">
                          <a:solidFill>
                            <a:srgbClr val="0000CC"/>
                          </a:solidFill>
                          <a:ea typeface="宋体" panose="02010600030101010101" pitchFamily="2" charset="-122"/>
                        </a:rPr>
                        <a:t>（</a:t>
                      </a:r>
                      <a:r>
                        <a:rPr lang="en-US" altLang="zh-CN" sz="2400" b="1">
                          <a:solidFill>
                            <a:srgbClr val="0000CC"/>
                          </a:solidFill>
                          <a:ea typeface="宋体" panose="02010600030101010101" pitchFamily="2" charset="-122"/>
                        </a:rPr>
                        <a:t>SQL)</a:t>
                      </a:r>
                      <a:endParaRPr lang="en-US" altLang="zh-CN" sz="2400" b="1">
                        <a:solidFill>
                          <a:srgbClr val="0000CC"/>
                        </a:solidFill>
                        <a:ea typeface="宋体" panose="02010600030101010101" pitchFamily="2" charset="-122"/>
                      </a:endParaRPr>
                    </a:p>
                  </a:txBody>
                  <a:tcPr marL="0" marR="0" marT="36195" marB="36195"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华文细黑" panose="02010600040101010101" pitchFamily="2" charset="-122"/>
                        </a:defRPr>
                      </a:lvl1pPr>
                      <a:lvl2pPr marL="742950" lvl="1" indent="-285750" algn="l">
                        <a:defRPr sz="2000" b="0" kern="1200">
                          <a:solidFill>
                            <a:schemeClr val="tx1"/>
                          </a:solidFill>
                        </a:defRPr>
                      </a:lvl2pPr>
                      <a:lvl3pPr marL="1143000" lvl="2" indent="-228600" algn="l">
                        <a:defRPr sz="2000" b="0" kern="1200">
                          <a:solidFill>
                            <a:schemeClr val="accent2"/>
                          </a:solidFill>
                        </a:defRPr>
                      </a:lvl3pPr>
                      <a:lvl4pPr marL="1600200" lvl="3" indent="-228600" algn="l">
                        <a:buFont typeface="Wingdings" panose="05000000000000000000" pitchFamily="2" charset="2"/>
                        <a:defRPr sz="2000" b="0" kern="1200">
                          <a:solidFill>
                            <a:schemeClr val="tx1"/>
                          </a:solidFill>
                        </a:defRPr>
                      </a:lvl4pPr>
                      <a:lvl5pPr marL="2057400" lvl="4" indent="-228600" algn="l">
                        <a:defRPr sz="2000" b="0" kern="1200">
                          <a:solidFill>
                            <a:schemeClr val="accent2"/>
                          </a:solidFill>
                        </a:defRPr>
                      </a:lvl5pPr>
                    </a:lstStyle>
                    <a:p>
                      <a:pPr marL="0" lvl="0" indent="0" algn="ctr">
                        <a:buNone/>
                      </a:pPr>
                      <a:r>
                        <a:rPr lang="zh-CN" altLang="en-US" sz="2400" b="1">
                          <a:solidFill>
                            <a:srgbClr val="0000CC"/>
                          </a:solidFill>
                          <a:ea typeface="宋体" panose="02010600030101010101" pitchFamily="2" charset="-122"/>
                        </a:rPr>
                        <a:t>文件系统</a:t>
                      </a:r>
                      <a:endParaRPr lang="zh-CN" altLang="en-US" sz="2400" b="1">
                        <a:solidFill>
                          <a:srgbClr val="0000CC"/>
                        </a:solidFill>
                        <a:ea typeface="宋体" panose="02010600030101010101" pitchFamily="2" charset="-122"/>
                      </a:endParaRPr>
                    </a:p>
                    <a:p>
                      <a:pPr marL="0" lvl="0" indent="0" algn="ctr">
                        <a:buNone/>
                      </a:pPr>
                      <a:r>
                        <a:rPr lang="en-US" altLang="zh-CN" sz="2400" b="1">
                          <a:solidFill>
                            <a:srgbClr val="0000CC"/>
                          </a:solidFill>
                          <a:ea typeface="宋体" panose="02010600030101010101" pitchFamily="2" charset="-122"/>
                        </a:rPr>
                        <a:t>(disk)</a:t>
                      </a:r>
                      <a:endParaRPr lang="en-US" altLang="zh-CN" sz="2400" b="1">
                        <a:solidFill>
                          <a:srgbClr val="0000CC"/>
                        </a:solidFill>
                        <a:ea typeface="宋体" panose="02010600030101010101" pitchFamily="2" charset="-122"/>
                      </a:endParaRPr>
                    </a:p>
                  </a:txBody>
                  <a:tcPr marL="0" marR="0" marT="36195" marB="36195"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949325">
                <a:tc>
                  <a:txBody>
                    <a:bodyPr/>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华文细黑" panose="02010600040101010101" pitchFamily="2" charset="-122"/>
                        </a:defRPr>
                      </a:lvl1pPr>
                      <a:lvl2pPr marL="742950" lvl="1" indent="-285750" algn="l">
                        <a:defRPr sz="2000" b="0" kern="1200">
                          <a:solidFill>
                            <a:schemeClr val="tx1"/>
                          </a:solidFill>
                        </a:defRPr>
                      </a:lvl2pPr>
                      <a:lvl3pPr marL="1143000" lvl="2" indent="-228600" algn="l">
                        <a:defRPr sz="2000" b="0" kern="1200">
                          <a:solidFill>
                            <a:schemeClr val="accent2"/>
                          </a:solidFill>
                        </a:defRPr>
                      </a:lvl3pPr>
                      <a:lvl4pPr marL="1600200" lvl="3" indent="-228600" algn="l">
                        <a:buFont typeface="Wingdings" panose="05000000000000000000" pitchFamily="2" charset="2"/>
                        <a:defRPr sz="2000" b="0" kern="1200">
                          <a:solidFill>
                            <a:schemeClr val="tx1"/>
                          </a:solidFill>
                        </a:defRPr>
                      </a:lvl4pPr>
                      <a:lvl5pPr marL="2057400" lvl="4" indent="-228600" algn="l">
                        <a:defRPr sz="2000" b="0" kern="1200">
                          <a:solidFill>
                            <a:schemeClr val="accent2"/>
                          </a:solidFill>
                        </a:defRPr>
                      </a:lvl5pPr>
                    </a:lstStyle>
                    <a:p>
                      <a:pPr marL="0" lvl="0" indent="0" algn="ctr">
                        <a:buNone/>
                      </a:pPr>
                      <a:r>
                        <a:rPr lang="en-US" altLang="x-none" sz="2400" b="1" dirty="0">
                          <a:solidFill>
                            <a:srgbClr val="0000CC"/>
                          </a:solidFill>
                          <a:latin typeface="Arial" panose="020B0604020202020204" pitchFamily="34" charset="0"/>
                          <a:ea typeface="宋体" panose="02010600030101010101" pitchFamily="2" charset="-122"/>
                        </a:rPr>
                        <a:t>Relation</a:t>
                      </a:r>
                      <a:endParaRPr lang="en-US" altLang="x-none" sz="2400" b="1" dirty="0">
                        <a:solidFill>
                          <a:srgbClr val="0000CC"/>
                        </a:solidFill>
                        <a:latin typeface="Arial" panose="020B0604020202020204" pitchFamily="34" charset="0"/>
                        <a:ea typeface="宋体" panose="02010600030101010101" pitchFamily="2" charset="-122"/>
                      </a:endParaRPr>
                    </a:p>
                    <a:p>
                      <a:pPr marL="0" lvl="0" indent="0" algn="ctr">
                        <a:buNone/>
                      </a:pPr>
                      <a:r>
                        <a:rPr lang="zh-CN" altLang="en-US" sz="2400" b="1" dirty="0">
                          <a:solidFill>
                            <a:srgbClr val="0000CC"/>
                          </a:solidFill>
                          <a:latin typeface="Arial" panose="020B0604020202020204" pitchFamily="34" charset="0"/>
                          <a:ea typeface="宋体" panose="02010600030101010101" pitchFamily="2" charset="-122"/>
                        </a:rPr>
                        <a:t>关系</a:t>
                      </a:r>
                      <a:endParaRPr lang="zh-CN" altLang="en-US" sz="2400" b="1" dirty="0">
                        <a:solidFill>
                          <a:srgbClr val="0000CC"/>
                        </a:solidFill>
                        <a:latin typeface="Arial" panose="020B0604020202020204" pitchFamily="34" charset="0"/>
                        <a:ea typeface="宋体" panose="02010600030101010101" pitchFamily="2" charset="-122"/>
                      </a:endParaRPr>
                    </a:p>
                  </a:txBody>
                  <a:tcPr marL="0" marR="0" marT="36195" marB="36195"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华文细黑" panose="02010600040101010101" pitchFamily="2" charset="-122"/>
                        </a:defRPr>
                      </a:lvl1pPr>
                      <a:lvl2pPr marL="742950" lvl="1" indent="-285750" algn="l">
                        <a:defRPr sz="2000" b="0" kern="1200">
                          <a:solidFill>
                            <a:schemeClr val="tx1"/>
                          </a:solidFill>
                        </a:defRPr>
                      </a:lvl2pPr>
                      <a:lvl3pPr marL="1143000" lvl="2" indent="-228600" algn="l">
                        <a:defRPr sz="2000" b="0" kern="1200">
                          <a:solidFill>
                            <a:schemeClr val="accent2"/>
                          </a:solidFill>
                        </a:defRPr>
                      </a:lvl3pPr>
                      <a:lvl4pPr marL="1600200" lvl="3" indent="-228600" algn="l">
                        <a:buFont typeface="Wingdings" panose="05000000000000000000" pitchFamily="2" charset="2"/>
                        <a:defRPr sz="2000" b="0" kern="1200">
                          <a:solidFill>
                            <a:schemeClr val="tx1"/>
                          </a:solidFill>
                        </a:defRPr>
                      </a:lvl4pPr>
                      <a:lvl5pPr marL="2057400" lvl="4" indent="-228600" algn="l">
                        <a:defRPr sz="2000" b="0" kern="1200">
                          <a:solidFill>
                            <a:schemeClr val="accent2"/>
                          </a:solidFill>
                        </a:defRPr>
                      </a:lvl5pPr>
                    </a:lstStyle>
                    <a:p>
                      <a:pPr marL="0" lvl="0" indent="0" algn="ctr">
                        <a:buNone/>
                      </a:pPr>
                      <a:r>
                        <a:rPr lang="en-US" altLang="x-none" sz="2400" b="1" dirty="0">
                          <a:solidFill>
                            <a:srgbClr val="0000CC"/>
                          </a:solidFill>
                          <a:latin typeface="Arial" panose="020B0604020202020204" pitchFamily="34" charset="0"/>
                          <a:ea typeface="宋体" panose="02010600030101010101" pitchFamily="2" charset="-122"/>
                        </a:rPr>
                        <a:t>Table</a:t>
                      </a:r>
                      <a:endParaRPr lang="en-US" altLang="x-none" sz="2400" b="1" dirty="0">
                        <a:solidFill>
                          <a:srgbClr val="0000CC"/>
                        </a:solidFill>
                        <a:latin typeface="Arial" panose="020B0604020202020204" pitchFamily="34" charset="0"/>
                        <a:ea typeface="宋体" panose="02010600030101010101" pitchFamily="2" charset="-122"/>
                      </a:endParaRPr>
                    </a:p>
                    <a:p>
                      <a:pPr marL="0" lvl="0" indent="0" algn="ctr">
                        <a:buNone/>
                      </a:pPr>
                      <a:r>
                        <a:rPr lang="zh-CN" altLang="en-US" sz="2400" b="1" dirty="0">
                          <a:solidFill>
                            <a:srgbClr val="0000CC"/>
                          </a:solidFill>
                          <a:latin typeface="Arial" panose="020B0604020202020204" pitchFamily="34" charset="0"/>
                          <a:ea typeface="宋体" panose="02010600030101010101" pitchFamily="2" charset="-122"/>
                        </a:rPr>
                        <a:t>表</a:t>
                      </a:r>
                      <a:endParaRPr lang="zh-CN" altLang="en-US" sz="2400" b="1" dirty="0">
                        <a:solidFill>
                          <a:srgbClr val="0000CC"/>
                        </a:solidFill>
                        <a:latin typeface="Arial" panose="020B0604020202020204" pitchFamily="34" charset="0"/>
                        <a:ea typeface="宋体" panose="02010600030101010101" pitchFamily="2" charset="-122"/>
                      </a:endParaRPr>
                    </a:p>
                  </a:txBody>
                  <a:tcPr marL="0" marR="0" marT="36195" marB="36195"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华文细黑" panose="02010600040101010101" pitchFamily="2" charset="-122"/>
                        </a:defRPr>
                      </a:lvl1pPr>
                      <a:lvl2pPr marL="742950" lvl="1" indent="-285750" algn="l">
                        <a:defRPr sz="2000" b="0" kern="1200">
                          <a:solidFill>
                            <a:schemeClr val="tx1"/>
                          </a:solidFill>
                        </a:defRPr>
                      </a:lvl2pPr>
                      <a:lvl3pPr marL="1143000" lvl="2" indent="-228600" algn="l">
                        <a:defRPr sz="2000" b="0" kern="1200">
                          <a:solidFill>
                            <a:schemeClr val="accent2"/>
                          </a:solidFill>
                        </a:defRPr>
                      </a:lvl3pPr>
                      <a:lvl4pPr marL="1600200" lvl="3" indent="-228600" algn="l">
                        <a:buFont typeface="Wingdings" panose="05000000000000000000" pitchFamily="2" charset="2"/>
                        <a:defRPr sz="2000" b="0" kern="1200">
                          <a:solidFill>
                            <a:schemeClr val="tx1"/>
                          </a:solidFill>
                        </a:defRPr>
                      </a:lvl4pPr>
                      <a:lvl5pPr marL="2057400" lvl="4" indent="-228600" algn="l">
                        <a:defRPr sz="2000" b="0" kern="1200">
                          <a:solidFill>
                            <a:schemeClr val="accent2"/>
                          </a:solidFill>
                        </a:defRPr>
                      </a:lvl5pPr>
                    </a:lstStyle>
                    <a:p>
                      <a:pPr marL="0" lvl="0" indent="0" algn="ctr">
                        <a:buNone/>
                      </a:pPr>
                      <a:r>
                        <a:rPr lang="en-US" altLang="x-none" sz="2400" b="1" dirty="0">
                          <a:solidFill>
                            <a:srgbClr val="0000CC"/>
                          </a:solidFill>
                          <a:latin typeface="Arial" panose="020B0604020202020204" pitchFamily="34" charset="0"/>
                          <a:ea typeface="宋体" panose="02010600030101010101" pitchFamily="2" charset="-122"/>
                        </a:rPr>
                        <a:t>File of Records</a:t>
                      </a:r>
                      <a:endParaRPr lang="en-US" altLang="x-none" sz="2400" b="1" dirty="0">
                        <a:solidFill>
                          <a:srgbClr val="0000CC"/>
                        </a:solidFill>
                        <a:latin typeface="Arial" panose="020B0604020202020204" pitchFamily="34" charset="0"/>
                        <a:ea typeface="宋体" panose="02010600030101010101" pitchFamily="2" charset="-122"/>
                      </a:endParaRPr>
                    </a:p>
                  </a:txBody>
                  <a:tcPr marL="0" marR="0" marT="36195" marB="36195"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949325">
                <a:tc>
                  <a:txBody>
                    <a:bodyPr/>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华文细黑" panose="02010600040101010101" pitchFamily="2" charset="-122"/>
                        </a:defRPr>
                      </a:lvl1pPr>
                      <a:lvl2pPr marL="742950" lvl="1" indent="-285750" algn="l">
                        <a:defRPr sz="2000" b="0" kern="1200">
                          <a:solidFill>
                            <a:schemeClr val="tx1"/>
                          </a:solidFill>
                        </a:defRPr>
                      </a:lvl2pPr>
                      <a:lvl3pPr marL="1143000" lvl="2" indent="-228600" algn="l">
                        <a:defRPr sz="2000" b="0" kern="1200">
                          <a:solidFill>
                            <a:schemeClr val="accent2"/>
                          </a:solidFill>
                        </a:defRPr>
                      </a:lvl3pPr>
                      <a:lvl4pPr marL="1600200" lvl="3" indent="-228600" algn="l">
                        <a:buFont typeface="Wingdings" panose="05000000000000000000" pitchFamily="2" charset="2"/>
                        <a:defRPr sz="2000" b="0" kern="1200">
                          <a:solidFill>
                            <a:schemeClr val="tx1"/>
                          </a:solidFill>
                        </a:defRPr>
                      </a:lvl4pPr>
                      <a:lvl5pPr marL="2057400" lvl="4" indent="-228600" algn="l">
                        <a:defRPr sz="2000" b="0" kern="1200">
                          <a:solidFill>
                            <a:schemeClr val="accent2"/>
                          </a:solidFill>
                        </a:defRPr>
                      </a:lvl5pPr>
                    </a:lstStyle>
                    <a:p>
                      <a:pPr marL="0" lvl="0" indent="0" algn="ctr">
                        <a:buNone/>
                      </a:pPr>
                      <a:r>
                        <a:rPr lang="en-US" altLang="x-none" sz="2400" b="1" dirty="0">
                          <a:solidFill>
                            <a:srgbClr val="0000CC"/>
                          </a:solidFill>
                          <a:latin typeface="Arial" panose="020B0604020202020204" pitchFamily="34" charset="0"/>
                          <a:ea typeface="宋体" panose="02010600030101010101" pitchFamily="2" charset="-122"/>
                        </a:rPr>
                        <a:t>Attribute</a:t>
                      </a:r>
                      <a:endParaRPr lang="en-US" altLang="x-none" sz="2400" b="1" dirty="0">
                        <a:solidFill>
                          <a:srgbClr val="0000CC"/>
                        </a:solidFill>
                        <a:latin typeface="Arial" panose="020B0604020202020204" pitchFamily="34" charset="0"/>
                        <a:ea typeface="宋体" panose="02010600030101010101" pitchFamily="2" charset="-122"/>
                      </a:endParaRPr>
                    </a:p>
                    <a:p>
                      <a:pPr marL="0" lvl="0" indent="0" algn="ctr">
                        <a:buNone/>
                      </a:pPr>
                      <a:r>
                        <a:rPr lang="zh-CN" altLang="en-US" sz="2400" b="1" dirty="0">
                          <a:solidFill>
                            <a:srgbClr val="0000CC"/>
                          </a:solidFill>
                          <a:latin typeface="Arial" panose="020B0604020202020204" pitchFamily="34" charset="0"/>
                          <a:ea typeface="宋体" panose="02010600030101010101" pitchFamily="2" charset="-122"/>
                        </a:rPr>
                        <a:t>属性</a:t>
                      </a:r>
                      <a:endParaRPr lang="zh-CN" altLang="en-US" sz="2400" b="1" dirty="0">
                        <a:solidFill>
                          <a:srgbClr val="0000CC"/>
                        </a:solidFill>
                        <a:latin typeface="Arial" panose="020B0604020202020204" pitchFamily="34" charset="0"/>
                        <a:ea typeface="宋体" panose="02010600030101010101" pitchFamily="2" charset="-122"/>
                      </a:endParaRPr>
                    </a:p>
                  </a:txBody>
                  <a:tcPr marL="0" marR="0" marT="36195" marB="36195"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华文细黑" panose="02010600040101010101" pitchFamily="2" charset="-122"/>
                        </a:defRPr>
                      </a:lvl1pPr>
                      <a:lvl2pPr marL="742950" lvl="1" indent="-285750" algn="l">
                        <a:defRPr sz="2000" b="0" kern="1200">
                          <a:solidFill>
                            <a:schemeClr val="tx1"/>
                          </a:solidFill>
                        </a:defRPr>
                      </a:lvl2pPr>
                      <a:lvl3pPr marL="1143000" lvl="2" indent="-228600" algn="l">
                        <a:defRPr sz="2000" b="0" kern="1200">
                          <a:solidFill>
                            <a:schemeClr val="accent2"/>
                          </a:solidFill>
                        </a:defRPr>
                      </a:lvl3pPr>
                      <a:lvl4pPr marL="1600200" lvl="3" indent="-228600" algn="l">
                        <a:buFont typeface="Wingdings" panose="05000000000000000000" pitchFamily="2" charset="2"/>
                        <a:defRPr sz="2000" b="0" kern="1200">
                          <a:solidFill>
                            <a:schemeClr val="tx1"/>
                          </a:solidFill>
                        </a:defRPr>
                      </a:lvl4pPr>
                      <a:lvl5pPr marL="2057400" lvl="4" indent="-228600" algn="l">
                        <a:defRPr sz="2000" b="0" kern="1200">
                          <a:solidFill>
                            <a:schemeClr val="accent2"/>
                          </a:solidFill>
                        </a:defRPr>
                      </a:lvl5pPr>
                    </a:lstStyle>
                    <a:p>
                      <a:pPr marL="0" lvl="0" indent="0" algn="ctr">
                        <a:buNone/>
                      </a:pPr>
                      <a:r>
                        <a:rPr lang="en-US" altLang="x-none" sz="2400" b="1" dirty="0">
                          <a:solidFill>
                            <a:srgbClr val="0000CC"/>
                          </a:solidFill>
                          <a:latin typeface="Arial" panose="020B0604020202020204" pitchFamily="34" charset="0"/>
                          <a:ea typeface="宋体" panose="02010600030101010101" pitchFamily="2" charset="-122"/>
                        </a:rPr>
                        <a:t>Column</a:t>
                      </a:r>
                      <a:endParaRPr lang="en-US" altLang="x-none" sz="2400" b="1" dirty="0">
                        <a:solidFill>
                          <a:srgbClr val="0000CC"/>
                        </a:solidFill>
                        <a:latin typeface="Arial" panose="020B0604020202020204" pitchFamily="34" charset="0"/>
                        <a:ea typeface="宋体" panose="02010600030101010101" pitchFamily="2" charset="-122"/>
                      </a:endParaRPr>
                    </a:p>
                    <a:p>
                      <a:pPr marL="0" lvl="0" indent="0" algn="ctr">
                        <a:buNone/>
                      </a:pPr>
                      <a:r>
                        <a:rPr lang="zh-CN" altLang="en-US" sz="2400" b="1" dirty="0">
                          <a:solidFill>
                            <a:srgbClr val="0000CC"/>
                          </a:solidFill>
                          <a:latin typeface="Arial" panose="020B0604020202020204" pitchFamily="34" charset="0"/>
                          <a:ea typeface="宋体" panose="02010600030101010101" pitchFamily="2" charset="-122"/>
                        </a:rPr>
                        <a:t>列</a:t>
                      </a:r>
                      <a:endParaRPr lang="zh-CN" altLang="en-US" sz="2400" b="1" dirty="0">
                        <a:solidFill>
                          <a:srgbClr val="0000CC"/>
                        </a:solidFill>
                        <a:latin typeface="Arial" panose="020B0604020202020204" pitchFamily="34" charset="0"/>
                        <a:ea typeface="宋体" panose="02010600030101010101" pitchFamily="2" charset="-122"/>
                      </a:endParaRPr>
                    </a:p>
                  </a:txBody>
                  <a:tcPr marL="0" marR="0" marT="36195" marB="36195"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华文细黑" panose="02010600040101010101" pitchFamily="2" charset="-122"/>
                        </a:defRPr>
                      </a:lvl1pPr>
                      <a:lvl2pPr marL="742950" lvl="1" indent="-285750" algn="l">
                        <a:defRPr sz="2000" b="0" kern="1200">
                          <a:solidFill>
                            <a:schemeClr val="tx1"/>
                          </a:solidFill>
                        </a:defRPr>
                      </a:lvl2pPr>
                      <a:lvl3pPr marL="1143000" lvl="2" indent="-228600" algn="l">
                        <a:defRPr sz="2000" b="0" kern="1200">
                          <a:solidFill>
                            <a:schemeClr val="accent2"/>
                          </a:solidFill>
                        </a:defRPr>
                      </a:lvl3pPr>
                      <a:lvl4pPr marL="1600200" lvl="3" indent="-228600" algn="l">
                        <a:buFont typeface="Wingdings" panose="05000000000000000000" pitchFamily="2" charset="2"/>
                        <a:defRPr sz="2000" b="0" kern="1200">
                          <a:solidFill>
                            <a:schemeClr val="tx1"/>
                          </a:solidFill>
                        </a:defRPr>
                      </a:lvl4pPr>
                      <a:lvl5pPr marL="2057400" lvl="4" indent="-228600" algn="l">
                        <a:defRPr sz="2000" b="0" kern="1200">
                          <a:solidFill>
                            <a:schemeClr val="accent2"/>
                          </a:solidFill>
                        </a:defRPr>
                      </a:lvl5pPr>
                    </a:lstStyle>
                    <a:p>
                      <a:pPr marL="0" lvl="0" indent="0" algn="ctr">
                        <a:buNone/>
                      </a:pPr>
                      <a:r>
                        <a:rPr lang="en-US" altLang="x-none" sz="2400" b="1" dirty="0">
                          <a:solidFill>
                            <a:srgbClr val="0000CC"/>
                          </a:solidFill>
                          <a:latin typeface="Arial" panose="020B0604020202020204" pitchFamily="34" charset="0"/>
                          <a:ea typeface="宋体" panose="02010600030101010101" pitchFamily="2" charset="-122"/>
                        </a:rPr>
                        <a:t>Field</a:t>
                      </a:r>
                      <a:endParaRPr lang="en-US" altLang="x-none" sz="2400" b="1" dirty="0">
                        <a:solidFill>
                          <a:srgbClr val="0000CC"/>
                        </a:solidFill>
                        <a:latin typeface="Arial" panose="020B0604020202020204" pitchFamily="34" charset="0"/>
                        <a:ea typeface="宋体" panose="02010600030101010101" pitchFamily="2" charset="-122"/>
                      </a:endParaRPr>
                    </a:p>
                  </a:txBody>
                  <a:tcPr marL="0" marR="0" marT="36195" marB="36195"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949325">
                <a:tc>
                  <a:txBody>
                    <a:bodyPr/>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华文细黑" panose="02010600040101010101" pitchFamily="2" charset="-122"/>
                        </a:defRPr>
                      </a:lvl1pPr>
                      <a:lvl2pPr marL="742950" lvl="1" indent="-285750" algn="l">
                        <a:defRPr sz="2000" b="0" kern="1200">
                          <a:solidFill>
                            <a:schemeClr val="tx1"/>
                          </a:solidFill>
                        </a:defRPr>
                      </a:lvl2pPr>
                      <a:lvl3pPr marL="1143000" lvl="2" indent="-228600" algn="l">
                        <a:defRPr sz="2000" b="0" kern="1200">
                          <a:solidFill>
                            <a:schemeClr val="accent2"/>
                          </a:solidFill>
                        </a:defRPr>
                      </a:lvl3pPr>
                      <a:lvl4pPr marL="1600200" lvl="3" indent="-228600" algn="l">
                        <a:buFont typeface="Wingdings" panose="05000000000000000000" pitchFamily="2" charset="2"/>
                        <a:defRPr sz="2000" b="0" kern="1200">
                          <a:solidFill>
                            <a:schemeClr val="tx1"/>
                          </a:solidFill>
                        </a:defRPr>
                      </a:lvl4pPr>
                      <a:lvl5pPr marL="2057400" lvl="4" indent="-228600" algn="l">
                        <a:defRPr sz="2000" b="0" kern="1200">
                          <a:solidFill>
                            <a:schemeClr val="accent2"/>
                          </a:solidFill>
                        </a:defRPr>
                      </a:lvl5pPr>
                    </a:lstStyle>
                    <a:p>
                      <a:pPr marL="0" lvl="0" indent="0" algn="ctr">
                        <a:buNone/>
                      </a:pPr>
                      <a:r>
                        <a:rPr lang="en-US" altLang="x-none" sz="2400" b="1" dirty="0">
                          <a:solidFill>
                            <a:srgbClr val="0000CC"/>
                          </a:solidFill>
                          <a:latin typeface="Arial" panose="020B0604020202020204" pitchFamily="34" charset="0"/>
                          <a:ea typeface="宋体" panose="02010600030101010101" pitchFamily="2" charset="-122"/>
                        </a:rPr>
                        <a:t>Tuple</a:t>
                      </a:r>
                      <a:endParaRPr lang="en-US" altLang="x-none" sz="2400" b="1" dirty="0">
                        <a:solidFill>
                          <a:srgbClr val="0000CC"/>
                        </a:solidFill>
                        <a:latin typeface="Arial" panose="020B0604020202020204" pitchFamily="34" charset="0"/>
                        <a:ea typeface="宋体" panose="02010600030101010101" pitchFamily="2" charset="-122"/>
                      </a:endParaRPr>
                    </a:p>
                    <a:p>
                      <a:pPr marL="0" lvl="0" indent="0" algn="ctr">
                        <a:buNone/>
                      </a:pPr>
                      <a:r>
                        <a:rPr lang="zh-CN" altLang="en-US" sz="2400" b="1" dirty="0">
                          <a:solidFill>
                            <a:srgbClr val="0000CC"/>
                          </a:solidFill>
                          <a:latin typeface="Arial" panose="020B0604020202020204" pitchFamily="34" charset="0"/>
                          <a:ea typeface="宋体" panose="02010600030101010101" pitchFamily="2" charset="-122"/>
                        </a:rPr>
                        <a:t>元组</a:t>
                      </a:r>
                      <a:endParaRPr lang="zh-CN" altLang="en-US" sz="2400" b="1" dirty="0">
                        <a:solidFill>
                          <a:srgbClr val="0000CC"/>
                        </a:solidFill>
                        <a:latin typeface="Arial" panose="020B0604020202020204" pitchFamily="34" charset="0"/>
                        <a:ea typeface="宋体" panose="02010600030101010101" pitchFamily="2" charset="-122"/>
                      </a:endParaRPr>
                    </a:p>
                  </a:txBody>
                  <a:tcPr marL="0" marR="0" marT="36195" marB="36195"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华文细黑" panose="02010600040101010101" pitchFamily="2" charset="-122"/>
                        </a:defRPr>
                      </a:lvl1pPr>
                      <a:lvl2pPr marL="742950" lvl="1" indent="-285750" algn="l">
                        <a:defRPr sz="2000" b="0" kern="1200">
                          <a:solidFill>
                            <a:schemeClr val="tx1"/>
                          </a:solidFill>
                        </a:defRPr>
                      </a:lvl2pPr>
                      <a:lvl3pPr marL="1143000" lvl="2" indent="-228600" algn="l">
                        <a:defRPr sz="2000" b="0" kern="1200">
                          <a:solidFill>
                            <a:schemeClr val="accent2"/>
                          </a:solidFill>
                        </a:defRPr>
                      </a:lvl3pPr>
                      <a:lvl4pPr marL="1600200" lvl="3" indent="-228600" algn="l">
                        <a:buFont typeface="Wingdings" panose="05000000000000000000" pitchFamily="2" charset="2"/>
                        <a:defRPr sz="2000" b="0" kern="1200">
                          <a:solidFill>
                            <a:schemeClr val="tx1"/>
                          </a:solidFill>
                        </a:defRPr>
                      </a:lvl4pPr>
                      <a:lvl5pPr marL="2057400" lvl="4" indent="-228600" algn="l">
                        <a:defRPr sz="2000" b="0" kern="1200">
                          <a:solidFill>
                            <a:schemeClr val="accent2"/>
                          </a:solidFill>
                        </a:defRPr>
                      </a:lvl5pPr>
                    </a:lstStyle>
                    <a:p>
                      <a:pPr marL="0" lvl="0" indent="0" algn="ctr">
                        <a:buNone/>
                      </a:pPr>
                      <a:r>
                        <a:rPr lang="en-US" altLang="x-none" sz="2400" b="1" dirty="0">
                          <a:solidFill>
                            <a:srgbClr val="0000CC"/>
                          </a:solidFill>
                          <a:latin typeface="Arial" panose="020B0604020202020204" pitchFamily="34" charset="0"/>
                          <a:ea typeface="宋体" panose="02010600030101010101" pitchFamily="2" charset="-122"/>
                        </a:rPr>
                        <a:t>Row</a:t>
                      </a:r>
                      <a:endParaRPr lang="en-US" altLang="x-none" sz="2400" b="1" dirty="0">
                        <a:solidFill>
                          <a:srgbClr val="0000CC"/>
                        </a:solidFill>
                        <a:latin typeface="Arial" panose="020B0604020202020204" pitchFamily="34" charset="0"/>
                        <a:ea typeface="宋体" panose="02010600030101010101" pitchFamily="2" charset="-122"/>
                      </a:endParaRPr>
                    </a:p>
                    <a:p>
                      <a:pPr marL="0" lvl="0" indent="0" algn="ctr">
                        <a:buNone/>
                      </a:pPr>
                      <a:r>
                        <a:rPr lang="zh-CN" altLang="en-US" sz="2400" b="1" dirty="0">
                          <a:solidFill>
                            <a:srgbClr val="0000CC"/>
                          </a:solidFill>
                          <a:latin typeface="Arial" panose="020B0604020202020204" pitchFamily="34" charset="0"/>
                          <a:ea typeface="宋体" panose="02010600030101010101" pitchFamily="2" charset="-122"/>
                        </a:rPr>
                        <a:t>行</a:t>
                      </a:r>
                      <a:endParaRPr lang="zh-CN" altLang="en-US" sz="2400" b="1" dirty="0">
                        <a:solidFill>
                          <a:srgbClr val="0000CC"/>
                        </a:solidFill>
                        <a:latin typeface="Arial" panose="020B0604020202020204" pitchFamily="34" charset="0"/>
                        <a:ea typeface="宋体" panose="02010600030101010101" pitchFamily="2" charset="-122"/>
                      </a:endParaRPr>
                    </a:p>
                  </a:txBody>
                  <a:tcPr marL="0" marR="0" marT="36195" marB="36195"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华文细黑" panose="02010600040101010101" pitchFamily="2" charset="-122"/>
                        </a:defRPr>
                      </a:lvl1pPr>
                      <a:lvl2pPr marL="742950" lvl="1" indent="-285750" algn="l">
                        <a:defRPr sz="2000" b="0" kern="1200">
                          <a:solidFill>
                            <a:schemeClr val="tx1"/>
                          </a:solidFill>
                        </a:defRPr>
                      </a:lvl2pPr>
                      <a:lvl3pPr marL="1143000" lvl="2" indent="-228600" algn="l">
                        <a:defRPr sz="2000" b="0" kern="1200">
                          <a:solidFill>
                            <a:schemeClr val="accent2"/>
                          </a:solidFill>
                        </a:defRPr>
                      </a:lvl3pPr>
                      <a:lvl4pPr marL="1600200" lvl="3" indent="-228600" algn="l">
                        <a:buFont typeface="Wingdings" panose="05000000000000000000" pitchFamily="2" charset="2"/>
                        <a:defRPr sz="2000" b="0" kern="1200">
                          <a:solidFill>
                            <a:schemeClr val="tx1"/>
                          </a:solidFill>
                        </a:defRPr>
                      </a:lvl4pPr>
                      <a:lvl5pPr marL="2057400" lvl="4" indent="-228600" algn="l">
                        <a:defRPr sz="2000" b="0" kern="1200">
                          <a:solidFill>
                            <a:schemeClr val="accent2"/>
                          </a:solidFill>
                        </a:defRPr>
                      </a:lvl5pPr>
                    </a:lstStyle>
                    <a:p>
                      <a:pPr marL="0" lvl="0" indent="0" algn="ctr">
                        <a:buNone/>
                      </a:pPr>
                      <a:r>
                        <a:rPr lang="en-US" altLang="x-none" sz="2400" b="1" dirty="0">
                          <a:solidFill>
                            <a:srgbClr val="0000CC"/>
                          </a:solidFill>
                          <a:latin typeface="Arial" panose="020B0604020202020204" pitchFamily="34" charset="0"/>
                          <a:ea typeface="宋体" panose="02010600030101010101" pitchFamily="2" charset="-122"/>
                        </a:rPr>
                        <a:t>Record</a:t>
                      </a:r>
                      <a:endParaRPr lang="en-US" altLang="x-none" sz="2400" b="1" dirty="0">
                        <a:solidFill>
                          <a:srgbClr val="0000CC"/>
                        </a:solidFill>
                        <a:latin typeface="Arial" panose="020B0604020202020204" pitchFamily="34" charset="0"/>
                        <a:ea typeface="宋体" panose="02010600030101010101" pitchFamily="2" charset="-122"/>
                      </a:endParaRPr>
                    </a:p>
                  </a:txBody>
                  <a:tcPr marL="0" marR="0" marT="36195" marB="36195"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949325">
                <a:tc>
                  <a:txBody>
                    <a:bodyPr/>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华文细黑" panose="02010600040101010101" pitchFamily="2" charset="-122"/>
                        </a:defRPr>
                      </a:lvl1pPr>
                      <a:lvl2pPr marL="742950" lvl="1" indent="-285750" algn="l">
                        <a:defRPr sz="2000" b="0" kern="1200">
                          <a:solidFill>
                            <a:schemeClr val="tx1"/>
                          </a:solidFill>
                        </a:defRPr>
                      </a:lvl2pPr>
                      <a:lvl3pPr marL="1143000" lvl="2" indent="-228600" algn="l">
                        <a:defRPr sz="2000" b="0" kern="1200">
                          <a:solidFill>
                            <a:schemeClr val="accent2"/>
                          </a:solidFill>
                        </a:defRPr>
                      </a:lvl3pPr>
                      <a:lvl4pPr marL="1600200" lvl="3" indent="-228600" algn="l">
                        <a:buFont typeface="Wingdings" panose="05000000000000000000" pitchFamily="2" charset="2"/>
                        <a:defRPr sz="2000" b="0" kern="1200">
                          <a:solidFill>
                            <a:schemeClr val="tx1"/>
                          </a:solidFill>
                        </a:defRPr>
                      </a:lvl4pPr>
                      <a:lvl5pPr marL="2057400" lvl="4" indent="-228600" algn="l">
                        <a:defRPr sz="2000" b="0" kern="1200">
                          <a:solidFill>
                            <a:schemeClr val="accent2"/>
                          </a:solidFill>
                        </a:defRPr>
                      </a:lvl5pPr>
                    </a:lstStyle>
                    <a:p>
                      <a:pPr marL="0" lvl="0" indent="0" algn="ctr">
                        <a:buNone/>
                      </a:pPr>
                      <a:r>
                        <a:rPr lang="en-US" altLang="x-none" sz="2400" b="1" dirty="0">
                          <a:solidFill>
                            <a:srgbClr val="0000CC"/>
                          </a:solidFill>
                          <a:latin typeface="Arial" panose="020B0604020202020204" pitchFamily="34" charset="0"/>
                          <a:ea typeface="宋体" panose="02010600030101010101" pitchFamily="2" charset="-122"/>
                        </a:rPr>
                        <a:t>Schema</a:t>
                      </a:r>
                      <a:endParaRPr lang="en-US" altLang="x-none" sz="2400" b="1" dirty="0">
                        <a:solidFill>
                          <a:srgbClr val="0000CC"/>
                        </a:solidFill>
                        <a:latin typeface="Arial" panose="020B0604020202020204" pitchFamily="34" charset="0"/>
                        <a:ea typeface="宋体" panose="02010600030101010101" pitchFamily="2" charset="-122"/>
                      </a:endParaRPr>
                    </a:p>
                    <a:p>
                      <a:pPr marL="0" lvl="0" indent="0" algn="ctr">
                        <a:buNone/>
                      </a:pPr>
                      <a:r>
                        <a:rPr lang="zh-CN" altLang="en-US" sz="2400" b="1" dirty="0">
                          <a:solidFill>
                            <a:srgbClr val="0000CC"/>
                          </a:solidFill>
                          <a:latin typeface="Arial" panose="020B0604020202020204" pitchFamily="34" charset="0"/>
                          <a:ea typeface="宋体" panose="02010600030101010101" pitchFamily="2" charset="-122"/>
                        </a:rPr>
                        <a:t>模式</a:t>
                      </a:r>
                      <a:endParaRPr lang="zh-CN" altLang="en-US" sz="2400" b="1" dirty="0">
                        <a:solidFill>
                          <a:srgbClr val="0000CC"/>
                        </a:solidFill>
                        <a:latin typeface="Arial" panose="020B0604020202020204" pitchFamily="34" charset="0"/>
                        <a:ea typeface="宋体" panose="02010600030101010101" pitchFamily="2" charset="-122"/>
                      </a:endParaRPr>
                    </a:p>
                  </a:txBody>
                  <a:tcPr marL="0" marR="0" marT="36195" marB="36195"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华文细黑" panose="02010600040101010101" pitchFamily="2" charset="-122"/>
                        </a:defRPr>
                      </a:lvl1pPr>
                      <a:lvl2pPr marL="742950" lvl="1" indent="-285750" algn="l">
                        <a:defRPr sz="2000" b="0" kern="1200">
                          <a:solidFill>
                            <a:schemeClr val="tx1"/>
                          </a:solidFill>
                        </a:defRPr>
                      </a:lvl2pPr>
                      <a:lvl3pPr marL="1143000" lvl="2" indent="-228600" algn="l">
                        <a:defRPr sz="2000" b="0" kern="1200">
                          <a:solidFill>
                            <a:schemeClr val="accent2"/>
                          </a:solidFill>
                        </a:defRPr>
                      </a:lvl3pPr>
                      <a:lvl4pPr marL="1600200" lvl="3" indent="-228600" algn="l">
                        <a:buFont typeface="Wingdings" panose="05000000000000000000" pitchFamily="2" charset="2"/>
                        <a:defRPr sz="2000" b="0" kern="1200">
                          <a:solidFill>
                            <a:schemeClr val="tx1"/>
                          </a:solidFill>
                        </a:defRPr>
                      </a:lvl4pPr>
                      <a:lvl5pPr marL="2057400" lvl="4" indent="-228600" algn="l">
                        <a:defRPr sz="2000" b="0" kern="1200">
                          <a:solidFill>
                            <a:schemeClr val="accent2"/>
                          </a:solidFill>
                        </a:defRPr>
                      </a:lvl5pPr>
                    </a:lstStyle>
                    <a:p>
                      <a:pPr marL="0" lvl="0" indent="0" algn="ctr">
                        <a:buNone/>
                      </a:pPr>
                      <a:r>
                        <a:rPr lang="en-US" altLang="x-none" sz="2400" b="1" dirty="0">
                          <a:solidFill>
                            <a:srgbClr val="0000CC"/>
                          </a:solidFill>
                          <a:latin typeface="Arial" panose="020B0604020202020204" pitchFamily="34" charset="0"/>
                          <a:ea typeface="宋体" panose="02010600030101010101" pitchFamily="2" charset="-122"/>
                        </a:rPr>
                        <a:t>Table Heading</a:t>
                      </a:r>
                      <a:endParaRPr lang="en-US" altLang="x-none" sz="2400" b="1" dirty="0">
                        <a:solidFill>
                          <a:srgbClr val="0000CC"/>
                        </a:solidFill>
                        <a:latin typeface="Arial" panose="020B0604020202020204" pitchFamily="34" charset="0"/>
                        <a:ea typeface="宋体" panose="02010600030101010101" pitchFamily="2" charset="-122"/>
                      </a:endParaRPr>
                    </a:p>
                    <a:p>
                      <a:pPr marL="0" lvl="0" indent="0" algn="ctr">
                        <a:buNone/>
                      </a:pPr>
                      <a:r>
                        <a:rPr lang="zh-CN" altLang="en-US" sz="2400" b="1" dirty="0">
                          <a:solidFill>
                            <a:srgbClr val="0000CC"/>
                          </a:solidFill>
                          <a:latin typeface="Arial" panose="020B0604020202020204" pitchFamily="34" charset="0"/>
                          <a:ea typeface="宋体" panose="02010600030101010101" pitchFamily="2" charset="-122"/>
                        </a:rPr>
                        <a:t>表头</a:t>
                      </a:r>
                      <a:endParaRPr lang="zh-CN" altLang="en-US" sz="2400" b="1" dirty="0">
                        <a:solidFill>
                          <a:srgbClr val="0000CC"/>
                        </a:solidFill>
                        <a:latin typeface="Arial" panose="020B0604020202020204" pitchFamily="34" charset="0"/>
                        <a:ea typeface="宋体" panose="02010600030101010101" pitchFamily="2" charset="-122"/>
                      </a:endParaRPr>
                    </a:p>
                  </a:txBody>
                  <a:tcPr marL="0" marR="0" marT="36195" marB="36195"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10000"/>
                        </a:lnSpc>
                        <a:spcBef>
                          <a:spcPct val="20000"/>
                        </a:spcBef>
                        <a:spcAft>
                          <a:spcPct val="0"/>
                        </a:spcAft>
                        <a:buFont typeface="Wingdings" panose="05000000000000000000" pitchFamily="2" charset="2"/>
                        <a:buChar char="q"/>
                        <a:defRPr sz="2000" b="0" i="0" u="none" kern="1200" baseline="0">
                          <a:solidFill>
                            <a:schemeClr val="accent2"/>
                          </a:solidFill>
                          <a:latin typeface="Times New Roman" panose="02020603050405020304" pitchFamily="2" charset="0"/>
                          <a:ea typeface="华文细黑" panose="02010600040101010101" pitchFamily="2" charset="-122"/>
                        </a:defRPr>
                      </a:lvl1pPr>
                      <a:lvl2pPr marL="742950" lvl="1" indent="-285750" algn="l">
                        <a:defRPr sz="2000" b="0" kern="1200">
                          <a:solidFill>
                            <a:schemeClr val="tx1"/>
                          </a:solidFill>
                        </a:defRPr>
                      </a:lvl2pPr>
                      <a:lvl3pPr marL="1143000" lvl="2" indent="-228600" algn="l">
                        <a:defRPr sz="2000" b="0" kern="1200">
                          <a:solidFill>
                            <a:schemeClr val="accent2"/>
                          </a:solidFill>
                        </a:defRPr>
                      </a:lvl3pPr>
                      <a:lvl4pPr marL="1600200" lvl="3" indent="-228600" algn="l">
                        <a:buFont typeface="Wingdings" panose="05000000000000000000" pitchFamily="2" charset="2"/>
                        <a:defRPr sz="2000" b="0" kern="1200">
                          <a:solidFill>
                            <a:schemeClr val="tx1"/>
                          </a:solidFill>
                        </a:defRPr>
                      </a:lvl4pPr>
                      <a:lvl5pPr marL="2057400" lvl="4" indent="-228600" algn="l">
                        <a:defRPr sz="2000" b="0" kern="1200">
                          <a:solidFill>
                            <a:schemeClr val="accent2"/>
                          </a:solidFill>
                        </a:defRPr>
                      </a:lvl5pPr>
                    </a:lstStyle>
                    <a:p>
                      <a:pPr marL="0" lvl="0" indent="0" algn="ctr">
                        <a:buNone/>
                      </a:pPr>
                      <a:r>
                        <a:rPr lang="en-US" altLang="x-none" sz="2400" b="1" dirty="0">
                          <a:solidFill>
                            <a:srgbClr val="0000CC"/>
                          </a:solidFill>
                          <a:latin typeface="Arial" panose="020B0604020202020204" pitchFamily="34" charset="0"/>
                          <a:ea typeface="宋体" panose="02010600030101010101" pitchFamily="2" charset="-122"/>
                        </a:rPr>
                        <a:t>Type of Record</a:t>
                      </a:r>
                      <a:endParaRPr lang="en-US" altLang="x-none" sz="2400" b="1" dirty="0">
                        <a:solidFill>
                          <a:srgbClr val="0000CC"/>
                        </a:solidFill>
                        <a:latin typeface="Arial" panose="020B0604020202020204" pitchFamily="34" charset="0"/>
                        <a:ea typeface="宋体" panose="02010600030101010101" pitchFamily="2" charset="-122"/>
                      </a:endParaRPr>
                    </a:p>
                  </a:txBody>
                  <a:tcPr marL="0" marR="0" marT="36195" marB="36195"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8700" name="文本框 27676"/>
          <p:cNvSpPr txBox="1"/>
          <p:nvPr/>
        </p:nvSpPr>
        <p:spPr>
          <a:xfrm>
            <a:off x="684213" y="103505"/>
            <a:ext cx="7848600" cy="521970"/>
          </a:xfrm>
          <a:prstGeom prst="rect">
            <a:avLst/>
          </a:prstGeom>
          <a:noFill/>
          <a:ln w="9525">
            <a:noFill/>
          </a:ln>
        </p:spPr>
        <p:txBody>
          <a:bodyPr anchor="t">
            <a:spAutoFit/>
          </a:bodyPr>
          <a:lstStyle/>
          <a:p>
            <a:pPr algn="ctr">
              <a:spcBef>
                <a:spcPct val="50000"/>
              </a:spcBef>
            </a:pPr>
            <a:r>
              <a:rPr lang="zh-CN" altLang="en-US" sz="2800" dirty="0">
                <a:latin typeface="Times New Roman" panose="02020603050405020304" pitchFamily="2" charset="0"/>
                <a:ea typeface="宋体" panose="02010600030101010101" pitchFamily="2" charset="-122"/>
              </a:rPr>
              <a:t>关系数据模型中的常用名词术语及其</a:t>
            </a:r>
            <a:r>
              <a:rPr lang="zh-CN" altLang="en-US" sz="2800" dirty="0">
                <a:latin typeface="Times New Roman" panose="02020603050405020304" pitchFamily="2" charset="0"/>
                <a:ea typeface="宋体" panose="02010600030101010101" pitchFamily="2" charset="-122"/>
              </a:rPr>
              <a:t>对应关系</a:t>
            </a:r>
            <a:endParaRPr lang="zh-CN" altLang="en-US" sz="2800" dirty="0">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orient="vert" idx="1"/>
          </p:nvPr>
        </p:nvSpPr>
        <p:spPr/>
        <p:txBody>
          <a:bodyPr/>
          <a:p>
            <a:endParaRPr lang="zh-CN" altLang="en-US"/>
          </a:p>
        </p:txBody>
      </p:sp>
      <p:pic>
        <p:nvPicPr>
          <p:cNvPr id="51201" name="图片 47105"/>
          <p:cNvPicPr>
            <a:picLocks noChangeAspect="1"/>
          </p:cNvPicPr>
          <p:nvPr/>
        </p:nvPicPr>
        <p:blipFill>
          <a:blip r:embed="rId1"/>
          <a:stretch>
            <a:fillRect/>
          </a:stretch>
        </p:blipFill>
        <p:spPr>
          <a:xfrm>
            <a:off x="36513" y="44450"/>
            <a:ext cx="9145587" cy="6837363"/>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3556" name="Rectangle 2"/>
          <p:cNvSpPr>
            <a:spLocks noGrp="1"/>
          </p:cNvSpPr>
          <p:nvPr>
            <p:ph type="title"/>
          </p:nvPr>
        </p:nvSpPr>
        <p:spPr>
          <a:xfrm>
            <a:off x="457200" y="298133"/>
            <a:ext cx="8229600" cy="521970"/>
          </a:xfrm>
        </p:spPr>
        <p:txBody>
          <a:bodyPr wrap="square" anchor="ctr">
            <a:spAutoFit/>
          </a:bodyPr>
          <a:p>
            <a:pPr algn="ctr" eaLnBrk="1" hangingPunct="1"/>
            <a:r>
              <a:rPr lang="zh-CN" altLang="en-US" sz="2800" dirty="0">
                <a:ea typeface="宋体" panose="02010600030101010101" pitchFamily="2" charset="-122"/>
              </a:rPr>
              <a:t>关系数据库中的数据组织方式</a:t>
            </a:r>
            <a:endParaRPr lang="zh-CN" altLang="en-US" sz="2800" dirty="0">
              <a:ea typeface="宋体" panose="02010600030101010101" pitchFamily="2" charset="-122"/>
            </a:endParaRPr>
          </a:p>
        </p:txBody>
      </p:sp>
      <p:sp>
        <p:nvSpPr>
          <p:cNvPr id="23557" name="Rectangle 3"/>
          <p:cNvSpPr>
            <a:spLocks noGrp="1"/>
          </p:cNvSpPr>
          <p:nvPr>
            <p:ph type="body"/>
          </p:nvPr>
        </p:nvSpPr>
        <p:spPr>
          <a:xfrm>
            <a:off x="457200" y="1050608"/>
            <a:ext cx="8229600" cy="5140960"/>
          </a:xfrm>
        </p:spPr>
        <p:txBody>
          <a:bodyPr wrap="square" anchor="t">
            <a:spAutoFit/>
          </a:bodyPr>
          <a:p>
            <a:pPr lvl="0" eaLnBrk="1" hangingPunct="1">
              <a:buFont typeface="Wingdings" panose="05000000000000000000" charset="0"/>
              <a:buChar char="n"/>
            </a:pPr>
            <a:r>
              <a:rPr lang="zh-CN" altLang="en-US" sz="2400" dirty="0">
                <a:solidFill>
                  <a:srgbClr val="0000CC"/>
                </a:solidFill>
                <a:ea typeface="宋体" panose="02010600030101010101" pitchFamily="2" charset="-122"/>
              </a:rPr>
              <a:t>从应用程序</a:t>
            </a:r>
            <a:r>
              <a:rPr lang="en-US" altLang="zh-CN" sz="2400" dirty="0">
                <a:solidFill>
                  <a:srgbClr val="0000CC"/>
                </a:solidFill>
                <a:ea typeface="宋体" panose="02010600030101010101" pitchFamily="2" charset="-122"/>
              </a:rPr>
              <a:t>/</a:t>
            </a:r>
            <a:r>
              <a:rPr lang="zh-CN" altLang="en-US" sz="2400" dirty="0">
                <a:solidFill>
                  <a:srgbClr val="0000CC"/>
                </a:solidFill>
                <a:ea typeface="宋体" panose="02010600030101010101" pitchFamily="2" charset="-122"/>
              </a:rPr>
              <a:t>用户角度来看（外模式</a:t>
            </a:r>
            <a:r>
              <a:rPr lang="en-US" altLang="zh-CN" sz="2400" dirty="0">
                <a:solidFill>
                  <a:srgbClr val="0000CC"/>
                </a:solidFill>
                <a:ea typeface="宋体" panose="02010600030101010101" pitchFamily="2" charset="-122"/>
              </a:rPr>
              <a:t>/</a:t>
            </a:r>
            <a:r>
              <a:rPr lang="zh-CN" altLang="en-US" sz="2400" dirty="0">
                <a:solidFill>
                  <a:srgbClr val="0000CC"/>
                </a:solidFill>
                <a:ea typeface="宋体" panose="02010600030101010101" pitchFamily="2" charset="-122"/>
              </a:rPr>
              <a:t>模式</a:t>
            </a:r>
            <a:r>
              <a:rPr lang="zh-CN" altLang="en-US" sz="2400" dirty="0">
                <a:solidFill>
                  <a:srgbClr val="0000CC"/>
                </a:solidFill>
                <a:ea typeface="宋体" panose="02010600030101010101" pitchFamily="2" charset="-122"/>
              </a:rPr>
              <a:t>）</a:t>
            </a:r>
            <a:endParaRPr lang="zh-CN" altLang="en-US" sz="2400" dirty="0">
              <a:solidFill>
                <a:schemeClr val="tx1"/>
              </a:solidFill>
              <a:ea typeface="宋体" panose="02010600030101010101" pitchFamily="2" charset="-122"/>
            </a:endParaRPr>
          </a:p>
          <a:p>
            <a:pPr lvl="1" eaLnBrk="1" hangingPunct="1">
              <a:buFont typeface="Wingdings" panose="05000000000000000000" charset="0"/>
              <a:buChar char="Ø"/>
            </a:pPr>
            <a:r>
              <a:rPr lang="zh-CN" altLang="en-US" sz="2400" dirty="0">
                <a:ea typeface="宋体" panose="02010600030101010101" pitchFamily="2" charset="-122"/>
              </a:rPr>
              <a:t>属性</a:t>
            </a:r>
            <a:r>
              <a:rPr lang="en-US" altLang="zh-CN" sz="2400" dirty="0">
                <a:ea typeface="宋体" panose="02010600030101010101" pitchFamily="2" charset="-122"/>
              </a:rPr>
              <a:t>/</a:t>
            </a:r>
            <a:r>
              <a:rPr lang="zh-CN" altLang="en-US" sz="2400" dirty="0">
                <a:ea typeface="宋体" panose="02010600030101010101" pitchFamily="2" charset="-122"/>
              </a:rPr>
              <a:t>列 </a:t>
            </a:r>
            <a:r>
              <a:rPr lang="zh-CN" altLang="en-US" sz="2400" dirty="0">
                <a:latin typeface="Arial" panose="020B0604020202020204" pitchFamily="34" charset="0"/>
                <a:ea typeface="宋体" panose="02010600030101010101" pitchFamily="2" charset="-122"/>
                <a:cs typeface="Arial" panose="020B0604020202020204" pitchFamily="34" charset="0"/>
              </a:rPr>
              <a:t>→ 关系</a:t>
            </a:r>
            <a:r>
              <a:rPr lang="en-US" altLang="zh-CN" sz="2400" dirty="0">
                <a:latin typeface="Arial" panose="020B0604020202020204" pitchFamily="34" charset="0"/>
                <a:ea typeface="宋体" panose="02010600030101010101" pitchFamily="2" charset="-122"/>
                <a:cs typeface="Arial" panose="020B0604020202020204" pitchFamily="34" charset="0"/>
              </a:rPr>
              <a:t>/</a:t>
            </a:r>
            <a:r>
              <a:rPr lang="zh-CN" altLang="en-US" sz="2400" dirty="0">
                <a:latin typeface="Arial" panose="020B0604020202020204" pitchFamily="34" charset="0"/>
                <a:ea typeface="宋体" panose="02010600030101010101" pitchFamily="2" charset="-122"/>
                <a:cs typeface="Arial" panose="020B0604020202020204" pitchFamily="34" charset="0"/>
              </a:rPr>
              <a:t>表</a:t>
            </a:r>
            <a:r>
              <a:rPr lang="en-US" altLang="zh-CN" sz="2400" dirty="0">
                <a:latin typeface="Arial" panose="020B0604020202020204" pitchFamily="34" charset="0"/>
                <a:ea typeface="宋体" panose="02010600030101010101" pitchFamily="2" charset="-122"/>
                <a:cs typeface="Arial" panose="020B0604020202020204" pitchFamily="34" charset="0"/>
              </a:rPr>
              <a:t>/</a:t>
            </a:r>
            <a:r>
              <a:rPr lang="zh-CN" altLang="en-US" sz="2400" dirty="0">
                <a:latin typeface="Arial" panose="020B0604020202020204" pitchFamily="34" charset="0"/>
                <a:ea typeface="宋体" panose="02010600030101010101" pitchFamily="2" charset="-122"/>
                <a:cs typeface="Arial" panose="020B0604020202020204" pitchFamily="34" charset="0"/>
              </a:rPr>
              <a:t>视图</a:t>
            </a:r>
            <a:r>
              <a:rPr lang="en-US" altLang="zh-CN" sz="2400" dirty="0">
                <a:latin typeface="Arial" panose="020B0604020202020204" pitchFamily="34" charset="0"/>
                <a:ea typeface="宋体" panose="02010600030101010101" pitchFamily="2" charset="-122"/>
                <a:cs typeface="Arial" panose="020B0604020202020204" pitchFamily="34" charset="0"/>
              </a:rPr>
              <a:t>(view) → </a:t>
            </a:r>
            <a:r>
              <a:rPr lang="zh-CN" altLang="en-US" sz="2400" dirty="0">
                <a:latin typeface="Arial" panose="020B0604020202020204" pitchFamily="34" charset="0"/>
                <a:ea typeface="宋体" panose="02010600030101010101" pitchFamily="2" charset="-122"/>
                <a:cs typeface="Arial" panose="020B0604020202020204" pitchFamily="34" charset="0"/>
              </a:rPr>
              <a:t>关系数据库</a:t>
            </a:r>
            <a:endParaRPr lang="zh-CN" altLang="en-US" sz="2400" dirty="0">
              <a:latin typeface="Arial" panose="020B0604020202020204" pitchFamily="34" charset="0"/>
              <a:ea typeface="宋体" panose="02010600030101010101" pitchFamily="2" charset="-122"/>
              <a:cs typeface="Arial" panose="020B0604020202020204" pitchFamily="34" charset="0"/>
            </a:endParaRPr>
          </a:p>
          <a:p>
            <a:pPr lvl="1" eaLnBrk="1" hangingPunct="1">
              <a:buFont typeface="Wingdings" panose="05000000000000000000" charset="0"/>
              <a:buChar char="Ø"/>
            </a:pPr>
            <a:r>
              <a:rPr lang="zh-CN" altLang="en-US" sz="2400" dirty="0">
                <a:ea typeface="宋体" panose="02010600030101010101" pitchFamily="2" charset="-122"/>
              </a:rPr>
              <a:t>属性值</a:t>
            </a:r>
            <a:r>
              <a:rPr lang="zh-CN" altLang="en-US" sz="2400" dirty="0">
                <a:ea typeface="宋体" panose="02010600030101010101" pitchFamily="2" charset="-122"/>
                <a:sym typeface="+mn-ea"/>
              </a:rPr>
              <a:t> </a:t>
            </a:r>
            <a:r>
              <a:rPr lang="zh-CN" altLang="en-US" sz="2400" dirty="0">
                <a:latin typeface="Arial" panose="020B0604020202020204" pitchFamily="34" charset="0"/>
                <a:ea typeface="宋体" panose="02010600030101010101" pitchFamily="2" charset="-122"/>
                <a:cs typeface="Arial" panose="020B0604020202020204" pitchFamily="34" charset="0"/>
                <a:sym typeface="+mn-ea"/>
              </a:rPr>
              <a:t>→ 元组</a:t>
            </a:r>
            <a:r>
              <a:rPr lang="en-US" altLang="zh-CN" sz="2400" dirty="0">
                <a:latin typeface="Arial" panose="020B0604020202020204" pitchFamily="34" charset="0"/>
                <a:ea typeface="宋体" panose="02010600030101010101" pitchFamily="2" charset="-122"/>
                <a:cs typeface="Arial" panose="020B0604020202020204" pitchFamily="34" charset="0"/>
                <a:sym typeface="+mn-ea"/>
              </a:rPr>
              <a:t>(</a:t>
            </a:r>
            <a:r>
              <a:rPr lang="zh-CN" altLang="en-US" sz="2400" dirty="0">
                <a:latin typeface="Arial" panose="020B0604020202020204" pitchFamily="34" charset="0"/>
                <a:ea typeface="宋体" panose="02010600030101010101" pitchFamily="2" charset="-122"/>
                <a:cs typeface="Arial" panose="020B0604020202020204" pitchFamily="34" charset="0"/>
                <a:sym typeface="+mn-ea"/>
              </a:rPr>
              <a:t>行</a:t>
            </a:r>
            <a:r>
              <a:rPr lang="en-US" altLang="zh-CN" sz="2400" dirty="0">
                <a:latin typeface="Arial" panose="020B0604020202020204" pitchFamily="34" charset="0"/>
                <a:ea typeface="宋体" panose="02010600030101010101" pitchFamily="2" charset="-122"/>
                <a:cs typeface="Arial" panose="020B0604020202020204" pitchFamily="34" charset="0"/>
                <a:sym typeface="+mn-ea"/>
              </a:rPr>
              <a:t>/</a:t>
            </a:r>
            <a:r>
              <a:rPr lang="zh-CN" altLang="en-US" sz="2400" dirty="0">
                <a:latin typeface="Arial" panose="020B0604020202020204" pitchFamily="34" charset="0"/>
                <a:ea typeface="宋体" panose="02010600030101010101" pitchFamily="2" charset="-122"/>
                <a:cs typeface="Arial" panose="020B0604020202020204" pitchFamily="34" charset="0"/>
                <a:sym typeface="+mn-ea"/>
              </a:rPr>
              <a:t>记录</a:t>
            </a:r>
            <a:r>
              <a:rPr lang="en-US" altLang="zh-CN" sz="2400" dirty="0">
                <a:latin typeface="Arial" panose="020B0604020202020204" pitchFamily="34" charset="0"/>
                <a:ea typeface="宋体" panose="02010600030101010101" pitchFamily="2" charset="-122"/>
                <a:cs typeface="Arial" panose="020B0604020202020204" pitchFamily="34" charset="0"/>
                <a:sym typeface="+mn-ea"/>
              </a:rPr>
              <a:t>)</a:t>
            </a:r>
            <a:r>
              <a:rPr lang="zh-CN" altLang="en-US" sz="2400" dirty="0">
                <a:ea typeface="宋体" panose="02010600030101010101" pitchFamily="2" charset="-122"/>
                <a:sym typeface="+mn-ea"/>
              </a:rPr>
              <a:t> </a:t>
            </a:r>
            <a:r>
              <a:rPr lang="zh-CN" altLang="en-US" sz="2400" dirty="0">
                <a:latin typeface="Arial" panose="020B0604020202020204" pitchFamily="34" charset="0"/>
                <a:ea typeface="宋体" panose="02010600030101010101" pitchFamily="2" charset="-122"/>
                <a:cs typeface="Arial" panose="020B0604020202020204" pitchFamily="34" charset="0"/>
                <a:sym typeface="+mn-ea"/>
              </a:rPr>
              <a:t>→ 元组集合</a:t>
            </a:r>
            <a:r>
              <a:rPr lang="en-US" altLang="zh-CN" sz="2400" dirty="0">
                <a:latin typeface="Arial" panose="020B0604020202020204" pitchFamily="34" charset="0"/>
                <a:ea typeface="宋体" panose="02010600030101010101" pitchFamily="2" charset="-122"/>
                <a:cs typeface="Arial" panose="020B0604020202020204" pitchFamily="34" charset="0"/>
                <a:sym typeface="+mn-ea"/>
              </a:rPr>
              <a:t>(</a:t>
            </a:r>
            <a:r>
              <a:rPr lang="zh-CN" altLang="en-US" sz="2400" dirty="0">
                <a:latin typeface="Arial" panose="020B0604020202020204" pitchFamily="34" charset="0"/>
                <a:ea typeface="宋体" panose="02010600030101010101" pitchFamily="2" charset="-122"/>
                <a:cs typeface="Arial" panose="020B0604020202020204" pitchFamily="34" charset="0"/>
                <a:sym typeface="+mn-ea"/>
              </a:rPr>
              <a:t>关系</a:t>
            </a:r>
            <a:r>
              <a:rPr lang="en-US" altLang="zh-CN" sz="2400" dirty="0">
                <a:latin typeface="Arial" panose="020B0604020202020204" pitchFamily="34" charset="0"/>
                <a:ea typeface="宋体" panose="02010600030101010101" pitchFamily="2" charset="-122"/>
                <a:cs typeface="Arial" panose="020B0604020202020204" pitchFamily="34" charset="0"/>
                <a:sym typeface="+mn-ea"/>
              </a:rPr>
              <a:t>/</a:t>
            </a:r>
            <a:r>
              <a:rPr lang="zh-CN" altLang="en-US" sz="2400" dirty="0">
                <a:latin typeface="Arial" panose="020B0604020202020204" pitchFamily="34" charset="0"/>
                <a:ea typeface="宋体" panose="02010600030101010101" pitchFamily="2" charset="-122"/>
                <a:cs typeface="Arial" panose="020B0604020202020204" pitchFamily="34" charset="0"/>
                <a:sym typeface="+mn-ea"/>
              </a:rPr>
              <a:t>表</a:t>
            </a:r>
            <a:r>
              <a:rPr lang="en-US" altLang="zh-CN" sz="2400" dirty="0">
                <a:latin typeface="Arial" panose="020B0604020202020204" pitchFamily="34" charset="0"/>
                <a:ea typeface="宋体" panose="02010600030101010101" pitchFamily="2" charset="-122"/>
                <a:cs typeface="Arial" panose="020B0604020202020204" pitchFamily="34" charset="0"/>
                <a:sym typeface="+mn-ea"/>
              </a:rPr>
              <a:t>)</a:t>
            </a:r>
            <a:endParaRPr lang="en-US" altLang="x-none" sz="2400" dirty="0">
              <a:ea typeface="宋体" panose="02010600030101010101" pitchFamily="2" charset="-122"/>
            </a:endParaRPr>
          </a:p>
          <a:p>
            <a:pPr lvl="1" eaLnBrk="1" hangingPunct="1"/>
            <a:endParaRPr lang="en-US" altLang="x-none" sz="1200" dirty="0">
              <a:ea typeface="宋体" panose="02010600030101010101" pitchFamily="2" charset="-122"/>
            </a:endParaRPr>
          </a:p>
          <a:p>
            <a:pPr lvl="0" eaLnBrk="1" hangingPunct="1">
              <a:buFont typeface="Wingdings" panose="05000000000000000000" charset="0"/>
              <a:buChar char="n"/>
            </a:pPr>
            <a:r>
              <a:rPr lang="zh-CN" altLang="en-US" sz="2400" dirty="0">
                <a:solidFill>
                  <a:srgbClr val="0000CC"/>
                </a:solidFill>
                <a:ea typeface="宋体" panose="02010600030101010101" pitchFamily="2" charset="-122"/>
              </a:rPr>
              <a:t>从</a:t>
            </a:r>
            <a:r>
              <a:rPr lang="en-US" altLang="zh-CN" sz="2400" dirty="0">
                <a:solidFill>
                  <a:srgbClr val="0000CC"/>
                </a:solidFill>
                <a:ea typeface="宋体" panose="02010600030101010101" pitchFamily="2" charset="-122"/>
              </a:rPr>
              <a:t>DBMS</a:t>
            </a:r>
            <a:r>
              <a:rPr lang="zh-CN" altLang="en-US" sz="2400" dirty="0">
                <a:solidFill>
                  <a:srgbClr val="0000CC"/>
                </a:solidFill>
                <a:ea typeface="宋体" panose="02010600030101010101" pitchFamily="2" charset="-122"/>
              </a:rPr>
              <a:t>角度来看（内模式）</a:t>
            </a:r>
            <a:endParaRPr lang="zh-CN" altLang="en-US" sz="2400" dirty="0">
              <a:solidFill>
                <a:schemeClr val="tx1"/>
              </a:solidFill>
              <a:ea typeface="宋体" panose="02010600030101010101" pitchFamily="2" charset="-122"/>
            </a:endParaRPr>
          </a:p>
          <a:p>
            <a:pPr marL="393700" lvl="1" indent="0" eaLnBrk="1" hangingPunct="1">
              <a:buNone/>
            </a:pPr>
            <a:r>
              <a:rPr lang="zh-CN" altLang="en-US" sz="2400" dirty="0">
                <a:ea typeface="宋体" panose="02010600030101010101" pitchFamily="2" charset="-122"/>
              </a:rPr>
              <a:t>数据库管理系统为了实现用户对于数据库的访问操作，它需要访问存储在磁盘上的数据库（数据），所使用到的数据组织结构有</a:t>
            </a:r>
            <a:r>
              <a:rPr lang="zh-CN" altLang="en-US" sz="2400" dirty="0">
                <a:ea typeface="宋体" panose="02010600030101010101" pitchFamily="2" charset="-122"/>
              </a:rPr>
              <a:t>：</a:t>
            </a:r>
            <a:endParaRPr lang="zh-CN" altLang="en-US" sz="2400" dirty="0">
              <a:ea typeface="宋体" panose="02010600030101010101" pitchFamily="2" charset="-122"/>
            </a:endParaRPr>
          </a:p>
          <a:p>
            <a:pPr lvl="1" eaLnBrk="1" hangingPunct="1">
              <a:buFont typeface="Wingdings" panose="05000000000000000000" charset="0"/>
              <a:buChar char="Ø"/>
            </a:pPr>
            <a:r>
              <a:rPr lang="zh-CN" altLang="en-US" sz="2400" dirty="0">
                <a:ea typeface="宋体" panose="02010600030101010101" pitchFamily="2" charset="-122"/>
              </a:rPr>
              <a:t>数据的物理存储结构：</a:t>
            </a:r>
            <a:endParaRPr lang="zh-CN" altLang="en-US" sz="2400" dirty="0">
              <a:ea typeface="宋体" panose="02010600030101010101" pitchFamily="2" charset="-122"/>
            </a:endParaRPr>
          </a:p>
          <a:p>
            <a:pPr marL="914400" lvl="3" indent="0" eaLnBrk="1" hangingPunct="1">
              <a:buNone/>
            </a:pPr>
            <a:r>
              <a:rPr lang="en-US" altLang="zh-CN" sz="2400" dirty="0">
                <a:solidFill>
                  <a:srgbClr val="FF0000"/>
                </a:solidFill>
                <a:latin typeface="Arial" panose="020B0604020202020204" pitchFamily="34" charset="0"/>
                <a:ea typeface="宋体" panose="02010600030101010101" pitchFamily="2" charset="-122"/>
                <a:cs typeface="Arial" panose="020B0604020202020204" pitchFamily="34" charset="0"/>
              </a:rPr>
              <a:t>field</a:t>
            </a:r>
            <a:r>
              <a:rPr lang="en-US" altLang="zh-CN" sz="2400" dirty="0">
                <a:solidFill>
                  <a:srgbClr val="FF0000"/>
                </a:solidFill>
                <a:latin typeface="Arial" panose="020B0604020202020204" pitchFamily="34" charset="0"/>
                <a:ea typeface="宋体" panose="02010600030101010101" pitchFamily="2" charset="-122"/>
                <a:cs typeface="Arial" panose="020B0604020202020204" pitchFamily="34" charset="0"/>
                <a:sym typeface="+mn-ea"/>
              </a:rPr>
              <a:t> </a:t>
            </a:r>
            <a:r>
              <a:rPr lang="zh-CN" altLang="en-US" sz="2400" dirty="0">
                <a:solidFill>
                  <a:srgbClr val="FF0000"/>
                </a:solidFill>
                <a:latin typeface="Arial" panose="020B0604020202020204" pitchFamily="34" charset="0"/>
                <a:ea typeface="宋体" panose="02010600030101010101" pitchFamily="2" charset="-122"/>
                <a:cs typeface="Arial" panose="020B0604020202020204" pitchFamily="34" charset="0"/>
                <a:sym typeface="+mn-ea"/>
              </a:rPr>
              <a:t>→ </a:t>
            </a:r>
            <a:r>
              <a:rPr lang="en-US" altLang="zh-CN" sz="2400" dirty="0">
                <a:solidFill>
                  <a:srgbClr val="FF0000"/>
                </a:solidFill>
                <a:latin typeface="Arial" panose="020B0604020202020204" pitchFamily="34" charset="0"/>
                <a:ea typeface="宋体" panose="02010600030101010101" pitchFamily="2" charset="-122"/>
                <a:cs typeface="Arial" panose="020B0604020202020204" pitchFamily="34" charset="0"/>
                <a:sym typeface="+mn-ea"/>
              </a:rPr>
              <a:t>record</a:t>
            </a:r>
            <a:r>
              <a:rPr lang="zh-CN" altLang="en-US" sz="2400" dirty="0">
                <a:solidFill>
                  <a:srgbClr val="FF0000"/>
                </a:solidFill>
                <a:ea typeface="宋体" panose="02010600030101010101" pitchFamily="2" charset="-122"/>
                <a:sym typeface="+mn-ea"/>
              </a:rPr>
              <a:t> </a:t>
            </a:r>
            <a:r>
              <a:rPr lang="zh-CN" altLang="en-US" sz="2400" dirty="0">
                <a:solidFill>
                  <a:srgbClr val="FF0000"/>
                </a:solidFill>
                <a:latin typeface="Arial" panose="020B0604020202020204" pitchFamily="34" charset="0"/>
                <a:ea typeface="宋体" panose="02010600030101010101" pitchFamily="2" charset="-122"/>
                <a:cs typeface="Arial" panose="020B0604020202020204" pitchFamily="34" charset="0"/>
                <a:sym typeface="+mn-ea"/>
              </a:rPr>
              <a:t>→ </a:t>
            </a:r>
            <a:r>
              <a:rPr lang="en-US" altLang="zh-CN" sz="2400" dirty="0">
                <a:solidFill>
                  <a:srgbClr val="FF0000"/>
                </a:solidFill>
                <a:latin typeface="Arial" panose="020B0604020202020204" pitchFamily="34" charset="0"/>
                <a:ea typeface="宋体" panose="02010600030101010101" pitchFamily="2" charset="-122"/>
                <a:cs typeface="Arial" panose="020B0604020202020204" pitchFamily="34" charset="0"/>
                <a:sym typeface="+mn-ea"/>
              </a:rPr>
              <a:t>disk page/block</a:t>
            </a:r>
            <a:r>
              <a:rPr lang="zh-CN" altLang="en-US" sz="2400" dirty="0">
                <a:solidFill>
                  <a:srgbClr val="FF0000"/>
                </a:solidFill>
                <a:ea typeface="宋体" panose="02010600030101010101" pitchFamily="2" charset="-122"/>
                <a:sym typeface="+mn-ea"/>
              </a:rPr>
              <a:t> </a:t>
            </a:r>
            <a:r>
              <a:rPr lang="zh-CN" altLang="en-US" sz="2400" dirty="0">
                <a:solidFill>
                  <a:srgbClr val="FF0000"/>
                </a:solidFill>
                <a:latin typeface="Arial" panose="020B0604020202020204" pitchFamily="34" charset="0"/>
                <a:ea typeface="宋体" panose="02010600030101010101" pitchFamily="2" charset="-122"/>
                <a:cs typeface="Arial" panose="020B0604020202020204" pitchFamily="34" charset="0"/>
                <a:sym typeface="+mn-ea"/>
              </a:rPr>
              <a:t>→ </a:t>
            </a:r>
            <a:r>
              <a:rPr lang="en-US" altLang="zh-CN" sz="2400" dirty="0">
                <a:solidFill>
                  <a:srgbClr val="FF0000"/>
                </a:solidFill>
                <a:latin typeface="Arial" panose="020B0604020202020204" pitchFamily="34" charset="0"/>
                <a:ea typeface="宋体" panose="02010600030101010101" pitchFamily="2" charset="-122"/>
                <a:cs typeface="Arial" panose="020B0604020202020204" pitchFamily="34" charset="0"/>
                <a:sym typeface="+mn-ea"/>
              </a:rPr>
              <a:t>data file</a:t>
            </a:r>
            <a:endParaRPr lang="en-US" altLang="zh-CN" sz="2400" dirty="0">
              <a:solidFill>
                <a:srgbClr val="FF0000"/>
              </a:solidFill>
              <a:latin typeface="Arial" panose="020B0604020202020204" pitchFamily="34" charset="0"/>
              <a:ea typeface="宋体" panose="02010600030101010101" pitchFamily="2" charset="-122"/>
              <a:cs typeface="Arial" panose="020B0604020202020204" pitchFamily="34" charset="0"/>
              <a:sym typeface="+mn-ea"/>
            </a:endParaRPr>
          </a:p>
          <a:p>
            <a:pPr lvl="1" eaLnBrk="1" hangingPunct="1">
              <a:buFont typeface="Wingdings" panose="05000000000000000000" charset="0"/>
              <a:buChar char="Ø"/>
            </a:pPr>
            <a:r>
              <a:rPr lang="zh-CN" altLang="en-US" sz="2400" dirty="0">
                <a:latin typeface="Arial" panose="020B0604020202020204" pitchFamily="34" charset="0"/>
                <a:ea typeface="宋体" panose="02010600030101010101" pitchFamily="2" charset="-122"/>
                <a:cs typeface="Arial" panose="020B0604020202020204" pitchFamily="34" charset="0"/>
                <a:sym typeface="+mn-ea"/>
              </a:rPr>
              <a:t>索引结构</a:t>
            </a:r>
            <a:endParaRPr lang="zh-CN" altLang="en-US" sz="2400" dirty="0">
              <a:latin typeface="Arial" panose="020B0604020202020204" pitchFamily="34" charset="0"/>
              <a:ea typeface="宋体" panose="02010600030101010101" pitchFamily="2" charset="-122"/>
              <a:cs typeface="Arial" panose="020B0604020202020204" pitchFamily="34" charset="0"/>
              <a:sym typeface="+mn-ea"/>
            </a:endParaRPr>
          </a:p>
          <a:p>
            <a:pPr marL="914400" lvl="3" indent="0" eaLnBrk="1" hangingPunct="1">
              <a:buNone/>
            </a:pPr>
            <a:r>
              <a:rPr lang="en-US" altLang="zh-CN" sz="2400" dirty="0">
                <a:solidFill>
                  <a:srgbClr val="FF0000"/>
                </a:solidFill>
                <a:latin typeface="Arial" panose="020B0604020202020204" pitchFamily="34" charset="0"/>
                <a:ea typeface="宋体" panose="02010600030101010101" pitchFamily="2" charset="-122"/>
                <a:cs typeface="Arial" panose="020B0604020202020204" pitchFamily="34" charset="0"/>
                <a:sym typeface="+mn-ea"/>
              </a:rPr>
              <a:t>index entry</a:t>
            </a:r>
            <a:r>
              <a:rPr lang="zh-CN" altLang="en-US" sz="2400" dirty="0">
                <a:solidFill>
                  <a:srgbClr val="FF0000"/>
                </a:solidFill>
                <a:ea typeface="宋体" panose="02010600030101010101" pitchFamily="2" charset="-122"/>
                <a:sym typeface="+mn-ea"/>
              </a:rPr>
              <a:t> </a:t>
            </a:r>
            <a:r>
              <a:rPr lang="zh-CN" altLang="en-US" sz="2400" dirty="0">
                <a:solidFill>
                  <a:srgbClr val="FF0000"/>
                </a:solidFill>
                <a:latin typeface="Arial" panose="020B0604020202020204" pitchFamily="34" charset="0"/>
                <a:ea typeface="宋体" panose="02010600030101010101" pitchFamily="2" charset="-122"/>
                <a:cs typeface="Arial" panose="020B0604020202020204" pitchFamily="34" charset="0"/>
                <a:sym typeface="+mn-ea"/>
              </a:rPr>
              <a:t>→ </a:t>
            </a:r>
            <a:r>
              <a:rPr lang="en-US" altLang="zh-CN" sz="2400" dirty="0">
                <a:solidFill>
                  <a:srgbClr val="FF0000"/>
                </a:solidFill>
                <a:latin typeface="Arial" panose="020B0604020202020204" pitchFamily="34" charset="0"/>
                <a:ea typeface="宋体" panose="02010600030101010101" pitchFamily="2" charset="-122"/>
                <a:cs typeface="Arial" panose="020B0604020202020204" pitchFamily="34" charset="0"/>
                <a:sym typeface="+mn-ea"/>
              </a:rPr>
              <a:t>index page</a:t>
            </a:r>
            <a:r>
              <a:rPr lang="zh-CN" altLang="en-US" sz="2400" dirty="0">
                <a:solidFill>
                  <a:srgbClr val="FF0000"/>
                </a:solidFill>
                <a:ea typeface="宋体" panose="02010600030101010101" pitchFamily="2" charset="-122"/>
                <a:sym typeface="+mn-ea"/>
              </a:rPr>
              <a:t> </a:t>
            </a:r>
            <a:r>
              <a:rPr lang="zh-CN" altLang="en-US" sz="2400" dirty="0">
                <a:solidFill>
                  <a:srgbClr val="FF0000"/>
                </a:solidFill>
                <a:latin typeface="Arial" panose="020B0604020202020204" pitchFamily="34" charset="0"/>
                <a:ea typeface="宋体" panose="02010600030101010101" pitchFamily="2" charset="-122"/>
                <a:cs typeface="Arial" panose="020B0604020202020204" pitchFamily="34" charset="0"/>
                <a:sym typeface="+mn-ea"/>
              </a:rPr>
              <a:t>→ </a:t>
            </a:r>
            <a:r>
              <a:rPr lang="en-US" altLang="zh-CN" sz="2400" dirty="0">
                <a:solidFill>
                  <a:srgbClr val="FF0000"/>
                </a:solidFill>
                <a:latin typeface="Arial" panose="020B0604020202020204" pitchFamily="34" charset="0"/>
                <a:ea typeface="宋体" panose="02010600030101010101" pitchFamily="2" charset="-122"/>
                <a:cs typeface="Arial" panose="020B0604020202020204" pitchFamily="34" charset="0"/>
                <a:sym typeface="+mn-ea"/>
              </a:rPr>
              <a:t>index file</a:t>
            </a:r>
            <a:endParaRPr lang="en-US" altLang="zh-CN" sz="2400" dirty="0">
              <a:solidFill>
                <a:srgbClr val="FF0000"/>
              </a:solidFill>
              <a:latin typeface="Arial" panose="020B0604020202020204" pitchFamily="34" charset="0"/>
              <a:ea typeface="宋体" panose="02010600030101010101" pitchFamily="2" charset="-122"/>
              <a:cs typeface="Arial" panose="020B0604020202020204" pitchFamily="34" charset="0"/>
              <a:sym typeface="+mn-ea"/>
            </a:endParaRPr>
          </a:p>
          <a:p>
            <a:pPr marL="633095" lvl="1" indent="-219710" eaLnBrk="1" hangingPunct="1">
              <a:buFont typeface="Wingdings" panose="05000000000000000000" charset="0"/>
              <a:buChar char="Ø"/>
            </a:pPr>
            <a:r>
              <a:rPr lang="zh-CN" altLang="en-US" sz="2400" dirty="0">
                <a:latin typeface="Arial" panose="020B0604020202020204" pitchFamily="34" charset="0"/>
                <a:ea typeface="宋体" panose="02010600030101010101" pitchFamily="2" charset="-122"/>
                <a:cs typeface="Arial" panose="020B0604020202020204" pitchFamily="34" charset="0"/>
                <a:sym typeface="+mn-ea"/>
              </a:rPr>
              <a:t>其他......</a:t>
            </a:r>
            <a:endParaRPr lang="zh-CN" altLang="en-US" sz="2400" dirty="0">
              <a:latin typeface="Arial" panose="020B0604020202020204" pitchFamily="34" charset="0"/>
              <a:ea typeface="宋体" panose="02010600030101010101" pitchFamily="2" charset="-122"/>
              <a:cs typeface="Arial" panose="020B0604020202020204" pitchFamily="34" charset="0"/>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3556" name="Rectangle 2"/>
          <p:cNvSpPr>
            <a:spLocks noGrp="1"/>
          </p:cNvSpPr>
          <p:nvPr>
            <p:ph type="title"/>
          </p:nvPr>
        </p:nvSpPr>
        <p:spPr>
          <a:xfrm>
            <a:off x="457200" y="298133"/>
            <a:ext cx="8229600" cy="521970"/>
          </a:xfrm>
        </p:spPr>
        <p:txBody>
          <a:bodyPr wrap="square" anchor="ctr">
            <a:spAutoFit/>
          </a:bodyPr>
          <a:p>
            <a:pPr algn="ctr" eaLnBrk="1" hangingPunct="1"/>
            <a:r>
              <a:rPr lang="zh-CN" altLang="en-US" sz="2800" dirty="0">
                <a:ea typeface="宋体" panose="02010600030101010101" pitchFamily="2" charset="-122"/>
              </a:rPr>
              <a:t>关系数据库中的用户访问 </a:t>
            </a:r>
            <a:r>
              <a:rPr lang="en-US" altLang="zh-CN" sz="2800" dirty="0">
                <a:ea typeface="宋体" panose="02010600030101010101" pitchFamily="2" charset="-122"/>
              </a:rPr>
              <a:t>- SQL</a:t>
            </a:r>
            <a:r>
              <a:rPr lang="zh-CN" altLang="en-US" sz="2800" dirty="0">
                <a:ea typeface="宋体" panose="02010600030101010101" pitchFamily="2" charset="-122"/>
              </a:rPr>
              <a:t>语言</a:t>
            </a:r>
            <a:endParaRPr lang="zh-CN" altLang="en-US" sz="2800" dirty="0">
              <a:ea typeface="宋体" panose="02010600030101010101" pitchFamily="2" charset="-122"/>
            </a:endParaRPr>
          </a:p>
        </p:txBody>
      </p:sp>
      <p:sp>
        <p:nvSpPr>
          <p:cNvPr id="15365" name="Rectangle 3"/>
          <p:cNvSpPr>
            <a:spLocks noGrp="1"/>
          </p:cNvSpPr>
          <p:nvPr/>
        </p:nvSpPr>
        <p:spPr>
          <a:xfrm>
            <a:off x="304800" y="1196975"/>
            <a:ext cx="7015480" cy="474091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i="0" u="none" kern="1200" baseline="0">
                <a:solidFill>
                  <a:schemeClr val="accent2"/>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i="0" u="none" kern="1200" baseline="0">
                <a:solidFill>
                  <a:schemeClr val="accent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³"/>
              <a:defRPr sz="2000" b="1" i="0" u="none" kern="1200" baseline="0">
                <a:solidFill>
                  <a:schemeClr val="accent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³"/>
              <a:defRPr sz="2000" b="1" i="0" u="none" kern="1200" baseline="0">
                <a:solidFill>
                  <a:schemeClr val="accent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³"/>
              <a:defRPr sz="2000" b="1" i="0" u="none" kern="1200" baseline="0">
                <a:solidFill>
                  <a:schemeClr val="accent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³"/>
              <a:defRPr sz="2000" b="1" i="0" u="none" kern="1200" baseline="0">
                <a:solidFill>
                  <a:schemeClr val="accent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³"/>
              <a:defRPr sz="2000" b="1" i="0" u="none" kern="1200" baseline="0">
                <a:solidFill>
                  <a:schemeClr val="accent2"/>
                </a:solidFill>
                <a:latin typeface="+mn-lt"/>
                <a:ea typeface="+mn-ea"/>
                <a:cs typeface="+mn-cs"/>
              </a:defRPr>
            </a:lvl9pPr>
          </a:lstStyle>
          <a:p>
            <a:pPr lvl="0" eaLnBrk="1" hangingPunct="1">
              <a:lnSpc>
                <a:spcPct val="90000"/>
              </a:lnSpc>
            </a:pPr>
            <a:r>
              <a:rPr lang="zh-CN" altLang="en-US" dirty="0">
                <a:sym typeface="Wingdings 3" panose="05040102010807070707" pitchFamily="2" charset="2"/>
              </a:rPr>
              <a:t>数据定义</a:t>
            </a:r>
            <a:endParaRPr lang="zh-CN" altLang="en-US" dirty="0">
              <a:sym typeface="Wingdings 3" panose="05040102010807070707" pitchFamily="2" charset="2"/>
            </a:endParaRPr>
          </a:p>
          <a:p>
            <a:pPr lvl="1" eaLnBrk="1" hangingPunct="1">
              <a:lnSpc>
                <a:spcPct val="90000"/>
              </a:lnSpc>
            </a:pPr>
            <a:r>
              <a:rPr lang="zh-CN" altLang="en-US" dirty="0">
                <a:sym typeface="Wingdings 3" panose="05040102010807070707" pitchFamily="2" charset="2"/>
              </a:rPr>
              <a:t>负责数据模式的定义与创建</a:t>
            </a:r>
            <a:endParaRPr lang="zh-CN" altLang="en-US" dirty="0">
              <a:sym typeface="Wingdings 3" panose="05040102010807070707" pitchFamily="2" charset="2"/>
            </a:endParaRPr>
          </a:p>
          <a:p>
            <a:pPr lvl="1" eaLnBrk="1" hangingPunct="1">
              <a:lnSpc>
                <a:spcPct val="90000"/>
              </a:lnSpc>
            </a:pPr>
            <a:endParaRPr lang="zh-CN" altLang="en-US" dirty="0">
              <a:sym typeface="Wingdings 3" panose="05040102010807070707" pitchFamily="2" charset="2"/>
            </a:endParaRPr>
          </a:p>
          <a:p>
            <a:pPr lvl="1" eaLnBrk="1" hangingPunct="1">
              <a:lnSpc>
                <a:spcPct val="90000"/>
              </a:lnSpc>
            </a:pPr>
            <a:endParaRPr lang="zh-CN" altLang="en-US" dirty="0">
              <a:sym typeface="Wingdings 3" panose="05040102010807070707" pitchFamily="2" charset="2"/>
            </a:endParaRPr>
          </a:p>
          <a:p>
            <a:pPr lvl="0" eaLnBrk="1" hangingPunct="1">
              <a:lnSpc>
                <a:spcPct val="90000"/>
              </a:lnSpc>
            </a:pPr>
            <a:r>
              <a:rPr lang="zh-CN" altLang="en-US" dirty="0">
                <a:sym typeface="Wingdings 3" panose="05040102010807070707" pitchFamily="2" charset="2"/>
              </a:rPr>
              <a:t>数据操纵</a:t>
            </a:r>
            <a:endParaRPr lang="zh-CN" altLang="en-US" dirty="0">
              <a:sym typeface="Wingdings 3" panose="05040102010807070707" pitchFamily="2" charset="2"/>
            </a:endParaRPr>
          </a:p>
          <a:p>
            <a:pPr lvl="1" eaLnBrk="1" hangingPunct="1">
              <a:lnSpc>
                <a:spcPct val="90000"/>
              </a:lnSpc>
            </a:pPr>
            <a:r>
              <a:rPr lang="zh-CN" altLang="en-US" dirty="0">
                <a:sym typeface="Wingdings 3" panose="05040102010807070707" pitchFamily="2" charset="2"/>
              </a:rPr>
              <a:t>负责数据访问操作，包括数据的</a:t>
            </a:r>
            <a:r>
              <a:rPr lang="zh-CN" altLang="en-US" dirty="0">
                <a:sym typeface="Wingdings 3" panose="05040102010807070707" pitchFamily="2" charset="2"/>
              </a:rPr>
              <a:t>查询及增、删、改等操作</a:t>
            </a:r>
            <a:endParaRPr lang="zh-CN" altLang="en-US" dirty="0">
              <a:sym typeface="Wingdings 3" panose="05040102010807070707" pitchFamily="2" charset="2"/>
            </a:endParaRPr>
          </a:p>
          <a:p>
            <a:pPr lvl="1" eaLnBrk="1" hangingPunct="1">
              <a:lnSpc>
                <a:spcPct val="90000"/>
              </a:lnSpc>
            </a:pPr>
            <a:endParaRPr lang="zh-CN" altLang="en-US" dirty="0">
              <a:sym typeface="Wingdings 3" panose="05040102010807070707" pitchFamily="2" charset="2"/>
            </a:endParaRPr>
          </a:p>
          <a:p>
            <a:pPr lvl="1" eaLnBrk="1" hangingPunct="1">
              <a:lnSpc>
                <a:spcPct val="90000"/>
              </a:lnSpc>
            </a:pPr>
            <a:endParaRPr lang="zh-CN" altLang="en-US" dirty="0">
              <a:sym typeface="Wingdings 3" panose="05040102010807070707" pitchFamily="2" charset="2"/>
            </a:endParaRPr>
          </a:p>
          <a:p>
            <a:pPr lvl="0" eaLnBrk="1" hangingPunct="1">
              <a:lnSpc>
                <a:spcPct val="90000"/>
              </a:lnSpc>
            </a:pPr>
            <a:r>
              <a:rPr lang="zh-CN" altLang="en-US" dirty="0">
                <a:sym typeface="Wingdings 3" panose="05040102010807070707" pitchFamily="2" charset="2"/>
              </a:rPr>
              <a:t>数据控制</a:t>
            </a:r>
            <a:endParaRPr lang="zh-CN" altLang="en-US" dirty="0">
              <a:sym typeface="Wingdings 3" panose="05040102010807070707" pitchFamily="2" charset="2"/>
            </a:endParaRPr>
          </a:p>
          <a:p>
            <a:pPr lvl="1" eaLnBrk="1" hangingPunct="1">
              <a:lnSpc>
                <a:spcPct val="90000"/>
              </a:lnSpc>
            </a:pPr>
            <a:r>
              <a:rPr lang="zh-CN" altLang="en-US" dirty="0">
                <a:sym typeface="Wingdings 3" panose="05040102010807070707" pitchFamily="2" charset="2"/>
              </a:rPr>
              <a:t>负责数据的完整性、安全性的定义与检查以及并发控制、故障恢复等功能</a:t>
            </a:r>
            <a:endParaRPr lang="en-US" altLang="zh-CN" dirty="0">
              <a:sym typeface="Wingdings 3" panose="05040102010807070707" pitchFamily="2" charset="2"/>
            </a:endParaRPr>
          </a:p>
        </p:txBody>
      </p:sp>
      <p:grpSp>
        <p:nvGrpSpPr>
          <p:cNvPr id="4" name="组合 3"/>
          <p:cNvGrpSpPr/>
          <p:nvPr/>
        </p:nvGrpSpPr>
        <p:grpSpPr>
          <a:xfrm>
            <a:off x="7155180" y="2164715"/>
            <a:ext cx="1818640" cy="2306320"/>
            <a:chOff x="11268" y="2731"/>
            <a:chExt cx="2864" cy="3632"/>
          </a:xfrm>
        </p:grpSpPr>
        <p:sp>
          <p:nvSpPr>
            <p:cNvPr id="2" name="文本框 1"/>
            <p:cNvSpPr txBox="1"/>
            <p:nvPr/>
          </p:nvSpPr>
          <p:spPr>
            <a:xfrm>
              <a:off x="11600" y="2731"/>
              <a:ext cx="2533" cy="3633"/>
            </a:xfrm>
            <a:prstGeom prst="rect">
              <a:avLst/>
            </a:prstGeom>
            <a:noFill/>
          </p:spPr>
          <p:txBody>
            <a:bodyPr wrap="square" rtlCol="0">
              <a:spAutoFit/>
            </a:bodyPr>
            <a:p>
              <a:pPr>
                <a:lnSpc>
                  <a:spcPct val="150000"/>
                </a:lnSpc>
              </a:pPr>
              <a:r>
                <a:rPr lang="en-US" altLang="zh-CN" sz="2400">
                  <a:solidFill>
                    <a:srgbClr val="0000CC"/>
                  </a:solidFill>
                </a:rPr>
                <a:t>SELECT</a:t>
              </a:r>
              <a:endParaRPr lang="en-US" altLang="zh-CN" sz="2400">
                <a:solidFill>
                  <a:srgbClr val="0000CC"/>
                </a:solidFill>
              </a:endParaRPr>
            </a:p>
            <a:p>
              <a:pPr>
                <a:lnSpc>
                  <a:spcPct val="150000"/>
                </a:lnSpc>
              </a:pPr>
              <a:r>
                <a:rPr lang="en-US" altLang="zh-CN" sz="2400">
                  <a:solidFill>
                    <a:srgbClr val="0000CC"/>
                  </a:solidFill>
                </a:rPr>
                <a:t>INSERT</a:t>
              </a:r>
              <a:endParaRPr lang="en-US" altLang="zh-CN" sz="2400">
                <a:solidFill>
                  <a:srgbClr val="0000CC"/>
                </a:solidFill>
              </a:endParaRPr>
            </a:p>
            <a:p>
              <a:pPr>
                <a:lnSpc>
                  <a:spcPct val="150000"/>
                </a:lnSpc>
              </a:pPr>
              <a:r>
                <a:rPr lang="en-US" altLang="zh-CN" sz="2400">
                  <a:solidFill>
                    <a:srgbClr val="0000CC"/>
                  </a:solidFill>
                </a:rPr>
                <a:t>DELETE</a:t>
              </a:r>
              <a:endParaRPr lang="en-US" altLang="zh-CN" sz="2400">
                <a:solidFill>
                  <a:srgbClr val="0000CC"/>
                </a:solidFill>
              </a:endParaRPr>
            </a:p>
            <a:p>
              <a:pPr>
                <a:lnSpc>
                  <a:spcPct val="150000"/>
                </a:lnSpc>
              </a:pPr>
              <a:r>
                <a:rPr lang="en-US" altLang="zh-CN" sz="2400">
                  <a:solidFill>
                    <a:srgbClr val="0000CC"/>
                  </a:solidFill>
                </a:rPr>
                <a:t>UPDATE</a:t>
              </a:r>
              <a:endParaRPr lang="en-US" altLang="zh-CN" sz="2400">
                <a:solidFill>
                  <a:srgbClr val="0000CC"/>
                </a:solidFill>
              </a:endParaRPr>
            </a:p>
          </p:txBody>
        </p:sp>
        <p:sp>
          <p:nvSpPr>
            <p:cNvPr id="3" name="左大括号 2"/>
            <p:cNvSpPr/>
            <p:nvPr/>
          </p:nvSpPr>
          <p:spPr>
            <a:xfrm>
              <a:off x="11268" y="3065"/>
              <a:ext cx="354" cy="3242"/>
            </a:xfrm>
            <a:prstGeom prst="leftBrace">
              <a:avLst>
                <a:gd name="adj1" fmla="val 564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3556" name="Rectangle 2"/>
          <p:cNvSpPr>
            <a:spLocks noGrp="1"/>
          </p:cNvSpPr>
          <p:nvPr>
            <p:ph type="title"/>
          </p:nvPr>
        </p:nvSpPr>
        <p:spPr>
          <a:xfrm>
            <a:off x="457200" y="298133"/>
            <a:ext cx="8229600" cy="521970"/>
          </a:xfrm>
        </p:spPr>
        <p:txBody>
          <a:bodyPr wrap="square" anchor="ctr">
            <a:spAutoFit/>
          </a:bodyPr>
          <a:p>
            <a:pPr algn="ctr" eaLnBrk="1" hangingPunct="1"/>
            <a:r>
              <a:rPr lang="en-US" altLang="zh-CN" sz="2800" dirty="0">
                <a:ea typeface="宋体" panose="02010600030101010101" pitchFamily="2" charset="-122"/>
              </a:rPr>
              <a:t>examples of SQL statement</a:t>
            </a:r>
            <a:endParaRPr lang="en-US" altLang="zh-CN" sz="2800" dirty="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457200" y="1109345"/>
            <a:ext cx="5791835" cy="1277620"/>
          </a:xfrm>
          <a:prstGeom prst="rect">
            <a:avLst/>
          </a:prstGeom>
          <a:ln>
            <a:solidFill>
              <a:schemeClr val="accent1"/>
            </a:solidFill>
          </a:ln>
        </p:spPr>
      </p:pic>
      <p:pic>
        <p:nvPicPr>
          <p:cNvPr id="3" name="图片 2"/>
          <p:cNvPicPr>
            <a:picLocks noChangeAspect="1"/>
          </p:cNvPicPr>
          <p:nvPr/>
        </p:nvPicPr>
        <p:blipFill>
          <a:blip r:embed="rId2"/>
          <a:stretch>
            <a:fillRect/>
          </a:stretch>
        </p:blipFill>
        <p:spPr>
          <a:xfrm>
            <a:off x="948055" y="2558415"/>
            <a:ext cx="7381875" cy="1022985"/>
          </a:xfrm>
          <a:prstGeom prst="rect">
            <a:avLst/>
          </a:prstGeom>
          <a:ln>
            <a:solidFill>
              <a:schemeClr val="accent1"/>
            </a:solidFill>
          </a:ln>
        </p:spPr>
      </p:pic>
      <p:pic>
        <p:nvPicPr>
          <p:cNvPr id="4" name="图片 3"/>
          <p:cNvPicPr>
            <a:picLocks noChangeAspect="1"/>
          </p:cNvPicPr>
          <p:nvPr/>
        </p:nvPicPr>
        <p:blipFill>
          <a:blip r:embed="rId3"/>
          <a:stretch>
            <a:fillRect/>
          </a:stretch>
        </p:blipFill>
        <p:spPr>
          <a:xfrm>
            <a:off x="1784350" y="3766820"/>
            <a:ext cx="4570730" cy="962025"/>
          </a:xfrm>
          <a:prstGeom prst="rect">
            <a:avLst/>
          </a:prstGeom>
          <a:ln>
            <a:solidFill>
              <a:schemeClr val="accent1"/>
            </a:solidFill>
          </a:ln>
        </p:spPr>
      </p:pic>
      <p:pic>
        <p:nvPicPr>
          <p:cNvPr id="5" name="图片 4"/>
          <p:cNvPicPr>
            <a:picLocks noChangeAspect="1"/>
          </p:cNvPicPr>
          <p:nvPr/>
        </p:nvPicPr>
        <p:blipFill>
          <a:blip r:embed="rId4"/>
          <a:stretch>
            <a:fillRect/>
          </a:stretch>
        </p:blipFill>
        <p:spPr>
          <a:xfrm>
            <a:off x="2921635" y="4886325"/>
            <a:ext cx="4679315" cy="1404620"/>
          </a:xfrm>
          <a:prstGeom prst="rect">
            <a:avLst/>
          </a:prstGeom>
          <a:ln>
            <a:solidFill>
              <a:schemeClr val="accent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占位符 3"/>
          <p:cNvSpPr>
            <a:spLocks noGrp="1"/>
          </p:cNvSpPr>
          <p:nvPr/>
        </p:nvSpPr>
        <p:spPr>
          <a:xfrm>
            <a:off x="381000" y="981710"/>
            <a:ext cx="8458200" cy="4465320"/>
          </a:xfrm>
          <a:prstGeom prst="rect">
            <a:avLst/>
          </a:prstGeom>
          <a:noFill/>
          <a:ln w="9525">
            <a:noFill/>
          </a:ln>
        </p:spPr>
        <p:txBody>
          <a:bodyPr vert="horz">
            <a:spAutoFit/>
          </a:bodyPr>
          <a:lstStyle>
            <a:lvl1pPr marL="342900" indent="-342900" algn="l" rtl="0" eaLnBrk="0" fontAlgn="base" hangingPunct="0">
              <a:spcBef>
                <a:spcPct val="20000"/>
              </a:spcBef>
              <a:spcAft>
                <a:spcPct val="0"/>
              </a:spcAft>
              <a:buClr>
                <a:schemeClr val="tx1"/>
              </a:buClr>
              <a:buSzPct val="80000"/>
              <a:buFont typeface="Wingdings" panose="05000000000000000000" pitchFamily="2" charset="2"/>
              <a:buChar char="q"/>
              <a:defRPr sz="2400" b="1" kern="1200">
                <a:solidFill>
                  <a:schemeClr val="hlink"/>
                </a:solidFill>
                <a:latin typeface="+mn-lt"/>
                <a:ea typeface="+mn-ea"/>
                <a:cs typeface="+mn-cs"/>
              </a:defRPr>
            </a:lvl1pPr>
            <a:lvl2pPr marL="742950" lvl="1" indent="-285750" algn="l" rtl="0" eaLnBrk="0" fontAlgn="base" hangingPunct="0">
              <a:spcBef>
                <a:spcPct val="20000"/>
              </a:spcBef>
              <a:spcAft>
                <a:spcPct val="0"/>
              </a:spcAft>
              <a:buClr>
                <a:schemeClr val="tx1"/>
              </a:buClr>
              <a:buSzPct val="80000"/>
              <a:buFont typeface="Wingdings" panose="05000000000000000000" pitchFamily="2" charset="2"/>
              <a:buChar char="Ø"/>
              <a:defRPr sz="2400" b="1" kern="1200">
                <a:solidFill>
                  <a:schemeClr val="folHlink"/>
                </a:solidFill>
                <a:latin typeface="+mn-lt"/>
                <a:ea typeface="+mn-ea"/>
                <a:cs typeface="+mn-cs"/>
              </a:defRPr>
            </a:lvl2pPr>
            <a:lvl3pPr marL="1143000" lvl="2" indent="-228600" algn="l" rtl="0" eaLnBrk="0" fontAlgn="base" hangingPunct="0">
              <a:spcBef>
                <a:spcPct val="20000"/>
              </a:spcBef>
              <a:spcAft>
                <a:spcPct val="0"/>
              </a:spcAft>
              <a:buClr>
                <a:schemeClr val="tx1"/>
              </a:buClr>
              <a:buSzPct val="80000"/>
              <a:buFont typeface="Wingdings" panose="05000000000000000000" pitchFamily="2" charset="2"/>
              <a:buChar char="§"/>
              <a:defRPr sz="2400" b="1"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tx1"/>
              </a:buClr>
              <a:buSzPct val="80000"/>
              <a:buFont typeface="Wingdings" panose="05000000000000000000" pitchFamily="2" charset="2"/>
              <a:buChar char="v"/>
              <a:defRPr sz="2400" b="1" kern="1200">
                <a:solidFill>
                  <a:schemeClr val="folHlink"/>
                </a:solidFill>
                <a:latin typeface="+mn-lt"/>
                <a:ea typeface="+mn-ea"/>
                <a:cs typeface="+mn-cs"/>
              </a:defRPr>
            </a:lvl4pPr>
            <a:lvl5pPr marL="2057400" lvl="4" indent="-228600" algn="l" rtl="0" eaLnBrk="0" fontAlgn="base" hangingPunct="0">
              <a:spcBef>
                <a:spcPct val="20000"/>
              </a:spcBef>
              <a:spcAft>
                <a:spcPct val="0"/>
              </a:spcAft>
              <a:buClr>
                <a:schemeClr val="tx1"/>
              </a:buClr>
              <a:buSzPct val="80000"/>
              <a:buFont typeface="Wingdings" panose="05000000000000000000" pitchFamily="2" charset="2"/>
              <a:buChar char="o"/>
              <a:defRPr sz="2400" b="1"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lr>
                <a:schemeClr val="tx1"/>
              </a:buClr>
              <a:buSzPct val="80000"/>
              <a:buFont typeface="Wingdings" panose="05000000000000000000" pitchFamily="2" charset="2"/>
              <a:buChar char="o"/>
              <a:defRPr sz="2400" b="1"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lr>
                <a:schemeClr val="tx1"/>
              </a:buClr>
              <a:buSzPct val="80000"/>
              <a:buFont typeface="Wingdings" panose="05000000000000000000" pitchFamily="2" charset="2"/>
              <a:buChar char="o"/>
              <a:defRPr sz="2400" b="1"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lr>
                <a:schemeClr val="tx1"/>
              </a:buClr>
              <a:buSzPct val="80000"/>
              <a:buFont typeface="Wingdings" panose="05000000000000000000" pitchFamily="2" charset="2"/>
              <a:buChar char="o"/>
              <a:defRPr sz="2400" b="1"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lr>
                <a:schemeClr val="tx1"/>
              </a:buClr>
              <a:buSzPct val="80000"/>
              <a:buFont typeface="Wingdings" panose="05000000000000000000" pitchFamily="2" charset="2"/>
              <a:buChar char="o"/>
              <a:defRPr sz="2400" b="1" i="0" u="none" kern="1200" baseline="0">
                <a:solidFill>
                  <a:schemeClr val="tx1"/>
                </a:solidFill>
                <a:latin typeface="+mn-lt"/>
                <a:ea typeface="+mn-ea"/>
                <a:cs typeface="+mn-cs"/>
              </a:defRPr>
            </a:lvl9pPr>
          </a:lstStyle>
          <a:p>
            <a:pPr>
              <a:lnSpc>
                <a:spcPct val="100000"/>
              </a:lnSpc>
              <a:spcBef>
                <a:spcPts val="20"/>
              </a:spcBef>
              <a:spcAft>
                <a:spcPts val="800"/>
              </a:spcAft>
            </a:pPr>
            <a:r>
              <a:rPr lang="en-US" altLang="zh-CN" dirty="0">
                <a:solidFill>
                  <a:srgbClr val="0033CC"/>
                </a:solidFill>
                <a:sym typeface="Lucida Sans Unicode" panose="020B0602030504020204" charset="0"/>
              </a:rPr>
              <a:t>‘</a:t>
            </a:r>
            <a:r>
              <a:rPr lang="zh-CN" altLang="en-US" dirty="0">
                <a:solidFill>
                  <a:srgbClr val="0033CC"/>
                </a:solidFill>
                <a:sym typeface="Lucida Sans Unicode" panose="020B0602030504020204" charset="0"/>
              </a:rPr>
              <a:t>事务</a:t>
            </a:r>
            <a:r>
              <a:rPr lang="en-US" altLang="zh-CN" dirty="0">
                <a:solidFill>
                  <a:srgbClr val="0033CC"/>
                </a:solidFill>
                <a:sym typeface="Lucida Sans Unicode" panose="020B0602030504020204" charset="0"/>
              </a:rPr>
              <a:t>’</a:t>
            </a:r>
            <a:r>
              <a:rPr lang="zh-CN" altLang="en-US" dirty="0">
                <a:solidFill>
                  <a:srgbClr val="0033CC"/>
                </a:solidFill>
                <a:sym typeface="Lucida Sans Unicode" panose="020B0602030504020204" charset="0"/>
              </a:rPr>
              <a:t>是一个非常古老的思想，一般是指</a:t>
            </a:r>
            <a:r>
              <a:rPr lang="en-US" altLang="zh-CN" dirty="0">
                <a:solidFill>
                  <a:srgbClr val="0033CC"/>
                </a:solidFill>
                <a:sym typeface="Lucida Sans Unicode" panose="020B0602030504020204" charset="0"/>
              </a:rPr>
              <a:t>“</a:t>
            </a:r>
            <a:r>
              <a:rPr lang="zh-CN" altLang="en-US" dirty="0">
                <a:solidFill>
                  <a:srgbClr val="FF0000"/>
                </a:solidFill>
                <a:sym typeface="Lucida Sans Unicode" panose="020B0602030504020204" charset="0"/>
              </a:rPr>
              <a:t>要做的或所做的事情</a:t>
            </a:r>
            <a:r>
              <a:rPr lang="en-US" altLang="zh-CN" dirty="0">
                <a:solidFill>
                  <a:srgbClr val="0033CC"/>
                </a:solidFill>
                <a:sym typeface="Lucida Sans Unicode" panose="020B0602030504020204" charset="0"/>
              </a:rPr>
              <a:t>”</a:t>
            </a:r>
            <a:r>
              <a:rPr lang="zh-CN" altLang="en-US" dirty="0">
                <a:solidFill>
                  <a:srgbClr val="0033CC"/>
                </a:solidFill>
                <a:sym typeface="Lucida Sans Unicode" panose="020B0602030504020204" charset="0"/>
              </a:rPr>
              <a:t>；</a:t>
            </a:r>
            <a:endParaRPr lang="zh-CN" altLang="en-US" dirty="0">
              <a:solidFill>
                <a:srgbClr val="0033CC"/>
              </a:solidFill>
              <a:sym typeface="Lucida Sans Unicode" panose="020B0602030504020204" charset="0"/>
            </a:endParaRPr>
          </a:p>
          <a:p>
            <a:pPr>
              <a:lnSpc>
                <a:spcPct val="100000"/>
              </a:lnSpc>
              <a:spcBef>
                <a:spcPts val="20"/>
              </a:spcBef>
              <a:spcAft>
                <a:spcPts val="800"/>
              </a:spcAft>
            </a:pPr>
            <a:r>
              <a:rPr lang="zh-CN" altLang="en-US" dirty="0">
                <a:solidFill>
                  <a:srgbClr val="0033CC"/>
                </a:solidFill>
                <a:sym typeface="Lucida Sans Unicode" panose="020B0602030504020204" charset="0"/>
              </a:rPr>
              <a:t>在计算机术语中，</a:t>
            </a:r>
            <a:r>
              <a:rPr lang="en-US" altLang="zh-CN" dirty="0">
                <a:solidFill>
                  <a:srgbClr val="0033CC"/>
                </a:solidFill>
                <a:sym typeface="Lucida Sans Unicode" panose="020B0602030504020204" charset="0"/>
              </a:rPr>
              <a:t>‘</a:t>
            </a:r>
            <a:r>
              <a:rPr lang="zh-CN" altLang="en-US" dirty="0">
                <a:solidFill>
                  <a:srgbClr val="0033CC"/>
                </a:solidFill>
                <a:sym typeface="Lucida Sans Unicode" panose="020B0602030504020204" charset="0"/>
              </a:rPr>
              <a:t>事务</a:t>
            </a:r>
            <a:r>
              <a:rPr lang="en-US" altLang="zh-CN" dirty="0">
                <a:solidFill>
                  <a:srgbClr val="0033CC"/>
                </a:solidFill>
                <a:sym typeface="Lucida Sans Unicode" panose="020B0602030504020204" charset="0"/>
              </a:rPr>
              <a:t>’</a:t>
            </a:r>
            <a:r>
              <a:rPr lang="zh-CN" altLang="en-US" dirty="0">
                <a:solidFill>
                  <a:srgbClr val="0033CC"/>
                </a:solidFill>
                <a:sym typeface="Lucida Sans Unicode" panose="020B0602030504020204" charset="0"/>
              </a:rPr>
              <a:t>是指</a:t>
            </a:r>
            <a:r>
              <a:rPr lang="zh-CN" altLang="en-US" dirty="0">
                <a:solidFill>
                  <a:srgbClr val="FF0000"/>
                </a:solidFill>
                <a:sym typeface="Lucida Sans Unicode" panose="020B0602030504020204" charset="0"/>
              </a:rPr>
              <a:t>访问并可能更新数据库中数据的一个程序执行单元(unit)</a:t>
            </a:r>
            <a:r>
              <a:rPr lang="zh-CN" altLang="en-US" dirty="0">
                <a:solidFill>
                  <a:srgbClr val="0033CC"/>
                </a:solidFill>
                <a:sym typeface="Lucida Sans Unicode" panose="020B0602030504020204" charset="0"/>
              </a:rPr>
              <a:t>；</a:t>
            </a:r>
            <a:endParaRPr lang="zh-CN" altLang="en-US" dirty="0">
              <a:solidFill>
                <a:srgbClr val="0033CC"/>
              </a:solidFill>
              <a:sym typeface="Lucida Sans Unicode" panose="020B0602030504020204" charset="0"/>
            </a:endParaRPr>
          </a:p>
          <a:p>
            <a:pPr>
              <a:lnSpc>
                <a:spcPct val="100000"/>
              </a:lnSpc>
              <a:spcBef>
                <a:spcPts val="20"/>
              </a:spcBef>
              <a:spcAft>
                <a:spcPts val="800"/>
              </a:spcAft>
            </a:pPr>
            <a:r>
              <a:rPr lang="zh-CN" altLang="en-US" dirty="0">
                <a:solidFill>
                  <a:srgbClr val="0033CC"/>
                </a:solidFill>
                <a:sym typeface="Lucida Sans Unicode" panose="020B0602030504020204" charset="0"/>
              </a:rPr>
              <a:t>在传统语义学上，</a:t>
            </a:r>
            <a:r>
              <a:rPr lang="en-US" altLang="zh-CN" dirty="0">
                <a:solidFill>
                  <a:srgbClr val="0033CC"/>
                </a:solidFill>
                <a:sym typeface="Lucida Sans Unicode" panose="020B0602030504020204" charset="0"/>
              </a:rPr>
              <a:t>‘</a:t>
            </a:r>
            <a:r>
              <a:rPr lang="zh-CN" altLang="en-US" dirty="0">
                <a:solidFill>
                  <a:srgbClr val="0033CC"/>
                </a:solidFill>
                <a:sym typeface="Lucida Sans Unicode" panose="020B0602030504020204" charset="0"/>
              </a:rPr>
              <a:t>事务</a:t>
            </a:r>
            <a:r>
              <a:rPr lang="en-US" altLang="zh-CN" dirty="0">
                <a:solidFill>
                  <a:srgbClr val="0033CC"/>
                </a:solidFill>
                <a:sym typeface="Lucida Sans Unicode" panose="020B0602030504020204" charset="0"/>
              </a:rPr>
              <a:t>’</a:t>
            </a:r>
            <a:r>
              <a:rPr lang="zh-CN" altLang="en-US" dirty="0">
                <a:solidFill>
                  <a:srgbClr val="0033CC"/>
                </a:solidFill>
                <a:sym typeface="Lucida Sans Unicode" panose="020B0602030504020204" charset="0"/>
              </a:rPr>
              <a:t>就是</a:t>
            </a:r>
            <a:r>
              <a:rPr lang="zh-CN" altLang="en-US" dirty="0">
                <a:solidFill>
                  <a:srgbClr val="FF0000"/>
                </a:solidFill>
                <a:sym typeface="Lucida Sans Unicode" panose="020B0602030504020204" charset="0"/>
              </a:rPr>
              <a:t>一种转换系统状态的行为</a:t>
            </a:r>
            <a:r>
              <a:rPr lang="zh-CN" altLang="en-US" dirty="0">
                <a:solidFill>
                  <a:srgbClr val="0033CC"/>
                </a:solidFill>
                <a:sym typeface="Lucida Sans Unicode" panose="020B0602030504020204" charset="0"/>
              </a:rPr>
              <a:t>。</a:t>
            </a:r>
            <a:endParaRPr lang="zh-CN" altLang="en-US" dirty="0">
              <a:solidFill>
                <a:srgbClr val="0033CC"/>
              </a:solidFill>
              <a:sym typeface="Lucida Sans Unicode" panose="020B0602030504020204" charset="0"/>
            </a:endParaRPr>
          </a:p>
          <a:p>
            <a:endParaRPr lang="zh-CN" altLang="en-US" sz="1200" dirty="0">
              <a:solidFill>
                <a:srgbClr val="0033CC"/>
              </a:solidFill>
              <a:sym typeface="Lucida Sans Unicode" panose="020B0602030504020204" charset="0"/>
            </a:endParaRPr>
          </a:p>
          <a:p>
            <a:endParaRPr lang="zh-CN" altLang="en-US" sz="1200" dirty="0">
              <a:solidFill>
                <a:srgbClr val="0033CC"/>
              </a:solidFill>
              <a:sym typeface="Lucida Sans Unicode" panose="020B0602030504020204" charset="0"/>
            </a:endParaRPr>
          </a:p>
          <a:p>
            <a:r>
              <a:rPr lang="zh-CN" altLang="en-US" dirty="0">
                <a:solidFill>
                  <a:srgbClr val="0033CC"/>
                </a:solidFill>
                <a:sym typeface="Lucida Sans Unicode" panose="020B0602030504020204" charset="0"/>
              </a:rPr>
              <a:t>三个层面上的</a:t>
            </a:r>
            <a:r>
              <a:rPr lang="en-US" altLang="zh-CN" dirty="0">
                <a:solidFill>
                  <a:srgbClr val="0033CC"/>
                </a:solidFill>
                <a:sym typeface="Lucida Sans Unicode" panose="020B0602030504020204" charset="0"/>
              </a:rPr>
              <a:t>‘</a:t>
            </a:r>
            <a:r>
              <a:rPr lang="zh-CN" altLang="en-US" dirty="0">
                <a:solidFill>
                  <a:srgbClr val="0033CC"/>
                </a:solidFill>
                <a:sym typeface="Lucida Sans Unicode" panose="020B0602030504020204" charset="0"/>
              </a:rPr>
              <a:t>事务</a:t>
            </a:r>
            <a:r>
              <a:rPr lang="en-US" altLang="zh-CN" dirty="0">
                <a:solidFill>
                  <a:srgbClr val="0033CC"/>
                </a:solidFill>
                <a:sym typeface="Lucida Sans Unicode" panose="020B0602030504020204" charset="0"/>
              </a:rPr>
              <a:t>’</a:t>
            </a:r>
            <a:r>
              <a:rPr lang="zh-CN" altLang="en-US" dirty="0">
                <a:solidFill>
                  <a:srgbClr val="0033CC"/>
                </a:solidFill>
                <a:sym typeface="Lucida Sans Unicode" panose="020B0602030504020204" charset="0"/>
              </a:rPr>
              <a:t>概念</a:t>
            </a:r>
            <a:endParaRPr lang="zh-CN" altLang="en-US" dirty="0">
              <a:solidFill>
                <a:srgbClr val="0033CC"/>
              </a:solidFill>
              <a:sym typeface="Lucida Sans Unicode" panose="020B0602030504020204" charset="0"/>
            </a:endParaRPr>
          </a:p>
          <a:p>
            <a:pPr lvl="1"/>
            <a:r>
              <a:rPr lang="zh-CN" altLang="en-US" dirty="0">
                <a:solidFill>
                  <a:srgbClr val="0033CC"/>
                </a:solidFill>
                <a:sym typeface="Lucida Sans Unicode" panose="020B0602030504020204" charset="0"/>
              </a:rPr>
              <a:t>现实世界：一件</a:t>
            </a:r>
            <a:r>
              <a:rPr lang="en-US" altLang="zh-CN" dirty="0">
                <a:solidFill>
                  <a:srgbClr val="0033CC"/>
                </a:solidFill>
                <a:sym typeface="Lucida Sans Unicode" panose="020B0602030504020204" charset="0"/>
              </a:rPr>
              <a:t>‘</a:t>
            </a:r>
            <a:r>
              <a:rPr lang="zh-CN" altLang="en-US" dirty="0">
                <a:solidFill>
                  <a:srgbClr val="0033CC"/>
                </a:solidFill>
                <a:sym typeface="Lucida Sans Unicode" panose="020B0602030504020204" charset="0"/>
              </a:rPr>
              <a:t>事情</a:t>
            </a:r>
            <a:r>
              <a:rPr lang="en-US" altLang="zh-CN" dirty="0">
                <a:solidFill>
                  <a:srgbClr val="0033CC"/>
                </a:solidFill>
                <a:sym typeface="Lucida Sans Unicode" panose="020B0602030504020204" charset="0"/>
              </a:rPr>
              <a:t>’</a:t>
            </a:r>
            <a:endParaRPr lang="en-US" altLang="zh-CN" dirty="0">
              <a:solidFill>
                <a:srgbClr val="0033CC"/>
              </a:solidFill>
              <a:sym typeface="Lucida Sans Unicode" panose="020B0602030504020204" charset="0"/>
            </a:endParaRPr>
          </a:p>
          <a:p>
            <a:pPr lvl="1"/>
            <a:r>
              <a:rPr lang="zh-CN" altLang="en-US" dirty="0">
                <a:solidFill>
                  <a:srgbClr val="0033CC"/>
                </a:solidFill>
                <a:sym typeface="Lucida Sans Unicode" panose="020B0602030504020204" charset="0"/>
              </a:rPr>
              <a:t>计算机世界：一个</a:t>
            </a:r>
            <a:r>
              <a:rPr lang="en-US" altLang="zh-CN" dirty="0">
                <a:solidFill>
                  <a:srgbClr val="0033CC"/>
                </a:solidFill>
                <a:sym typeface="Lucida Sans Unicode" panose="020B0602030504020204" charset="0"/>
              </a:rPr>
              <a:t>‘</a:t>
            </a:r>
            <a:r>
              <a:rPr lang="zh-CN" altLang="en-US" dirty="0">
                <a:solidFill>
                  <a:srgbClr val="0033CC"/>
                </a:solidFill>
                <a:sym typeface="Lucida Sans Unicode" panose="020B0602030504020204" charset="0"/>
              </a:rPr>
              <a:t>程序执行单元</a:t>
            </a:r>
            <a:r>
              <a:rPr lang="en-US" altLang="zh-CN" dirty="0">
                <a:solidFill>
                  <a:srgbClr val="0033CC"/>
                </a:solidFill>
                <a:sym typeface="Lucida Sans Unicode" panose="020B0602030504020204" charset="0"/>
              </a:rPr>
              <a:t>’</a:t>
            </a:r>
            <a:endParaRPr lang="en-US" altLang="zh-CN" dirty="0">
              <a:solidFill>
                <a:srgbClr val="0033CC"/>
              </a:solidFill>
              <a:sym typeface="Lucida Sans Unicode" panose="020B0602030504020204" charset="0"/>
            </a:endParaRPr>
          </a:p>
          <a:p>
            <a:pPr lvl="1"/>
            <a:r>
              <a:rPr lang="zh-CN" altLang="en-US" dirty="0">
                <a:solidFill>
                  <a:srgbClr val="0033CC"/>
                </a:solidFill>
                <a:sym typeface="Lucida Sans Unicode" panose="020B0602030504020204" charset="0"/>
              </a:rPr>
              <a:t>数据库管理系统：一个用于访问数据库的</a:t>
            </a:r>
            <a:r>
              <a:rPr lang="en-US" altLang="zh-CN" dirty="0">
                <a:solidFill>
                  <a:srgbClr val="0033CC"/>
                </a:solidFill>
                <a:sym typeface="Lucida Sans Unicode" panose="020B0602030504020204" charset="0"/>
              </a:rPr>
              <a:t>‘</a:t>
            </a:r>
            <a:r>
              <a:rPr lang="zh-CN" altLang="en-US" dirty="0">
                <a:solidFill>
                  <a:srgbClr val="0033CC"/>
                </a:solidFill>
                <a:sym typeface="Lucida Sans Unicode" panose="020B0602030504020204" charset="0"/>
              </a:rPr>
              <a:t>执行单元</a:t>
            </a:r>
            <a:r>
              <a:rPr lang="en-US" altLang="zh-CN" dirty="0">
                <a:solidFill>
                  <a:srgbClr val="0033CC"/>
                </a:solidFill>
                <a:sym typeface="Lucida Sans Unicode" panose="020B0602030504020204" charset="0"/>
              </a:rPr>
              <a:t>’</a:t>
            </a:r>
            <a:endParaRPr lang="zh-CN" altLang="en-US" dirty="0">
              <a:solidFill>
                <a:srgbClr val="0033CC"/>
              </a:solidFill>
              <a:sym typeface="Lucida Sans Unicode" panose="020B0602030504020204" charset="0"/>
            </a:endParaRPr>
          </a:p>
        </p:txBody>
      </p:sp>
      <p:sp>
        <p:nvSpPr>
          <p:cNvPr id="5122" name="标题 1"/>
          <p:cNvSpPr>
            <a:spLocks noGrp="1"/>
          </p:cNvSpPr>
          <p:nvPr/>
        </p:nvSpPr>
        <p:spPr>
          <a:xfrm>
            <a:off x="457200" y="154623"/>
            <a:ext cx="8229600" cy="521970"/>
          </a:xfrm>
          <a:prstGeom prst="rect">
            <a:avLst/>
          </a:prstGeom>
          <a:noFill/>
          <a:ln w="9525">
            <a:noFill/>
          </a:ln>
        </p:spPr>
        <p:txBody>
          <a:bodyPr anchor="ctr">
            <a:spAutoFit/>
          </a:bodyPr>
          <a:lstStyle>
            <a:lvl1pPr lvl="0" algn="ctr" defTabSz="0" eaLnBrk="0" fontAlgn="base" latinLnBrk="0" hangingPunct="0">
              <a:spcBef>
                <a:spcPct val="0"/>
              </a:spcBef>
              <a:spcAft>
                <a:spcPct val="0"/>
              </a:spcAft>
              <a:buNone/>
              <a:defRPr sz="4500" b="1" kern="1200">
                <a:solidFill>
                  <a:schemeClr val="tx2"/>
                </a:solidFill>
                <a:latin typeface="+mj-lt"/>
                <a:ea typeface="+mj-ea"/>
                <a:cs typeface="+mj-cs"/>
                <a:sym typeface="Lucida Sans Unicode" panose="020B0602030504020204" charset="0"/>
              </a:defRPr>
            </a:lvl1pPr>
          </a:lstStyle>
          <a:p>
            <a:pPr defTabSz="0" eaLnBrk="1" hangingPunct="1">
              <a:buNone/>
            </a:pPr>
            <a:r>
              <a:rPr lang="zh-CN" altLang="en-US" sz="2800" kern="1200" dirty="0">
                <a:latin typeface="+mj-lt"/>
                <a:ea typeface="+mj-ea"/>
                <a:cs typeface="+mj-cs"/>
                <a:sym typeface="Lucida Sans Unicode" panose="020B0602030504020204" charset="0"/>
              </a:rPr>
              <a:t>Transaction </a:t>
            </a:r>
            <a:r>
              <a:rPr lang="en-US" altLang="zh-CN" sz="2800" kern="1200" dirty="0">
                <a:latin typeface="+mj-lt"/>
                <a:ea typeface="+mj-ea"/>
                <a:cs typeface="+mj-cs"/>
                <a:sym typeface="Lucida Sans Unicode" panose="020B0602030504020204" charset="0"/>
              </a:rPr>
              <a:t>concept</a:t>
            </a:r>
            <a:endParaRPr lang="en-US" altLang="zh-CN" sz="2800" kern="1200" dirty="0">
              <a:latin typeface="+mj-lt"/>
              <a:ea typeface="+mj-ea"/>
              <a:cs typeface="+mj-cs"/>
              <a:sym typeface="Lucida Sans Unicode" panose="020B0602030504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linds(horizontal)">
                                      <p:cBhvr>
                                        <p:cTn id="7" dur="500"/>
                                        <p:tgtEl>
                                          <p:spTgt spid="4">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6" end="6"/>
                                            </p:txEl>
                                          </p:spTgt>
                                        </p:tgtEl>
                                        <p:attrNameLst>
                                          <p:attrName>style.visibility</p:attrName>
                                        </p:attrNameLst>
                                      </p:cBhvr>
                                      <p:to>
                                        <p:strVal val="visible"/>
                                      </p:to>
                                    </p:set>
                                    <p:animEffect transition="in" filter="blinds(horizontal)">
                                      <p:cBhvr>
                                        <p:cTn id="10" dur="500"/>
                                        <p:tgtEl>
                                          <p:spTgt spid="4">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animEffect transition="in" filter="blinds(horizontal)">
                                      <p:cBhvr>
                                        <p:cTn id="13" dur="500"/>
                                        <p:tgtEl>
                                          <p:spTgt spid="4">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8" end="8"/>
                                            </p:txEl>
                                          </p:spTgt>
                                        </p:tgtEl>
                                        <p:attrNameLst>
                                          <p:attrName>style.visibility</p:attrName>
                                        </p:attrNameLst>
                                      </p:cBhvr>
                                      <p:to>
                                        <p:strVal val="visible"/>
                                      </p:to>
                                    </p:set>
                                    <p:animEffect transition="in" filter="blinds(horizontal)">
                                      <p:cBhvr>
                                        <p:cTn id="16"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内容占位符 2"/>
          <p:cNvSpPr>
            <a:spLocks noGrp="1"/>
          </p:cNvSpPr>
          <p:nvPr>
            <p:ph type="subTitle" idx="1"/>
          </p:nvPr>
        </p:nvSpPr>
        <p:spPr>
          <a:xfrm>
            <a:off x="457200" y="978853"/>
            <a:ext cx="8229600" cy="2370455"/>
          </a:xfrm>
        </p:spPr>
        <p:txBody>
          <a:bodyPr wrap="square" anchor="t">
            <a:spAutoFit/>
          </a:bodyPr>
          <a:p>
            <a:pPr marL="342900" lvl="0" indent="-342900" algn="l">
              <a:lnSpc>
                <a:spcPct val="100000"/>
              </a:lnSpc>
              <a:spcAft>
                <a:spcPts val="800"/>
              </a:spcAft>
              <a:buFont typeface="Wingdings" panose="05000000000000000000" charset="0"/>
              <a:buChar char="n"/>
            </a:pPr>
            <a:r>
              <a:rPr lang="zh-CN" altLang="en-US" sz="2400" b="1" dirty="0">
                <a:solidFill>
                  <a:srgbClr val="0033CC"/>
                </a:solidFill>
                <a:sym typeface="Lucida Sans Unicode" panose="020B0602030504020204" charset="0"/>
              </a:rPr>
              <a:t>在关系数据库系统中</a:t>
            </a:r>
            <a:endParaRPr lang="zh-CN" altLang="en-US" sz="2400" b="1" dirty="0">
              <a:solidFill>
                <a:srgbClr val="0033CC"/>
              </a:solidFill>
              <a:sym typeface="Lucida Sans Unicode" panose="020B0602030504020204" charset="0"/>
            </a:endParaRPr>
          </a:p>
          <a:p>
            <a:pPr marL="685800" lvl="1" indent="-342900" algn="l">
              <a:lnSpc>
                <a:spcPct val="100000"/>
              </a:lnSpc>
              <a:spcAft>
                <a:spcPts val="800"/>
              </a:spcAft>
              <a:buFont typeface="Wingdings" panose="05000000000000000000" charset="0"/>
              <a:buChar char="Ø"/>
            </a:pPr>
            <a:r>
              <a:rPr lang="zh-CN" altLang="en-US" sz="2400" b="1" dirty="0">
                <a:solidFill>
                  <a:srgbClr val="0033CC"/>
                </a:solidFill>
                <a:sym typeface="Lucida Sans Unicode" panose="020B0602030504020204" charset="0"/>
              </a:rPr>
              <a:t>一个事务是指由</a:t>
            </a:r>
            <a:r>
              <a:rPr lang="en-US" altLang="zh-CN" sz="2400" b="1" dirty="0">
                <a:solidFill>
                  <a:srgbClr val="0033CC"/>
                </a:solidFill>
                <a:sym typeface="Lucida Sans Unicode" panose="020B0602030504020204" charset="0"/>
              </a:rPr>
              <a:t>“</a:t>
            </a:r>
            <a:r>
              <a:rPr lang="zh-CN" altLang="en-US" sz="2400" b="1" dirty="0">
                <a:solidFill>
                  <a:srgbClr val="0033CC"/>
                </a:solidFill>
                <a:sym typeface="Lucida Sans Unicode" panose="020B0602030504020204" charset="0"/>
              </a:rPr>
              <a:t>一条</a:t>
            </a:r>
            <a:r>
              <a:rPr lang="en-US" altLang="zh-CN" sz="2400" b="1" dirty="0">
                <a:solidFill>
                  <a:srgbClr val="0033CC"/>
                </a:solidFill>
                <a:sym typeface="Lucida Sans Unicode" panose="020B0602030504020204" charset="0"/>
              </a:rPr>
              <a:t>SQL</a:t>
            </a:r>
            <a:r>
              <a:rPr lang="zh-CN" altLang="en-US" sz="2400" b="1" dirty="0">
                <a:solidFill>
                  <a:srgbClr val="0033CC"/>
                </a:solidFill>
                <a:sym typeface="Lucida Sans Unicode" panose="020B0602030504020204" charset="0"/>
              </a:rPr>
              <a:t>语句</a:t>
            </a:r>
            <a:r>
              <a:rPr lang="en-US" altLang="zh-CN" sz="2400" b="1" dirty="0">
                <a:solidFill>
                  <a:srgbClr val="0033CC"/>
                </a:solidFill>
                <a:sym typeface="Lucida Sans Unicode" panose="020B0602030504020204" charset="0"/>
              </a:rPr>
              <a:t>”</a:t>
            </a:r>
            <a:r>
              <a:rPr lang="zh-CN" altLang="en-US" sz="2400" b="1" dirty="0">
                <a:solidFill>
                  <a:srgbClr val="0033CC"/>
                </a:solidFill>
                <a:sym typeface="Lucida Sans Unicode" panose="020B0602030504020204" charset="0"/>
              </a:rPr>
              <a:t>或者</a:t>
            </a:r>
            <a:r>
              <a:rPr lang="en-US" altLang="zh-CN" sz="2400" b="1" dirty="0">
                <a:solidFill>
                  <a:srgbClr val="0033CC"/>
                </a:solidFill>
                <a:sym typeface="Lucida Sans Unicode" panose="020B0602030504020204" charset="0"/>
              </a:rPr>
              <a:t>“</a:t>
            </a:r>
            <a:r>
              <a:rPr lang="zh-CN" altLang="en-US" sz="2400" b="1" dirty="0">
                <a:solidFill>
                  <a:srgbClr val="0033CC"/>
                </a:solidFill>
                <a:sym typeface="Lucida Sans Unicode" panose="020B0602030504020204" charset="0"/>
              </a:rPr>
              <a:t>一组</a:t>
            </a:r>
            <a:r>
              <a:rPr lang="en-US" altLang="zh-CN" sz="2400" b="1" dirty="0">
                <a:solidFill>
                  <a:srgbClr val="0033CC"/>
                </a:solidFill>
                <a:sym typeface="Lucida Sans Unicode" panose="020B0602030504020204" charset="0"/>
              </a:rPr>
              <a:t>SQL</a:t>
            </a:r>
            <a:r>
              <a:rPr lang="zh-CN" altLang="en-US" sz="2400" b="1" dirty="0">
                <a:solidFill>
                  <a:srgbClr val="0033CC"/>
                </a:solidFill>
                <a:sym typeface="Lucida Sans Unicode" panose="020B0602030504020204" charset="0"/>
              </a:rPr>
              <a:t>语句</a:t>
            </a:r>
            <a:r>
              <a:rPr lang="en-US" altLang="zh-CN" sz="2400" b="1" dirty="0">
                <a:solidFill>
                  <a:srgbClr val="0033CC"/>
                </a:solidFill>
                <a:sym typeface="Lucida Sans Unicode" panose="020B0602030504020204" charset="0"/>
              </a:rPr>
              <a:t>”</a:t>
            </a:r>
            <a:r>
              <a:rPr lang="zh-CN" altLang="en-US" sz="2400" b="1" dirty="0">
                <a:solidFill>
                  <a:srgbClr val="0033CC"/>
                </a:solidFill>
                <a:sym typeface="Lucida Sans Unicode" panose="020B0602030504020204" charset="0"/>
              </a:rPr>
              <a:t>所构成的一个</a:t>
            </a:r>
            <a:r>
              <a:rPr lang="zh-CN" altLang="en-US" sz="2400" b="1" u="sng" dirty="0">
                <a:solidFill>
                  <a:srgbClr val="0033CC"/>
                </a:solidFill>
                <a:sym typeface="Lucida Sans Unicode" panose="020B0602030504020204" charset="0"/>
              </a:rPr>
              <a:t>执行单元</a:t>
            </a:r>
            <a:endParaRPr lang="zh-CN" altLang="en-US" sz="2400" b="1" u="sng" dirty="0">
              <a:solidFill>
                <a:srgbClr val="0033CC"/>
              </a:solidFill>
              <a:sym typeface="Lucida Sans Unicode" panose="020B0602030504020204" charset="0"/>
            </a:endParaRPr>
          </a:p>
          <a:p>
            <a:pPr marL="685800" lvl="1" indent="-342900" algn="l">
              <a:lnSpc>
                <a:spcPct val="100000"/>
              </a:lnSpc>
              <a:spcAft>
                <a:spcPts val="800"/>
              </a:spcAft>
              <a:buFont typeface="Wingdings" panose="05000000000000000000" charset="0"/>
              <a:buChar char="Ø"/>
            </a:pPr>
            <a:r>
              <a:rPr lang="zh-CN" altLang="en-US" sz="2400" b="1" dirty="0">
                <a:solidFill>
                  <a:srgbClr val="0033CC"/>
                </a:solidFill>
                <a:sym typeface="Lucida Sans Unicode" panose="020B0602030504020204" charset="0"/>
              </a:rPr>
              <a:t>事务的执行必须满足</a:t>
            </a:r>
            <a:r>
              <a:rPr lang="en-US" altLang="zh-CN" sz="2400" b="1" dirty="0">
                <a:solidFill>
                  <a:srgbClr val="0033CC"/>
                </a:solidFill>
                <a:sym typeface="Lucida Sans Unicode" panose="020B0602030504020204" charset="0"/>
              </a:rPr>
              <a:t>ACID</a:t>
            </a:r>
            <a:r>
              <a:rPr lang="zh-CN" altLang="en-US" sz="2400" b="1" dirty="0">
                <a:solidFill>
                  <a:srgbClr val="0033CC"/>
                </a:solidFill>
                <a:sym typeface="Lucida Sans Unicode" panose="020B0602030504020204" charset="0"/>
              </a:rPr>
              <a:t>四个特性</a:t>
            </a:r>
            <a:endParaRPr lang="en-US" altLang="zh-CN" sz="2400" b="1" dirty="0">
              <a:solidFill>
                <a:srgbClr val="0033CC"/>
              </a:solidFill>
              <a:sym typeface="Lucida Sans Unicode" panose="020B0602030504020204" charset="0"/>
            </a:endParaRPr>
          </a:p>
          <a:p>
            <a:pPr marL="685800" lvl="1" indent="-342900" algn="l">
              <a:lnSpc>
                <a:spcPct val="100000"/>
              </a:lnSpc>
              <a:spcAft>
                <a:spcPts val="800"/>
              </a:spcAft>
              <a:buFont typeface="Wingdings" panose="05000000000000000000" charset="0"/>
              <a:buChar char="Ø"/>
            </a:pPr>
            <a:r>
              <a:rPr lang="en-US" altLang="zh-CN" sz="2400" b="1" dirty="0">
                <a:solidFill>
                  <a:srgbClr val="0033CC"/>
                </a:solidFill>
                <a:sym typeface="Lucida Sans Unicode" panose="020B0602030504020204" charset="0"/>
              </a:rPr>
              <a:t>‘</a:t>
            </a:r>
            <a:r>
              <a:rPr lang="zh-CN" altLang="en-US" sz="2400" b="1" dirty="0">
                <a:solidFill>
                  <a:srgbClr val="0033CC"/>
                </a:solidFill>
                <a:sym typeface="Lucida Sans Unicode" panose="020B0602030504020204" charset="0"/>
              </a:rPr>
              <a:t>事务</a:t>
            </a:r>
            <a:r>
              <a:rPr lang="en-US" altLang="zh-CN" sz="2400" b="1" dirty="0">
                <a:solidFill>
                  <a:srgbClr val="0033CC"/>
                </a:solidFill>
                <a:sym typeface="Lucida Sans Unicode" panose="020B0602030504020204" charset="0"/>
              </a:rPr>
              <a:t>’</a:t>
            </a:r>
            <a:r>
              <a:rPr lang="zh-CN" altLang="en-US" sz="2400" b="1" dirty="0">
                <a:solidFill>
                  <a:srgbClr val="0033CC"/>
                </a:solidFill>
                <a:sym typeface="Lucida Sans Unicode" panose="020B0602030504020204" charset="0"/>
              </a:rPr>
              <a:t>是</a:t>
            </a:r>
            <a:r>
              <a:rPr lang="zh-CN" altLang="en-US" sz="2400" b="1" dirty="0">
                <a:solidFill>
                  <a:srgbClr val="FF0000"/>
                </a:solidFill>
                <a:sym typeface="Lucida Sans Unicode" panose="020B0602030504020204" charset="0"/>
              </a:rPr>
              <a:t>数据库恢复</a:t>
            </a:r>
            <a:r>
              <a:rPr lang="zh-CN" altLang="en-US" sz="2400" b="1" dirty="0">
                <a:solidFill>
                  <a:srgbClr val="0033CC"/>
                </a:solidFill>
                <a:sym typeface="Lucida Sans Unicode" panose="020B0602030504020204" charset="0"/>
              </a:rPr>
              <a:t>和</a:t>
            </a:r>
            <a:r>
              <a:rPr lang="zh-CN" altLang="en-US" sz="2400" b="1" dirty="0">
                <a:solidFill>
                  <a:srgbClr val="FF0000"/>
                </a:solidFill>
                <a:sym typeface="Lucida Sans Unicode" panose="020B0602030504020204" charset="0"/>
              </a:rPr>
              <a:t>并发控制</a:t>
            </a:r>
            <a:r>
              <a:rPr lang="zh-CN" altLang="en-US" sz="2400" b="1" dirty="0">
                <a:solidFill>
                  <a:srgbClr val="0033CC"/>
                </a:solidFill>
                <a:sym typeface="Lucida Sans Unicode" panose="020B0602030504020204" charset="0"/>
              </a:rPr>
              <a:t>的基本单位</a:t>
            </a:r>
            <a:endParaRPr lang="zh-CN" altLang="en-US" sz="2400" b="1" kern="1200" dirty="0">
              <a:solidFill>
                <a:srgbClr val="0000CC"/>
              </a:solidFill>
              <a:latin typeface="+mn-lt"/>
              <a:ea typeface="+mn-ea"/>
              <a:cs typeface="+mn-cs"/>
              <a:sym typeface="Lucida Sans Unicode" panose="020B0602030504020204" charset="0"/>
            </a:endParaRPr>
          </a:p>
        </p:txBody>
      </p:sp>
      <p:sp>
        <p:nvSpPr>
          <p:cNvPr id="2" name="圆柱形 1"/>
          <p:cNvSpPr/>
          <p:nvPr/>
        </p:nvSpPr>
        <p:spPr>
          <a:xfrm>
            <a:off x="971550" y="4869815"/>
            <a:ext cx="863600" cy="792163"/>
          </a:xfrm>
          <a:prstGeom prst="can">
            <a:avLst/>
          </a:prstGeom>
          <a:noFill/>
          <a:effectLst>
            <a:outerShdw blurRad="50800" dist="50800" dir="5400000" algn="ctr" rotWithShape="0">
              <a:srgbClr val="000000">
                <a:alpha val="3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trike="noStrike" noProof="1">
                <a:solidFill>
                  <a:schemeClr val="tx1"/>
                </a:solidFill>
              </a:rPr>
              <a:t>DB1</a:t>
            </a:r>
            <a:endParaRPr lang="en-US" altLang="zh-CN" strike="noStrike" noProof="1">
              <a:solidFill>
                <a:schemeClr val="tx1"/>
              </a:solidFill>
            </a:endParaRPr>
          </a:p>
        </p:txBody>
      </p:sp>
      <p:grpSp>
        <p:nvGrpSpPr>
          <p:cNvPr id="7" name="组合 6"/>
          <p:cNvGrpSpPr/>
          <p:nvPr/>
        </p:nvGrpSpPr>
        <p:grpSpPr>
          <a:xfrm>
            <a:off x="1752600" y="4136390"/>
            <a:ext cx="1895475" cy="1525588"/>
            <a:chOff x="2760" y="7306"/>
            <a:chExt cx="2985" cy="2401"/>
          </a:xfrm>
        </p:grpSpPr>
        <p:sp>
          <p:nvSpPr>
            <p:cNvPr id="3" name="上弧形箭头 2"/>
            <p:cNvSpPr/>
            <p:nvPr/>
          </p:nvSpPr>
          <p:spPr>
            <a:xfrm>
              <a:off x="2891" y="8008"/>
              <a:ext cx="1807" cy="454"/>
            </a:xfrm>
            <a:prstGeom prst="curvedDownArrow">
              <a:avLst>
                <a:gd name="adj1" fmla="val 25000"/>
                <a:gd name="adj2" fmla="val 88607"/>
                <a:gd name="adj3" fmla="val 36123"/>
              </a:avLst>
            </a:prstGeom>
            <a:blipFill>
              <a:blip r:embed="rId1"/>
            </a:blipFill>
            <a:effectLst>
              <a:outerShdw blurRad="50800" dist="50800" dir="5400000" algn="ctr" rotWithShape="0">
                <a:srgbClr val="000000">
                  <a:alpha val="3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
          <p:nvSpPr>
            <p:cNvPr id="5126" name="文本框 3"/>
            <p:cNvSpPr txBox="1"/>
            <p:nvPr/>
          </p:nvSpPr>
          <p:spPr>
            <a:xfrm>
              <a:off x="2760" y="7306"/>
              <a:ext cx="2077" cy="628"/>
            </a:xfrm>
            <a:prstGeom prst="rect">
              <a:avLst/>
            </a:prstGeom>
            <a:noFill/>
            <a:ln w="9525">
              <a:noFill/>
            </a:ln>
          </p:spPr>
          <p:txBody>
            <a:bodyPr wrap="square" anchor="t">
              <a:spAutoFit/>
            </a:bodyPr>
            <a:p>
              <a:pPr algn="ctr"/>
              <a:r>
                <a:rPr lang="zh-CN" altLang="zh-CN" sz="2000" b="1">
                  <a:solidFill>
                    <a:srgbClr val="0000CC"/>
                  </a:solidFill>
                  <a:latin typeface="Arial" panose="020B0604020202020204" pitchFamily="34" charset="0"/>
                  <a:ea typeface="宋体" panose="02010600030101010101" pitchFamily="2" charset="-122"/>
                </a:rPr>
                <a:t>事务执行</a:t>
              </a:r>
              <a:endParaRPr lang="zh-CN" altLang="zh-CN" sz="2000" b="1">
                <a:solidFill>
                  <a:srgbClr val="0000CC"/>
                </a:solidFill>
                <a:latin typeface="Arial" panose="020B0604020202020204" pitchFamily="34" charset="0"/>
                <a:ea typeface="宋体" panose="02010600030101010101" pitchFamily="2" charset="-122"/>
              </a:endParaRPr>
            </a:p>
          </p:txBody>
        </p:sp>
        <p:sp>
          <p:nvSpPr>
            <p:cNvPr id="5" name="圆柱形 4"/>
            <p:cNvSpPr/>
            <p:nvPr/>
          </p:nvSpPr>
          <p:spPr>
            <a:xfrm>
              <a:off x="4385" y="8461"/>
              <a:ext cx="1361" cy="1247"/>
            </a:xfrm>
            <a:prstGeom prst="can">
              <a:avLst/>
            </a:prstGeom>
            <a:noFill/>
            <a:effectLst>
              <a:outerShdw blurRad="50800" dist="50800" dir="5400000" algn="ctr" rotWithShape="0">
                <a:srgbClr val="000000">
                  <a:alpha val="3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trike="noStrike" noProof="1">
                  <a:solidFill>
                    <a:schemeClr val="tx1"/>
                  </a:solidFill>
                </a:rPr>
                <a:t>DB2</a:t>
              </a:r>
              <a:endParaRPr lang="en-US" altLang="zh-CN" strike="noStrike" noProof="1">
                <a:solidFill>
                  <a:schemeClr val="tx1"/>
                </a:solidFill>
              </a:endParaRPr>
            </a:p>
          </p:txBody>
        </p:sp>
      </p:grpSp>
      <p:grpSp>
        <p:nvGrpSpPr>
          <p:cNvPr id="8" name="组合 7"/>
          <p:cNvGrpSpPr/>
          <p:nvPr/>
        </p:nvGrpSpPr>
        <p:grpSpPr>
          <a:xfrm>
            <a:off x="3590925" y="4136390"/>
            <a:ext cx="1895475" cy="1525588"/>
            <a:chOff x="2760" y="7306"/>
            <a:chExt cx="2985" cy="2401"/>
          </a:xfrm>
        </p:grpSpPr>
        <p:sp>
          <p:nvSpPr>
            <p:cNvPr id="9" name="上弧形箭头 8"/>
            <p:cNvSpPr/>
            <p:nvPr/>
          </p:nvSpPr>
          <p:spPr>
            <a:xfrm>
              <a:off x="2891" y="8008"/>
              <a:ext cx="1807" cy="454"/>
            </a:xfrm>
            <a:prstGeom prst="curvedDownArrow">
              <a:avLst>
                <a:gd name="adj1" fmla="val 25000"/>
                <a:gd name="adj2" fmla="val 88607"/>
                <a:gd name="adj3" fmla="val 36123"/>
              </a:avLst>
            </a:prstGeom>
            <a:blipFill>
              <a:blip r:embed="rId1"/>
            </a:blipFill>
            <a:effectLst>
              <a:outerShdw blurRad="50800" dist="50800" dir="5400000" algn="ctr" rotWithShape="0">
                <a:srgbClr val="000000">
                  <a:alpha val="3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
          <p:nvSpPr>
            <p:cNvPr id="5130" name="文本框 9"/>
            <p:cNvSpPr txBox="1"/>
            <p:nvPr/>
          </p:nvSpPr>
          <p:spPr>
            <a:xfrm>
              <a:off x="2760" y="7306"/>
              <a:ext cx="2077" cy="628"/>
            </a:xfrm>
            <a:prstGeom prst="rect">
              <a:avLst/>
            </a:prstGeom>
            <a:noFill/>
            <a:ln w="9525">
              <a:noFill/>
            </a:ln>
          </p:spPr>
          <p:txBody>
            <a:bodyPr wrap="square" anchor="t">
              <a:spAutoFit/>
            </a:bodyPr>
            <a:p>
              <a:pPr algn="ctr"/>
              <a:r>
                <a:rPr lang="zh-CN" altLang="zh-CN" sz="2000" b="1">
                  <a:solidFill>
                    <a:srgbClr val="0000CC"/>
                  </a:solidFill>
                  <a:latin typeface="Arial" panose="020B0604020202020204" pitchFamily="34" charset="0"/>
                  <a:ea typeface="宋体" panose="02010600030101010101" pitchFamily="2" charset="-122"/>
                </a:rPr>
                <a:t>事务执行</a:t>
              </a:r>
              <a:endParaRPr lang="zh-CN" altLang="zh-CN" sz="2000" b="1">
                <a:solidFill>
                  <a:srgbClr val="0000CC"/>
                </a:solidFill>
                <a:latin typeface="Arial" panose="020B0604020202020204" pitchFamily="34" charset="0"/>
                <a:ea typeface="宋体" panose="02010600030101010101" pitchFamily="2" charset="-122"/>
              </a:endParaRPr>
            </a:p>
          </p:txBody>
        </p:sp>
        <p:sp>
          <p:nvSpPr>
            <p:cNvPr id="11" name="圆柱形 10"/>
            <p:cNvSpPr/>
            <p:nvPr/>
          </p:nvSpPr>
          <p:spPr>
            <a:xfrm>
              <a:off x="4385" y="8461"/>
              <a:ext cx="1361" cy="1247"/>
            </a:xfrm>
            <a:prstGeom prst="can">
              <a:avLst/>
            </a:prstGeom>
            <a:noFill/>
            <a:effectLst>
              <a:outerShdw blurRad="50800" dist="50800" dir="5400000" algn="ctr" rotWithShape="0">
                <a:srgbClr val="000000">
                  <a:alpha val="3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trike="noStrike" noProof="1">
                  <a:solidFill>
                    <a:schemeClr val="tx1"/>
                  </a:solidFill>
                </a:rPr>
                <a:t>DB3</a:t>
              </a:r>
              <a:endParaRPr lang="en-US" altLang="zh-CN" strike="noStrike" noProof="1">
                <a:solidFill>
                  <a:schemeClr val="tx1"/>
                </a:solidFill>
              </a:endParaRPr>
            </a:p>
          </p:txBody>
        </p:sp>
      </p:grpSp>
      <p:grpSp>
        <p:nvGrpSpPr>
          <p:cNvPr id="17" name="组合 16"/>
          <p:cNvGrpSpPr/>
          <p:nvPr/>
        </p:nvGrpSpPr>
        <p:grpSpPr>
          <a:xfrm>
            <a:off x="5429250" y="4137978"/>
            <a:ext cx="2959100" cy="1524000"/>
            <a:chOff x="8550" y="7307"/>
            <a:chExt cx="4661" cy="2400"/>
          </a:xfrm>
        </p:grpSpPr>
        <p:grpSp>
          <p:nvGrpSpPr>
            <p:cNvPr id="5133" name="组合 11"/>
            <p:cNvGrpSpPr/>
            <p:nvPr/>
          </p:nvGrpSpPr>
          <p:grpSpPr>
            <a:xfrm>
              <a:off x="8550" y="7307"/>
              <a:ext cx="2985" cy="2401"/>
              <a:chOff x="2760" y="7306"/>
              <a:chExt cx="2985" cy="2401"/>
            </a:xfrm>
          </p:grpSpPr>
          <p:sp>
            <p:nvSpPr>
              <p:cNvPr id="13" name="上弧形箭头 12"/>
              <p:cNvSpPr/>
              <p:nvPr/>
            </p:nvSpPr>
            <p:spPr>
              <a:xfrm>
                <a:off x="2891" y="8008"/>
                <a:ext cx="1807" cy="454"/>
              </a:xfrm>
              <a:prstGeom prst="curvedDownArrow">
                <a:avLst>
                  <a:gd name="adj1" fmla="val 25000"/>
                  <a:gd name="adj2" fmla="val 88607"/>
                  <a:gd name="adj3" fmla="val 36123"/>
                </a:avLst>
              </a:prstGeom>
              <a:blipFill>
                <a:blip r:embed="rId1"/>
              </a:blipFill>
              <a:effectLst>
                <a:outerShdw blurRad="50800" dist="50800" dir="5400000" algn="ctr" rotWithShape="0">
                  <a:srgbClr val="000000">
                    <a:alpha val="3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
            <p:nvSpPr>
              <p:cNvPr id="5135" name="文本框 13"/>
              <p:cNvSpPr txBox="1"/>
              <p:nvPr/>
            </p:nvSpPr>
            <p:spPr>
              <a:xfrm>
                <a:off x="2760" y="7306"/>
                <a:ext cx="2077" cy="628"/>
              </a:xfrm>
              <a:prstGeom prst="rect">
                <a:avLst/>
              </a:prstGeom>
              <a:noFill/>
              <a:ln w="9525">
                <a:noFill/>
              </a:ln>
            </p:spPr>
            <p:txBody>
              <a:bodyPr wrap="square" anchor="t">
                <a:spAutoFit/>
              </a:bodyPr>
              <a:p>
                <a:pPr algn="ctr"/>
                <a:r>
                  <a:rPr lang="zh-CN" altLang="zh-CN" sz="2000" b="1">
                    <a:solidFill>
                      <a:srgbClr val="0000CC"/>
                    </a:solidFill>
                    <a:latin typeface="Arial" panose="020B0604020202020204" pitchFamily="34" charset="0"/>
                    <a:ea typeface="宋体" panose="02010600030101010101" pitchFamily="2" charset="-122"/>
                  </a:rPr>
                  <a:t>事务执行</a:t>
                </a:r>
                <a:endParaRPr lang="zh-CN" altLang="zh-CN" sz="2000" b="1">
                  <a:solidFill>
                    <a:srgbClr val="0000CC"/>
                  </a:solidFill>
                  <a:latin typeface="Arial" panose="020B0604020202020204" pitchFamily="34" charset="0"/>
                  <a:ea typeface="宋体" panose="02010600030101010101" pitchFamily="2" charset="-122"/>
                </a:endParaRPr>
              </a:p>
            </p:txBody>
          </p:sp>
          <p:sp>
            <p:nvSpPr>
              <p:cNvPr id="15" name="圆柱形 14"/>
              <p:cNvSpPr/>
              <p:nvPr/>
            </p:nvSpPr>
            <p:spPr>
              <a:xfrm>
                <a:off x="4385" y="8461"/>
                <a:ext cx="1361" cy="1247"/>
              </a:xfrm>
              <a:prstGeom prst="can">
                <a:avLst/>
              </a:prstGeom>
              <a:noFill/>
              <a:effectLst>
                <a:outerShdw blurRad="50800" dist="50800" dir="5400000" algn="ctr" rotWithShape="0">
                  <a:srgbClr val="000000">
                    <a:alpha val="3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trike="noStrike" noProof="1">
                    <a:solidFill>
                      <a:schemeClr val="tx1"/>
                    </a:solidFill>
                  </a:rPr>
                  <a:t>DB4</a:t>
                </a:r>
                <a:endParaRPr lang="en-US" altLang="zh-CN" strike="noStrike" noProof="1">
                  <a:solidFill>
                    <a:schemeClr val="tx1"/>
                  </a:solidFill>
                </a:endParaRPr>
              </a:p>
            </p:txBody>
          </p:sp>
        </p:grpSp>
        <p:cxnSp>
          <p:nvCxnSpPr>
            <p:cNvPr id="16" name="直接连接符 15"/>
            <p:cNvCxnSpPr/>
            <p:nvPr/>
          </p:nvCxnSpPr>
          <p:spPr>
            <a:xfrm>
              <a:off x="11737" y="9029"/>
              <a:ext cx="1474" cy="0"/>
            </a:xfrm>
            <a:prstGeom prst="line">
              <a:avLst/>
            </a:prstGeom>
            <a:ln w="31750">
              <a:prstDash val="sysDot"/>
            </a:ln>
          </p:spPr>
          <p:style>
            <a:lnRef idx="1">
              <a:schemeClr val="accent1"/>
            </a:lnRef>
            <a:fillRef idx="0">
              <a:schemeClr val="accent1"/>
            </a:fillRef>
            <a:effectRef idx="0">
              <a:schemeClr val="accent1"/>
            </a:effectRef>
            <a:fontRef idx="minor">
              <a:schemeClr val="tx1"/>
            </a:fontRef>
          </p:style>
        </p:cxnSp>
      </p:grpSp>
      <p:sp>
        <p:nvSpPr>
          <p:cNvPr id="6" name="标题 1"/>
          <p:cNvSpPr>
            <a:spLocks noGrp="1"/>
          </p:cNvSpPr>
          <p:nvPr/>
        </p:nvSpPr>
        <p:spPr>
          <a:xfrm>
            <a:off x="457200" y="154623"/>
            <a:ext cx="8229600" cy="521970"/>
          </a:xfrm>
          <a:prstGeom prst="rect">
            <a:avLst/>
          </a:prstGeom>
          <a:noFill/>
          <a:ln w="9525">
            <a:noFill/>
          </a:ln>
        </p:spPr>
        <p:txBody>
          <a:bodyPr anchor="ctr">
            <a:spAutoFit/>
          </a:bodyPr>
          <a:lstStyle>
            <a:lvl1pPr lvl="0" algn="ctr" defTabSz="0" eaLnBrk="0" fontAlgn="base" latinLnBrk="0" hangingPunct="0">
              <a:spcBef>
                <a:spcPct val="0"/>
              </a:spcBef>
              <a:spcAft>
                <a:spcPct val="0"/>
              </a:spcAft>
              <a:buNone/>
              <a:defRPr sz="4500" b="1" kern="1200">
                <a:solidFill>
                  <a:schemeClr val="tx2"/>
                </a:solidFill>
                <a:latin typeface="+mj-lt"/>
                <a:ea typeface="+mj-ea"/>
                <a:cs typeface="+mj-cs"/>
                <a:sym typeface="Lucida Sans Unicode" panose="020B0602030504020204" charset="0"/>
              </a:defRPr>
            </a:lvl1pPr>
          </a:lstStyle>
          <a:p>
            <a:pPr defTabSz="0" eaLnBrk="1" hangingPunct="1">
              <a:buNone/>
            </a:pPr>
            <a:r>
              <a:rPr lang="zh-CN" altLang="en-US" sz="2800" kern="1200" dirty="0">
                <a:latin typeface="+mj-lt"/>
                <a:ea typeface="+mj-ea"/>
                <a:cs typeface="+mj-cs"/>
                <a:sym typeface="Lucida Sans Unicode" panose="020B0602030504020204" charset="0"/>
              </a:rPr>
              <a:t>Transaction </a:t>
            </a:r>
            <a:r>
              <a:rPr lang="en-US" altLang="zh-CN" sz="2800" kern="1200" dirty="0">
                <a:latin typeface="+mj-lt"/>
                <a:ea typeface="+mj-ea"/>
                <a:cs typeface="+mj-cs"/>
                <a:sym typeface="Lucida Sans Unicode" panose="020B0602030504020204" charset="0"/>
              </a:rPr>
              <a:t>concept</a:t>
            </a:r>
            <a:endParaRPr lang="en-US" altLang="zh-CN" sz="2800" kern="1200" dirty="0">
              <a:latin typeface="+mj-lt"/>
              <a:ea typeface="+mj-ea"/>
              <a:cs typeface="+mj-cs"/>
              <a:sym typeface="Lucida Sans Unicode" panose="020B060203050402020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orient="vert" idx="1"/>
          </p:nvPr>
        </p:nvSpPr>
        <p:spPr>
          <a:xfrm>
            <a:off x="237490" y="551180"/>
            <a:ext cx="8447405" cy="5015230"/>
          </a:xfrm>
        </p:spPr>
        <p:txBody>
          <a:bodyPr vert="horz" wrap="square">
            <a:spAutoFit/>
          </a:bodyPr>
          <a:p>
            <a:pPr>
              <a:buFont typeface="Wingdings" panose="05000000000000000000" charset="0"/>
              <a:buChar char="n"/>
            </a:pPr>
            <a:r>
              <a:rPr lang="zh-CN" altLang="zh-CN" b="1">
                <a:solidFill>
                  <a:srgbClr val="FF0000"/>
                </a:solidFill>
              </a:rPr>
              <a:t>为什么要引入 </a:t>
            </a:r>
            <a:r>
              <a:rPr lang="en-US" altLang="zh-CN" b="1">
                <a:solidFill>
                  <a:srgbClr val="FF0000"/>
                </a:solidFill>
              </a:rPr>
              <a:t>‘</a:t>
            </a:r>
            <a:r>
              <a:rPr lang="zh-CN" altLang="en-US" b="1">
                <a:solidFill>
                  <a:srgbClr val="FF0000"/>
                </a:solidFill>
              </a:rPr>
              <a:t>事务</a:t>
            </a:r>
            <a:r>
              <a:rPr lang="en-US" altLang="zh-CN" b="1">
                <a:solidFill>
                  <a:srgbClr val="FF0000"/>
                </a:solidFill>
              </a:rPr>
              <a:t>’ </a:t>
            </a:r>
            <a:r>
              <a:rPr lang="zh-CN" altLang="en-US" b="1">
                <a:solidFill>
                  <a:srgbClr val="FF0000"/>
                </a:solidFill>
              </a:rPr>
              <a:t>概念？</a:t>
            </a:r>
            <a:endParaRPr lang="zh-CN" altLang="en-US" b="1">
              <a:solidFill>
                <a:srgbClr val="FF0000"/>
              </a:solidFill>
            </a:endParaRPr>
          </a:p>
          <a:p>
            <a:endParaRPr lang="zh-CN" altLang="en-US" sz="2400"/>
          </a:p>
          <a:p>
            <a:pPr lvl="1">
              <a:buFont typeface="Wingdings" panose="05000000000000000000" charset="0"/>
              <a:buChar char="Ø"/>
            </a:pPr>
            <a:r>
              <a:rPr lang="zh-CN" altLang="en-US" sz="2400" b="1">
                <a:solidFill>
                  <a:srgbClr val="0000CC"/>
                </a:solidFill>
              </a:rPr>
              <a:t>数据完整性 </a:t>
            </a:r>
            <a:r>
              <a:rPr lang="en-US" altLang="zh-CN" sz="2400" b="1">
                <a:solidFill>
                  <a:srgbClr val="0000CC"/>
                </a:solidFill>
              </a:rPr>
              <a:t>(</a:t>
            </a:r>
            <a:r>
              <a:rPr lang="zh-CN" altLang="en-US" sz="2400" b="1">
                <a:solidFill>
                  <a:srgbClr val="0000CC"/>
                </a:solidFill>
              </a:rPr>
              <a:t>integrity of the database</a:t>
            </a:r>
            <a:r>
              <a:rPr lang="en-US" altLang="zh-CN" sz="2400" b="1">
                <a:solidFill>
                  <a:srgbClr val="0000CC"/>
                </a:solidFill>
              </a:rPr>
              <a:t>)</a:t>
            </a:r>
            <a:endParaRPr lang="en-US" altLang="zh-CN" sz="2400" b="1">
              <a:solidFill>
                <a:srgbClr val="0000CC"/>
              </a:solidFill>
            </a:endParaRPr>
          </a:p>
          <a:p>
            <a:pPr lvl="2"/>
            <a:r>
              <a:rPr lang="en-US" altLang="zh-CN" sz="2400" b="1"/>
              <a:t>consistent state</a:t>
            </a:r>
            <a:endParaRPr lang="en-US" altLang="zh-CN" sz="2400" b="1"/>
          </a:p>
          <a:p>
            <a:pPr lvl="2"/>
            <a:endParaRPr lang="en-US" altLang="zh-CN" sz="2400" b="1"/>
          </a:p>
          <a:p>
            <a:pPr lvl="1">
              <a:buFont typeface="Wingdings" panose="05000000000000000000" charset="0"/>
              <a:buChar char="Ø"/>
            </a:pPr>
            <a:r>
              <a:rPr lang="zh-CN" altLang="zh-CN" sz="2400" b="1">
                <a:solidFill>
                  <a:srgbClr val="0000CC"/>
                </a:solidFill>
              </a:rPr>
              <a:t>影响数据完整性的三个因素</a:t>
            </a:r>
            <a:endParaRPr lang="zh-CN" altLang="zh-CN" sz="2400" b="1">
              <a:solidFill>
                <a:srgbClr val="0000CC"/>
              </a:solidFill>
            </a:endParaRPr>
          </a:p>
          <a:p>
            <a:pPr lvl="2"/>
            <a:r>
              <a:rPr lang="zh-CN" altLang="zh-CN" sz="2400" b="1"/>
              <a:t>concurrency</a:t>
            </a:r>
            <a:endParaRPr lang="zh-CN" altLang="zh-CN" sz="2400" b="1"/>
          </a:p>
          <a:p>
            <a:pPr lvl="2"/>
            <a:r>
              <a:rPr lang="en-US" altLang="zh-CN" sz="2400" b="1"/>
              <a:t>abort</a:t>
            </a:r>
            <a:endParaRPr lang="en-US" altLang="zh-CN" sz="2400" b="1"/>
          </a:p>
          <a:p>
            <a:pPr lvl="2"/>
            <a:r>
              <a:rPr lang="en-US" altLang="zh-CN" sz="2400" b="1"/>
              <a:t>crash</a:t>
            </a:r>
            <a:endParaRPr lang="en-US" altLang="zh-CN" sz="2400" b="1"/>
          </a:p>
          <a:p>
            <a:pPr lvl="2"/>
            <a:endParaRPr lang="en-US" altLang="zh-CN" sz="2400" b="1"/>
          </a:p>
          <a:p>
            <a:pPr lvl="1">
              <a:buFont typeface="Wingdings" panose="05000000000000000000" charset="0"/>
              <a:buChar char="Ø"/>
            </a:pPr>
            <a:r>
              <a:rPr lang="zh-CN" altLang="en-US" sz="2400" b="1">
                <a:solidFill>
                  <a:srgbClr val="0000CC"/>
                </a:solidFill>
              </a:rPr>
              <a:t>在数据库管理系统中引入事务处理功能，可以确保在任何情况下，都能保证数据库中数据的正确性。</a:t>
            </a:r>
            <a:endParaRPr lang="zh-CN" altLang="en-US" sz="2400" b="1">
              <a:solidFill>
                <a:srgbClr val="0000CC"/>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内容占位符 2"/>
          <p:cNvSpPr>
            <a:spLocks noGrp="1"/>
          </p:cNvSpPr>
          <p:nvPr>
            <p:ph type="subTitle" idx="1"/>
          </p:nvPr>
        </p:nvSpPr>
        <p:spPr>
          <a:xfrm>
            <a:off x="457200" y="1481138"/>
            <a:ext cx="8229600" cy="4525962"/>
          </a:xfrm>
        </p:spPr>
        <p:txBody>
          <a:bodyPr wrap="square" anchor="t"/>
          <a:p>
            <a:pPr indent="-255270" algn="l" defTabSz="0" eaLnBrk="1" hangingPunct="1">
              <a:spcBef>
                <a:spcPct val="20000"/>
              </a:spcBef>
              <a:buClr>
                <a:schemeClr val="accent1"/>
              </a:buClr>
              <a:buSzPct val="68000"/>
              <a:buFont typeface="Verdana" panose="020B0604030504040204" pitchFamily="2" charset="0"/>
              <a:buChar char="•"/>
            </a:pPr>
            <a:r>
              <a:rPr lang="en-US" altLang="zh-CN" sz="2880" kern="1200">
                <a:solidFill>
                  <a:srgbClr val="FF0000"/>
                </a:solidFill>
                <a:latin typeface="+mn-lt"/>
                <a:ea typeface="+mn-ea"/>
                <a:cs typeface="+mn-cs"/>
                <a:sym typeface="Lucida Sans Unicode" panose="020B0602030504020204" charset="0"/>
              </a:rPr>
              <a:t>Introduction to Dabase System</a:t>
            </a:r>
            <a:endParaRPr lang="en-US" altLang="zh-CN" sz="2880" kern="1200">
              <a:solidFill>
                <a:srgbClr val="FF0000"/>
              </a:solidFill>
              <a:latin typeface="+mn-lt"/>
              <a:ea typeface="+mn-ea"/>
              <a:cs typeface="+mn-cs"/>
              <a:sym typeface="Lucida Sans Unicode" panose="020B0602030504020204" charset="0"/>
            </a:endParaRPr>
          </a:p>
          <a:p>
            <a:pPr indent="-255270" algn="l" defTabSz="0" eaLnBrk="1" hangingPunct="1">
              <a:spcBef>
                <a:spcPct val="20000"/>
              </a:spcBef>
              <a:buClr>
                <a:schemeClr val="accent1"/>
              </a:buClr>
              <a:buSzPct val="68000"/>
              <a:buFont typeface="Verdana" panose="020B0604030504040204" pitchFamily="2" charset="0"/>
              <a:buChar char="•"/>
            </a:pPr>
            <a:endParaRPr lang="en-US" altLang="zh-CN" sz="2880" kern="1200">
              <a:solidFill>
                <a:srgbClr val="FF0000"/>
              </a:solidFill>
              <a:latin typeface="+mn-lt"/>
              <a:ea typeface="+mn-ea"/>
              <a:cs typeface="+mn-cs"/>
              <a:sym typeface="Lucida Sans Unicode" panose="020B0602030504020204" charset="0"/>
            </a:endParaRPr>
          </a:p>
          <a:p>
            <a:pPr indent="-255270" algn="l" defTabSz="0" eaLnBrk="1" hangingPunct="1">
              <a:spcBef>
                <a:spcPct val="20000"/>
              </a:spcBef>
              <a:buClr>
                <a:schemeClr val="accent1"/>
              </a:buClr>
              <a:buSzPct val="68000"/>
              <a:buFont typeface="Verdana" panose="020B0604030504040204" pitchFamily="2" charset="0"/>
              <a:buChar char="•"/>
            </a:pPr>
            <a:r>
              <a:rPr lang="en-US" altLang="zh-CN" sz="2880" kern="1200">
                <a:solidFill>
                  <a:srgbClr val="FF0000"/>
                </a:solidFill>
                <a:latin typeface="+mn-lt"/>
                <a:ea typeface="+mn-ea"/>
                <a:cs typeface="+mn-cs"/>
                <a:sym typeface="Lucida Sans Unicode" panose="020B0602030504020204" charset="0"/>
              </a:rPr>
              <a:t>Transaction Concept</a:t>
            </a:r>
            <a:endParaRPr lang="en-US" altLang="zh-CN" sz="2880" kern="1200">
              <a:solidFill>
                <a:srgbClr val="FF0000"/>
              </a:solidFill>
              <a:latin typeface="+mn-lt"/>
              <a:ea typeface="+mn-ea"/>
              <a:cs typeface="+mn-cs"/>
              <a:sym typeface="Lucida Sans Unicode" panose="020B0602030504020204" charset="0"/>
            </a:endParaRPr>
          </a:p>
          <a:p>
            <a:pPr indent="-255270" algn="l" defTabSz="0" eaLnBrk="1" hangingPunct="1">
              <a:spcBef>
                <a:spcPct val="20000"/>
              </a:spcBef>
              <a:buClr>
                <a:schemeClr val="accent1"/>
              </a:buClr>
              <a:buSzPct val="68000"/>
              <a:buFont typeface="Verdana" panose="020B0604030504040204" pitchFamily="2" charset="0"/>
              <a:buChar char="•"/>
            </a:pPr>
            <a:endParaRPr lang="en-US" altLang="zh-CN" sz="2880" kern="1200">
              <a:solidFill>
                <a:srgbClr val="FF0000"/>
              </a:solidFill>
              <a:latin typeface="+mn-lt"/>
              <a:ea typeface="+mn-ea"/>
              <a:cs typeface="+mn-cs"/>
              <a:sym typeface="Lucida Sans Unicode" panose="020B0602030504020204" charset="0"/>
            </a:endParaRPr>
          </a:p>
          <a:p>
            <a:pPr lvl="0" indent="-255270" algn="l" defTabSz="0" eaLnBrk="1" hangingPunct="1">
              <a:spcBef>
                <a:spcPct val="20000"/>
              </a:spcBef>
              <a:buClr>
                <a:schemeClr val="accent1"/>
              </a:buClr>
              <a:buSzPct val="68000"/>
              <a:buFont typeface="Verdana" panose="020B0604030504040204" pitchFamily="2" charset="0"/>
              <a:buChar char="•"/>
            </a:pPr>
            <a:r>
              <a:rPr lang="en-US" altLang="zh-CN" sz="2880" kern="1200">
                <a:solidFill>
                  <a:srgbClr val="FF0000"/>
                </a:solidFill>
                <a:latin typeface="+mn-lt"/>
                <a:ea typeface="+mn-ea"/>
                <a:cs typeface="+mn-cs"/>
                <a:sym typeface="Lucida Sans Unicode" panose="020B0602030504020204" charset="0"/>
              </a:rPr>
              <a:t>Transaction Processing</a:t>
            </a:r>
            <a:endParaRPr lang="en-US" altLang="zh-CN" sz="2880" kern="1200">
              <a:solidFill>
                <a:srgbClr val="FF0000"/>
              </a:solidFill>
              <a:latin typeface="+mn-lt"/>
              <a:ea typeface="+mn-ea"/>
              <a:cs typeface="+mn-cs"/>
              <a:sym typeface="Lucida Sans Unicode" panose="020B0602030504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8193"/>
          <p:cNvSpPr>
            <a:spLocks noGrp="1"/>
          </p:cNvSpPr>
          <p:nvPr>
            <p:ph type="title"/>
          </p:nvPr>
        </p:nvSpPr>
        <p:spPr>
          <a:xfrm>
            <a:off x="685800" y="299085"/>
            <a:ext cx="7772400" cy="521970"/>
          </a:xfrm>
        </p:spPr>
        <p:txBody>
          <a:bodyPr anchor="ctr">
            <a:spAutoFit/>
          </a:bodyPr>
          <a:p>
            <a:r>
              <a:rPr lang="en-US" altLang="zh-CN" sz="2800" dirty="0"/>
              <a:t>Transaction Concept</a:t>
            </a:r>
            <a:endParaRPr lang="en-US" altLang="zh-CN" sz="2800" dirty="0"/>
          </a:p>
        </p:txBody>
      </p:sp>
      <p:sp>
        <p:nvSpPr>
          <p:cNvPr id="7170" name="文本占位符 8194"/>
          <p:cNvSpPr>
            <a:spLocks noGrp="1"/>
          </p:cNvSpPr>
          <p:nvPr>
            <p:ph idx="1"/>
          </p:nvPr>
        </p:nvSpPr>
        <p:spPr>
          <a:xfrm>
            <a:off x="288290" y="949960"/>
            <a:ext cx="8590280" cy="2484120"/>
          </a:xfrm>
        </p:spPr>
        <p:txBody>
          <a:bodyPr wrap="square" anchor="t">
            <a:spAutoFit/>
          </a:bodyPr>
          <a:p>
            <a:pPr>
              <a:lnSpc>
                <a:spcPct val="100000"/>
              </a:lnSpc>
              <a:spcAft>
                <a:spcPts val="1200"/>
              </a:spcAft>
            </a:pPr>
            <a:r>
              <a:rPr lang="zh-CN" altLang="en-US" sz="2400" dirty="0">
                <a:solidFill>
                  <a:srgbClr val="0000CC"/>
                </a:solidFill>
              </a:rPr>
              <a:t>一个事务在执行过程中将会访问数据库中的数据，这些访问可能是一些数据查询操作</a:t>
            </a:r>
            <a:r>
              <a:rPr lang="en-US" altLang="zh-CN" sz="2400" dirty="0">
                <a:solidFill>
                  <a:srgbClr val="0000CC"/>
                </a:solidFill>
              </a:rPr>
              <a:t>(Select statements)</a:t>
            </a:r>
            <a:r>
              <a:rPr lang="zh-CN" altLang="en-US" sz="2400" dirty="0">
                <a:solidFill>
                  <a:srgbClr val="0000CC"/>
                </a:solidFill>
              </a:rPr>
              <a:t>，也可能包含某些数据更新操作</a:t>
            </a:r>
            <a:r>
              <a:rPr lang="en-US" altLang="zh-CN" sz="2400" dirty="0">
                <a:solidFill>
                  <a:srgbClr val="0000CC"/>
                </a:solidFill>
              </a:rPr>
              <a:t>(Insert/Update/Delete statements)</a:t>
            </a:r>
            <a:endParaRPr lang="en-US" altLang="zh-CN" sz="2400" dirty="0">
              <a:solidFill>
                <a:srgbClr val="0000CC"/>
              </a:solidFill>
            </a:endParaRPr>
          </a:p>
          <a:p>
            <a:r>
              <a:rPr lang="zh-CN" altLang="en-US" sz="2400" dirty="0">
                <a:solidFill>
                  <a:srgbClr val="0000CC"/>
                </a:solidFill>
              </a:rPr>
              <a:t>下面用两个例子来解释事务执行及并发中的数据</a:t>
            </a:r>
            <a:r>
              <a:rPr lang="zh-CN" altLang="en-US" sz="2400" dirty="0">
                <a:solidFill>
                  <a:srgbClr val="0000CC"/>
                </a:solidFill>
              </a:rPr>
              <a:t>一致性</a:t>
            </a:r>
            <a:endParaRPr lang="zh-CN" altLang="en-US" sz="2400" dirty="0">
              <a:solidFill>
                <a:srgbClr val="0000CC"/>
              </a:solidFill>
            </a:endParaRPr>
          </a:p>
          <a:p>
            <a:pPr lvl="1"/>
            <a:r>
              <a:rPr lang="en-US" altLang="zh-CN" sz="2040" dirty="0">
                <a:solidFill>
                  <a:srgbClr val="0000CC"/>
                </a:solidFill>
              </a:rPr>
              <a:t>P1: </a:t>
            </a:r>
            <a:r>
              <a:rPr lang="zh-CN" altLang="en-US" sz="2040" dirty="0">
                <a:solidFill>
                  <a:srgbClr val="0000CC"/>
                </a:solidFill>
              </a:rPr>
              <a:t>从账号</a:t>
            </a:r>
            <a:r>
              <a:rPr lang="en-US" altLang="zh-CN" sz="2040" dirty="0">
                <a:solidFill>
                  <a:srgbClr val="0000CC"/>
                </a:solidFill>
              </a:rPr>
              <a:t>A1</a:t>
            </a:r>
            <a:r>
              <a:rPr lang="zh-CN" altLang="en-US" sz="2040" dirty="0">
                <a:solidFill>
                  <a:srgbClr val="0000CC"/>
                </a:solidFill>
              </a:rPr>
              <a:t>转一笔钱到账号</a:t>
            </a:r>
            <a:r>
              <a:rPr lang="en-US" altLang="zh-CN" sz="2040" dirty="0">
                <a:solidFill>
                  <a:srgbClr val="0000CC"/>
                </a:solidFill>
              </a:rPr>
              <a:t>A2</a:t>
            </a:r>
            <a:r>
              <a:rPr lang="en-US" altLang="zh-CN" sz="2040" dirty="0">
                <a:solidFill>
                  <a:srgbClr val="0000CC"/>
                </a:solidFill>
              </a:rPr>
              <a:t> (</a:t>
            </a:r>
            <a:r>
              <a:rPr lang="zh-CN" altLang="en-US" sz="2040" i="1" u="sng" dirty="0">
                <a:solidFill>
                  <a:srgbClr val="0000CC"/>
                </a:solidFill>
              </a:rPr>
              <a:t>一致性：</a:t>
            </a:r>
            <a:r>
              <a:rPr lang="en-US" altLang="zh-CN" sz="2040" i="1" u="sng" dirty="0">
                <a:solidFill>
                  <a:srgbClr val="0000CC"/>
                </a:solidFill>
              </a:rPr>
              <a:t>A1</a:t>
            </a:r>
            <a:r>
              <a:rPr lang="zh-CN" altLang="en-US" sz="2040" i="1" u="sng" dirty="0">
                <a:solidFill>
                  <a:srgbClr val="0000CC"/>
                </a:solidFill>
              </a:rPr>
              <a:t>和</a:t>
            </a:r>
            <a:r>
              <a:rPr lang="en-US" altLang="zh-CN" sz="2040" i="1" u="sng" dirty="0">
                <a:solidFill>
                  <a:srgbClr val="0000CC"/>
                </a:solidFill>
              </a:rPr>
              <a:t>A2</a:t>
            </a:r>
            <a:r>
              <a:rPr lang="zh-CN" altLang="en-US" sz="2040" i="1" u="sng" dirty="0">
                <a:solidFill>
                  <a:srgbClr val="0000CC"/>
                </a:solidFill>
              </a:rPr>
              <a:t>的金额之和不变</a:t>
            </a:r>
            <a:r>
              <a:rPr lang="en-US" altLang="zh-CN" sz="2040" dirty="0">
                <a:solidFill>
                  <a:srgbClr val="0000CC"/>
                </a:solidFill>
              </a:rPr>
              <a:t>)</a:t>
            </a:r>
            <a:endParaRPr lang="en-US" altLang="zh-CN" sz="2040" dirty="0">
              <a:solidFill>
                <a:srgbClr val="0000CC"/>
              </a:solidFill>
            </a:endParaRPr>
          </a:p>
          <a:p>
            <a:pPr lvl="1"/>
            <a:r>
              <a:rPr lang="en-US" altLang="zh-CN" sz="2040" dirty="0">
                <a:solidFill>
                  <a:srgbClr val="0000CC"/>
                </a:solidFill>
              </a:rPr>
              <a:t>P2: </a:t>
            </a:r>
            <a:r>
              <a:rPr lang="zh-CN" altLang="en-US" sz="2040" dirty="0">
                <a:solidFill>
                  <a:srgbClr val="0000CC"/>
                </a:solidFill>
              </a:rPr>
              <a:t>统计账号</a:t>
            </a:r>
            <a:r>
              <a:rPr lang="en-US" altLang="zh-CN" sz="2040" dirty="0">
                <a:solidFill>
                  <a:srgbClr val="0000CC"/>
                </a:solidFill>
              </a:rPr>
              <a:t>A1</a:t>
            </a:r>
            <a:r>
              <a:rPr lang="zh-CN" altLang="en-US" sz="2040" dirty="0">
                <a:solidFill>
                  <a:srgbClr val="0000CC"/>
                </a:solidFill>
              </a:rPr>
              <a:t>与账号</a:t>
            </a:r>
            <a:r>
              <a:rPr lang="en-US" altLang="zh-CN" sz="2040" dirty="0">
                <a:solidFill>
                  <a:srgbClr val="0000CC"/>
                </a:solidFill>
              </a:rPr>
              <a:t>A2</a:t>
            </a:r>
            <a:r>
              <a:rPr lang="zh-CN" altLang="en-US" sz="2040" dirty="0">
                <a:solidFill>
                  <a:srgbClr val="0000CC"/>
                </a:solidFill>
              </a:rPr>
              <a:t>的金额之和 </a:t>
            </a:r>
            <a:r>
              <a:rPr lang="en-US" altLang="zh-CN" sz="2040" dirty="0">
                <a:solidFill>
                  <a:srgbClr val="0000CC"/>
                </a:solidFill>
              </a:rPr>
              <a:t>(</a:t>
            </a:r>
            <a:r>
              <a:rPr lang="zh-CN" altLang="en-US" sz="2040" i="1" u="sng" dirty="0">
                <a:solidFill>
                  <a:srgbClr val="0000CC"/>
                </a:solidFill>
              </a:rPr>
              <a:t>一致性：结果符合实际情况</a:t>
            </a:r>
            <a:r>
              <a:rPr lang="en-US" altLang="zh-CN" sz="2040" dirty="0">
                <a:solidFill>
                  <a:srgbClr val="0000CC"/>
                </a:solidFill>
              </a:rPr>
              <a:t>)</a:t>
            </a:r>
            <a:endParaRPr lang="en-US" altLang="zh-CN" sz="2040" dirty="0">
              <a:solidFill>
                <a:srgbClr val="0000CC"/>
              </a:solidFill>
            </a:endParaRPr>
          </a:p>
        </p:txBody>
      </p:sp>
      <p:grpSp>
        <p:nvGrpSpPr>
          <p:cNvPr id="4" name="组合 3"/>
          <p:cNvGrpSpPr/>
          <p:nvPr/>
        </p:nvGrpSpPr>
        <p:grpSpPr>
          <a:xfrm>
            <a:off x="457835" y="3612515"/>
            <a:ext cx="3961130" cy="2797810"/>
            <a:chOff x="721" y="5802"/>
            <a:chExt cx="6238" cy="4406"/>
          </a:xfrm>
        </p:grpSpPr>
        <p:sp>
          <p:nvSpPr>
            <p:cNvPr id="8196" name="文本框 8195"/>
            <p:cNvSpPr txBox="1"/>
            <p:nvPr/>
          </p:nvSpPr>
          <p:spPr>
            <a:xfrm>
              <a:off x="721" y="6382"/>
              <a:ext cx="6239" cy="3827"/>
            </a:xfrm>
            <a:prstGeom prst="rect">
              <a:avLst/>
            </a:prstGeom>
            <a:noFill/>
            <a:ln w="9525" cap="flat" cmpd="sng">
              <a:solidFill>
                <a:srgbClr val="3366FF"/>
              </a:solidFill>
              <a:prstDash val="solid"/>
              <a:miter/>
              <a:headEnd type="none" w="med" len="med"/>
              <a:tailEnd type="none" w="med" len="med"/>
            </a:ln>
          </p:spPr>
          <p:txBody>
            <a:bodyPr wrap="square" lIns="90170" tIns="46990" rIns="90170" bIns="46990" anchor="t">
              <a:spAutoFit/>
            </a:bodyPr>
            <a:p>
              <a:pPr marL="342900" indent="-342900">
                <a:lnSpc>
                  <a:spcPct val="100000"/>
                </a:lnSpc>
                <a:spcBef>
                  <a:spcPts val="20"/>
                </a:spcBef>
                <a:spcAft>
                  <a:spcPts val="0"/>
                </a:spcAft>
                <a:buClr>
                  <a:schemeClr val="tx1"/>
                </a:buClr>
                <a:buFont typeface="Wingdings" panose="05000000000000000000" pitchFamily="2" charset="2"/>
                <a:buNone/>
              </a:pPr>
              <a:r>
                <a:rPr lang="en-US" altLang="x-none" b="1" dirty="0">
                  <a:solidFill>
                    <a:srgbClr val="FF0000"/>
                  </a:solidFill>
                  <a:sym typeface="+mn-ea"/>
                </a:rPr>
                <a:t>update A</a:t>
              </a:r>
              <a:endParaRPr lang="en-US" altLang="x-none" b="1" dirty="0">
                <a:solidFill>
                  <a:srgbClr val="FF0000"/>
                </a:solidFill>
                <a:latin typeface="Arial" panose="020B0604020202020204" pitchFamily="34" charset="0"/>
              </a:endParaRPr>
            </a:p>
            <a:p>
              <a:pPr marL="342900" indent="-342900">
                <a:lnSpc>
                  <a:spcPct val="100000"/>
                </a:lnSpc>
                <a:spcBef>
                  <a:spcPts val="20"/>
                </a:spcBef>
                <a:spcAft>
                  <a:spcPts val="0"/>
                </a:spcAft>
                <a:buClr>
                  <a:schemeClr val="tx1"/>
                </a:buClr>
                <a:buFont typeface="Wingdings" panose="05000000000000000000" pitchFamily="2" charset="2"/>
                <a:buNone/>
              </a:pPr>
              <a:r>
                <a:rPr lang="en-US" altLang="x-none" b="1" dirty="0">
                  <a:solidFill>
                    <a:srgbClr val="FF0000"/>
                  </a:solidFill>
                  <a:sym typeface="+mn-ea"/>
                </a:rPr>
                <a:t>set balance = balance - $400.00</a:t>
              </a:r>
              <a:endParaRPr lang="en-US" altLang="x-none" b="1" dirty="0">
                <a:solidFill>
                  <a:srgbClr val="FF0000"/>
                </a:solidFill>
                <a:latin typeface="Arial" panose="020B0604020202020204" pitchFamily="34" charset="0"/>
              </a:endParaRPr>
            </a:p>
            <a:p>
              <a:pPr marL="342900" indent="-342900">
                <a:lnSpc>
                  <a:spcPct val="100000"/>
                </a:lnSpc>
                <a:spcBef>
                  <a:spcPts val="20"/>
                </a:spcBef>
                <a:spcAft>
                  <a:spcPts val="800"/>
                </a:spcAft>
                <a:buClr>
                  <a:schemeClr val="tx1"/>
                </a:buClr>
                <a:buFont typeface="Wingdings" panose="05000000000000000000" pitchFamily="2" charset="2"/>
                <a:buNone/>
              </a:pPr>
              <a:r>
                <a:rPr lang="en-US" altLang="x-none" b="1" dirty="0">
                  <a:solidFill>
                    <a:srgbClr val="FF0000"/>
                  </a:solidFill>
                  <a:sym typeface="+mn-ea"/>
                </a:rPr>
                <a:t>where A.aid = ‘A1’;</a:t>
              </a:r>
              <a:endParaRPr lang="en-US" altLang="x-none" b="1" dirty="0">
                <a:solidFill>
                  <a:srgbClr val="FF0000"/>
                </a:solidFill>
                <a:latin typeface="Arial" panose="020B0604020202020204" pitchFamily="34" charset="0"/>
              </a:endParaRPr>
            </a:p>
            <a:p>
              <a:pPr marL="342900" indent="-342900">
                <a:lnSpc>
                  <a:spcPct val="100000"/>
                </a:lnSpc>
                <a:spcBef>
                  <a:spcPts val="20"/>
                </a:spcBef>
                <a:spcAft>
                  <a:spcPts val="0"/>
                </a:spcAft>
                <a:buClr>
                  <a:schemeClr val="tx1"/>
                </a:buClr>
                <a:buFont typeface="Wingdings" panose="05000000000000000000" pitchFamily="2" charset="2"/>
                <a:buNone/>
              </a:pPr>
              <a:r>
                <a:rPr lang="en-US" altLang="x-none" b="1" dirty="0">
                  <a:solidFill>
                    <a:srgbClr val="FF0000"/>
                  </a:solidFill>
                  <a:sym typeface="+mn-ea"/>
                </a:rPr>
                <a:t>update A</a:t>
              </a:r>
              <a:endParaRPr lang="en-US" altLang="x-none" b="1" dirty="0">
                <a:solidFill>
                  <a:srgbClr val="FF0000"/>
                </a:solidFill>
                <a:latin typeface="Arial" panose="020B0604020202020204" pitchFamily="34" charset="0"/>
              </a:endParaRPr>
            </a:p>
            <a:p>
              <a:pPr marL="342900" indent="-342900">
                <a:lnSpc>
                  <a:spcPct val="100000"/>
                </a:lnSpc>
                <a:spcBef>
                  <a:spcPts val="20"/>
                </a:spcBef>
                <a:spcAft>
                  <a:spcPts val="0"/>
                </a:spcAft>
                <a:buClr>
                  <a:schemeClr val="tx1"/>
                </a:buClr>
                <a:buFont typeface="Wingdings" panose="05000000000000000000" pitchFamily="2" charset="2"/>
                <a:buNone/>
              </a:pPr>
              <a:r>
                <a:rPr lang="en-US" altLang="x-none" b="1" dirty="0">
                  <a:solidFill>
                    <a:srgbClr val="FF0000"/>
                  </a:solidFill>
                  <a:sym typeface="+mn-ea"/>
                </a:rPr>
                <a:t>set balance =  balance + $400.00</a:t>
              </a:r>
              <a:endParaRPr lang="en-US" altLang="x-none" b="1" dirty="0">
                <a:solidFill>
                  <a:srgbClr val="FF0000"/>
                </a:solidFill>
                <a:latin typeface="Arial" panose="020B0604020202020204" pitchFamily="34" charset="0"/>
              </a:endParaRPr>
            </a:p>
            <a:p>
              <a:pPr marL="342900" indent="-342900">
                <a:lnSpc>
                  <a:spcPct val="100000"/>
                </a:lnSpc>
                <a:spcBef>
                  <a:spcPts val="20"/>
                </a:spcBef>
                <a:spcAft>
                  <a:spcPts val="0"/>
                </a:spcAft>
                <a:buClr>
                  <a:schemeClr val="tx1"/>
                </a:buClr>
                <a:buFont typeface="Wingdings" panose="05000000000000000000" pitchFamily="2" charset="2"/>
                <a:buNone/>
              </a:pPr>
              <a:r>
                <a:rPr lang="en-US" altLang="x-none" b="1" dirty="0">
                  <a:solidFill>
                    <a:srgbClr val="FF0000"/>
                  </a:solidFill>
                  <a:sym typeface="+mn-ea"/>
                </a:rPr>
                <a:t>where A.aid = ‘A2’;</a:t>
              </a:r>
              <a:endParaRPr lang="en-US" altLang="x-none" b="1" dirty="0">
                <a:solidFill>
                  <a:srgbClr val="FF0000"/>
                </a:solidFill>
                <a:sym typeface="+mn-ea"/>
              </a:endParaRPr>
            </a:p>
            <a:p>
              <a:pPr marL="342900" indent="-342900">
                <a:lnSpc>
                  <a:spcPct val="100000"/>
                </a:lnSpc>
                <a:spcBef>
                  <a:spcPts val="20"/>
                </a:spcBef>
                <a:spcAft>
                  <a:spcPts val="0"/>
                </a:spcAft>
                <a:buClr>
                  <a:schemeClr val="tx1"/>
                </a:buClr>
                <a:buFont typeface="Wingdings" panose="05000000000000000000" pitchFamily="2" charset="2"/>
                <a:buNone/>
              </a:pPr>
              <a:endParaRPr lang="en-US" altLang="x-none" b="1" dirty="0">
                <a:solidFill>
                  <a:srgbClr val="FF0000"/>
                </a:solidFill>
                <a:latin typeface="Arial" panose="020B0604020202020204" pitchFamily="34" charset="0"/>
                <a:ea typeface="宋体" panose="02010600030101010101" pitchFamily="2" charset="-122"/>
                <a:sym typeface="+mn-ea"/>
              </a:endParaRPr>
            </a:p>
            <a:p>
              <a:pPr marL="342900" indent="-342900">
                <a:lnSpc>
                  <a:spcPct val="100000"/>
                </a:lnSpc>
                <a:spcBef>
                  <a:spcPts val="20"/>
                </a:spcBef>
                <a:spcAft>
                  <a:spcPts val="0"/>
                </a:spcAft>
                <a:buClr>
                  <a:schemeClr val="tx1"/>
                </a:buClr>
                <a:buFont typeface="Wingdings" panose="05000000000000000000" pitchFamily="2" charset="2"/>
                <a:buNone/>
              </a:pPr>
              <a:endParaRPr lang="en-US" altLang="x-none" b="1" dirty="0">
                <a:solidFill>
                  <a:srgbClr val="FF0000"/>
                </a:solidFill>
                <a:latin typeface="Arial" panose="020B0604020202020204" pitchFamily="34" charset="0"/>
                <a:ea typeface="宋体" panose="02010600030101010101" pitchFamily="2" charset="-122"/>
                <a:sym typeface="+mn-ea"/>
              </a:endParaRPr>
            </a:p>
          </p:txBody>
        </p:sp>
        <p:sp>
          <p:nvSpPr>
            <p:cNvPr id="2" name="文本框 1"/>
            <p:cNvSpPr txBox="1"/>
            <p:nvPr/>
          </p:nvSpPr>
          <p:spPr>
            <a:xfrm>
              <a:off x="721" y="5802"/>
              <a:ext cx="4489" cy="580"/>
            </a:xfrm>
            <a:prstGeom prst="rect">
              <a:avLst/>
            </a:prstGeom>
            <a:noFill/>
          </p:spPr>
          <p:txBody>
            <a:bodyPr wrap="square" rtlCol="0">
              <a:spAutoFit/>
            </a:bodyPr>
            <a:p>
              <a:r>
                <a:rPr lang="en-US" altLang="zh-CN"/>
                <a:t>Process P1:</a:t>
              </a:r>
              <a:endParaRPr lang="en-US" altLang="zh-CN"/>
            </a:p>
          </p:txBody>
        </p:sp>
      </p:grpSp>
      <p:grpSp>
        <p:nvGrpSpPr>
          <p:cNvPr id="5" name="组合 4"/>
          <p:cNvGrpSpPr/>
          <p:nvPr/>
        </p:nvGrpSpPr>
        <p:grpSpPr>
          <a:xfrm>
            <a:off x="4653915" y="3612515"/>
            <a:ext cx="3961130" cy="2827020"/>
            <a:chOff x="7329" y="5802"/>
            <a:chExt cx="6238" cy="4452"/>
          </a:xfrm>
        </p:grpSpPr>
        <p:sp>
          <p:nvSpPr>
            <p:cNvPr id="8197" name="文本框 8196"/>
            <p:cNvSpPr txBox="1"/>
            <p:nvPr/>
          </p:nvSpPr>
          <p:spPr>
            <a:xfrm>
              <a:off x="7329" y="6382"/>
              <a:ext cx="6239" cy="3872"/>
            </a:xfrm>
            <a:prstGeom prst="rect">
              <a:avLst/>
            </a:prstGeom>
            <a:noFill/>
            <a:ln w="9525" cap="flat" cmpd="sng">
              <a:solidFill>
                <a:srgbClr val="3366FF"/>
              </a:solidFill>
              <a:prstDash val="solid"/>
              <a:miter/>
              <a:headEnd type="none" w="med" len="med"/>
              <a:tailEnd type="none" w="med" len="med"/>
            </a:ln>
          </p:spPr>
          <p:txBody>
            <a:bodyPr wrap="square" lIns="90170" tIns="46990" rIns="90170" bIns="46990" anchor="t">
              <a:spAutoFit/>
            </a:bodyPr>
            <a:p>
              <a:pPr marL="342900" indent="-342900">
                <a:lnSpc>
                  <a:spcPct val="100000"/>
                </a:lnSpc>
                <a:spcBef>
                  <a:spcPts val="20"/>
                </a:spcBef>
                <a:spcAft>
                  <a:spcPts val="800"/>
                </a:spcAft>
                <a:buClr>
                  <a:schemeClr val="tx1"/>
                </a:buClr>
                <a:buFont typeface="Wingdings" panose="05000000000000000000" pitchFamily="2" charset="2"/>
                <a:buNone/>
              </a:pPr>
              <a:r>
                <a:rPr lang="en-US" altLang="zh-CN" b="1">
                  <a:solidFill>
                    <a:srgbClr val="2D2DB7"/>
                  </a:solidFill>
                  <a:sym typeface="+mn-ea"/>
                </a:rPr>
                <a:t>int b, sum=0;</a:t>
              </a:r>
              <a:endParaRPr lang="en-US" altLang="zh-CN" b="1">
                <a:solidFill>
                  <a:srgbClr val="2D2DB7"/>
                </a:solidFill>
                <a:sym typeface="+mn-ea"/>
              </a:endParaRPr>
            </a:p>
            <a:p>
              <a:pPr marL="342900" indent="-342900">
                <a:lnSpc>
                  <a:spcPct val="100000"/>
                </a:lnSpc>
                <a:spcBef>
                  <a:spcPts val="20"/>
                </a:spcBef>
                <a:spcAft>
                  <a:spcPts val="0"/>
                </a:spcAft>
                <a:buClr>
                  <a:schemeClr val="tx1"/>
                </a:buClr>
                <a:buFont typeface="Wingdings" panose="05000000000000000000" pitchFamily="2" charset="2"/>
                <a:buNone/>
              </a:pPr>
              <a:r>
                <a:rPr lang="en-US" altLang="x-none" b="1" dirty="0">
                  <a:solidFill>
                    <a:srgbClr val="FF0000"/>
                  </a:solidFill>
                  <a:sym typeface="+mn-ea"/>
                </a:rPr>
                <a:t>select A.balance into :b</a:t>
              </a:r>
              <a:endParaRPr lang="en-US" altLang="x-none" b="1" dirty="0">
                <a:solidFill>
                  <a:srgbClr val="FF0000"/>
                </a:solidFill>
                <a:latin typeface="Arial" panose="020B0604020202020204" pitchFamily="34" charset="0"/>
              </a:endParaRPr>
            </a:p>
            <a:p>
              <a:pPr marL="342900" indent="-342900">
                <a:lnSpc>
                  <a:spcPct val="100000"/>
                </a:lnSpc>
                <a:spcBef>
                  <a:spcPts val="20"/>
                </a:spcBef>
                <a:spcAft>
                  <a:spcPts val="800"/>
                </a:spcAft>
                <a:buClr>
                  <a:schemeClr val="tx1"/>
                </a:buClr>
                <a:buFont typeface="Wingdings" panose="05000000000000000000" pitchFamily="2" charset="2"/>
                <a:buNone/>
              </a:pPr>
              <a:r>
                <a:rPr lang="en-US" altLang="x-none" b="1" dirty="0">
                  <a:solidFill>
                    <a:srgbClr val="FF0000"/>
                  </a:solidFill>
                  <a:sym typeface="+mn-ea"/>
                </a:rPr>
                <a:t>from A where A.aid='A1';</a:t>
              </a:r>
              <a:endParaRPr lang="en-US" altLang="x-none" b="1" dirty="0">
                <a:solidFill>
                  <a:srgbClr val="FF0000"/>
                </a:solidFill>
                <a:latin typeface="Arial" panose="020B0604020202020204" pitchFamily="34" charset="0"/>
              </a:endParaRPr>
            </a:p>
            <a:p>
              <a:pPr marL="342900" indent="-342900">
                <a:lnSpc>
                  <a:spcPct val="100000"/>
                </a:lnSpc>
                <a:spcBef>
                  <a:spcPts val="20"/>
                </a:spcBef>
                <a:spcAft>
                  <a:spcPts val="800"/>
                </a:spcAft>
                <a:buClr>
                  <a:schemeClr val="tx1"/>
                </a:buClr>
                <a:buFont typeface="Wingdings" panose="05000000000000000000" pitchFamily="2" charset="2"/>
                <a:buNone/>
              </a:pPr>
              <a:r>
                <a:rPr lang="en-US" altLang="x-none" b="1" dirty="0">
                  <a:solidFill>
                    <a:srgbClr val="0000CC"/>
                  </a:solidFill>
                  <a:sym typeface="+mn-ea"/>
                </a:rPr>
                <a:t>sum=sum+b;</a:t>
              </a:r>
              <a:endParaRPr lang="en-US" altLang="x-none" b="1" dirty="0">
                <a:solidFill>
                  <a:srgbClr val="FF0066"/>
                </a:solidFill>
                <a:latin typeface="Arial" panose="020B0604020202020204" pitchFamily="34" charset="0"/>
              </a:endParaRPr>
            </a:p>
            <a:p>
              <a:pPr marL="342900" indent="-342900">
                <a:lnSpc>
                  <a:spcPct val="100000"/>
                </a:lnSpc>
                <a:spcBef>
                  <a:spcPts val="20"/>
                </a:spcBef>
                <a:spcAft>
                  <a:spcPts val="0"/>
                </a:spcAft>
                <a:buClr>
                  <a:schemeClr val="tx1"/>
                </a:buClr>
                <a:buFont typeface="Wingdings" panose="05000000000000000000" pitchFamily="2" charset="2"/>
                <a:buNone/>
              </a:pPr>
              <a:r>
                <a:rPr lang="en-US" altLang="x-none" b="1" dirty="0">
                  <a:solidFill>
                    <a:srgbClr val="FF0000"/>
                  </a:solidFill>
                  <a:sym typeface="+mn-ea"/>
                </a:rPr>
                <a:t>select A.bal</a:t>
              </a:r>
              <a:r>
                <a:rPr lang="en-US" altLang="x-none" b="1" dirty="0">
                  <a:solidFill>
                    <a:srgbClr val="FF0000"/>
                  </a:solidFill>
                  <a:sym typeface="+mn-ea"/>
                </a:rPr>
                <a:t>ance</a:t>
              </a:r>
              <a:r>
                <a:rPr lang="en-US" altLang="x-none" b="1" dirty="0">
                  <a:solidFill>
                    <a:srgbClr val="FF0000"/>
                  </a:solidFill>
                  <a:sym typeface="+mn-ea"/>
                </a:rPr>
                <a:t> into :b</a:t>
              </a:r>
              <a:endParaRPr lang="en-US" altLang="x-none" b="1" dirty="0">
                <a:solidFill>
                  <a:srgbClr val="FF0000"/>
                </a:solidFill>
                <a:latin typeface="Arial" panose="020B0604020202020204" pitchFamily="34" charset="0"/>
              </a:endParaRPr>
            </a:p>
            <a:p>
              <a:pPr marL="342900" indent="-342900">
                <a:lnSpc>
                  <a:spcPct val="100000"/>
                </a:lnSpc>
                <a:spcBef>
                  <a:spcPts val="20"/>
                </a:spcBef>
                <a:spcAft>
                  <a:spcPts val="800"/>
                </a:spcAft>
                <a:buClr>
                  <a:schemeClr val="tx1"/>
                </a:buClr>
                <a:buFont typeface="Wingdings" panose="05000000000000000000" pitchFamily="2" charset="2"/>
                <a:buNone/>
              </a:pPr>
              <a:r>
                <a:rPr lang="en-US" altLang="x-none" b="1" dirty="0">
                  <a:solidFill>
                    <a:srgbClr val="FF0000"/>
                  </a:solidFill>
                  <a:sym typeface="+mn-ea"/>
                </a:rPr>
                <a:t>from A where A.aid='A2';</a:t>
              </a:r>
              <a:endParaRPr lang="en-US" altLang="x-none" b="1" dirty="0">
                <a:solidFill>
                  <a:srgbClr val="FF0000"/>
                </a:solidFill>
                <a:latin typeface="Arial" panose="020B0604020202020204" pitchFamily="34" charset="0"/>
              </a:endParaRPr>
            </a:p>
            <a:p>
              <a:pPr marL="342900" indent="-342900">
                <a:lnSpc>
                  <a:spcPct val="100000"/>
                </a:lnSpc>
                <a:spcBef>
                  <a:spcPts val="20"/>
                </a:spcBef>
                <a:spcAft>
                  <a:spcPts val="0"/>
                </a:spcAft>
                <a:buClr>
                  <a:schemeClr val="tx1"/>
                </a:buClr>
                <a:buFont typeface="Wingdings" panose="05000000000000000000" pitchFamily="2" charset="2"/>
                <a:buNone/>
              </a:pPr>
              <a:r>
                <a:rPr lang="en-US" altLang="x-none" b="1" dirty="0">
                  <a:solidFill>
                    <a:srgbClr val="0000CC"/>
                  </a:solidFill>
                  <a:sym typeface="+mn-ea"/>
                </a:rPr>
                <a:t>sum=sum+b;</a:t>
              </a:r>
              <a:endParaRPr lang="zh-CN" altLang="en-US" b="1" dirty="0">
                <a:latin typeface="Arial" panose="020B0604020202020204" pitchFamily="34" charset="0"/>
                <a:ea typeface="宋体" panose="02010600030101010101" pitchFamily="2" charset="-122"/>
              </a:endParaRPr>
            </a:p>
          </p:txBody>
        </p:sp>
        <p:sp>
          <p:nvSpPr>
            <p:cNvPr id="3" name="文本框 2"/>
            <p:cNvSpPr txBox="1"/>
            <p:nvPr/>
          </p:nvSpPr>
          <p:spPr>
            <a:xfrm>
              <a:off x="7329" y="5802"/>
              <a:ext cx="4489" cy="580"/>
            </a:xfrm>
            <a:prstGeom prst="rect">
              <a:avLst/>
            </a:prstGeom>
            <a:noFill/>
          </p:spPr>
          <p:txBody>
            <a:bodyPr wrap="square" rtlCol="0">
              <a:spAutoFit/>
            </a:bodyPr>
            <a:p>
              <a:r>
                <a:rPr lang="en-US" altLang="zh-CN"/>
                <a:t>Process P2:</a:t>
              </a:r>
              <a:endParaRPr lang="en-US" altLang="zh-CN"/>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p:nvPr>
        </p:nvSpPr>
        <p:spPr>
          <a:xfrm>
            <a:off x="845820" y="152400"/>
            <a:ext cx="7793038" cy="533400"/>
          </a:xfrm>
        </p:spPr>
        <p:txBody>
          <a:bodyPr wrap="square" anchor="ctr"/>
          <a:p>
            <a:pPr eaLnBrk="1" hangingPunct="1"/>
            <a:r>
              <a:rPr lang="en-US" altLang="zh-CN" sz="2800" dirty="0"/>
              <a:t>Example 1: </a:t>
            </a:r>
            <a:r>
              <a:rPr lang="zh-CN" altLang="en-US" sz="2800">
                <a:latin typeface="Times New Roman" panose="02020603050405020304" pitchFamily="2" charset="0"/>
                <a:sym typeface="+mn-ea"/>
              </a:rPr>
              <a:t>单事务执行（无并发）</a:t>
            </a:r>
            <a:endParaRPr lang="en-US" altLang="zh-CN" sz="2800" dirty="0"/>
          </a:p>
        </p:txBody>
      </p:sp>
      <p:sp>
        <p:nvSpPr>
          <p:cNvPr id="46083" name="Rectangle 4"/>
          <p:cNvSpPr/>
          <p:nvPr/>
        </p:nvSpPr>
        <p:spPr>
          <a:xfrm>
            <a:off x="313690" y="1980565"/>
            <a:ext cx="4876800" cy="3119120"/>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pPr marL="342900" indent="-342900">
              <a:spcBef>
                <a:spcPct val="20000"/>
              </a:spcBef>
              <a:buClr>
                <a:schemeClr val="tx1"/>
              </a:buClr>
              <a:buFont typeface="Wingdings" panose="05000000000000000000" pitchFamily="2" charset="2"/>
              <a:buNone/>
            </a:pPr>
            <a:r>
              <a:rPr lang="en-US" altLang="x-none" b="1" dirty="0">
                <a:solidFill>
                  <a:srgbClr val="0000CC"/>
                </a:solidFill>
                <a:latin typeface="Arial" panose="020B0604020202020204" pitchFamily="34" charset="0"/>
              </a:rPr>
              <a:t>update A</a:t>
            </a:r>
            <a:endParaRPr lang="en-US" altLang="x-none" b="1" dirty="0">
              <a:solidFill>
                <a:srgbClr val="0000CC"/>
              </a:solidFill>
              <a:latin typeface="Arial" panose="020B0604020202020204" pitchFamily="34" charset="0"/>
            </a:endParaRPr>
          </a:p>
          <a:p>
            <a:pPr marL="342900" indent="-342900">
              <a:spcBef>
                <a:spcPct val="20000"/>
              </a:spcBef>
              <a:buClr>
                <a:schemeClr val="tx1"/>
              </a:buClr>
              <a:buFont typeface="Wingdings" panose="05000000000000000000" pitchFamily="2" charset="2"/>
              <a:buNone/>
            </a:pPr>
            <a:r>
              <a:rPr lang="en-US" altLang="x-none" b="1" dirty="0">
                <a:solidFill>
                  <a:srgbClr val="0000CC"/>
                </a:solidFill>
                <a:latin typeface="Arial" panose="020B0604020202020204" pitchFamily="34" charset="0"/>
              </a:rPr>
              <a:t>set balance = balance - $400.00</a:t>
            </a:r>
            <a:endParaRPr lang="en-US" altLang="x-none" b="1" dirty="0">
              <a:solidFill>
                <a:srgbClr val="0000CC"/>
              </a:solidFill>
              <a:latin typeface="Arial" panose="020B0604020202020204" pitchFamily="34" charset="0"/>
            </a:endParaRPr>
          </a:p>
          <a:p>
            <a:pPr marL="342900" indent="-342900">
              <a:spcBef>
                <a:spcPct val="20000"/>
              </a:spcBef>
              <a:buClr>
                <a:schemeClr val="tx1"/>
              </a:buClr>
              <a:buFont typeface="Wingdings" panose="05000000000000000000" pitchFamily="2" charset="2"/>
              <a:buNone/>
            </a:pPr>
            <a:r>
              <a:rPr lang="en-US" altLang="x-none" b="1" dirty="0">
                <a:solidFill>
                  <a:srgbClr val="0000CC"/>
                </a:solidFill>
                <a:latin typeface="Arial" panose="020B0604020202020204" pitchFamily="34" charset="0"/>
              </a:rPr>
              <a:t>where A.aid = ‘A1’;</a:t>
            </a:r>
            <a:endParaRPr lang="en-US" altLang="x-none" b="1" dirty="0">
              <a:solidFill>
                <a:srgbClr val="0000CC"/>
              </a:solidFill>
              <a:latin typeface="Arial" panose="020B0604020202020204" pitchFamily="34" charset="0"/>
            </a:endParaRPr>
          </a:p>
          <a:p>
            <a:pPr marL="342900" indent="-342900">
              <a:spcBef>
                <a:spcPct val="20000"/>
              </a:spcBef>
              <a:buClr>
                <a:schemeClr val="tx1"/>
              </a:buClr>
              <a:buFont typeface="Wingdings" panose="05000000000000000000" pitchFamily="2" charset="2"/>
              <a:buNone/>
            </a:pPr>
            <a:endParaRPr lang="en-US" altLang="x-none" b="1" dirty="0">
              <a:solidFill>
                <a:srgbClr val="0000CC"/>
              </a:solidFill>
              <a:latin typeface="Arial" panose="020B0604020202020204" pitchFamily="34" charset="0"/>
            </a:endParaRPr>
          </a:p>
          <a:p>
            <a:pPr marL="342900" indent="-342900">
              <a:spcBef>
                <a:spcPct val="20000"/>
              </a:spcBef>
              <a:buClr>
                <a:schemeClr val="tx1"/>
              </a:buClr>
              <a:buFont typeface="Wingdings" panose="05000000000000000000" pitchFamily="2" charset="2"/>
              <a:buNone/>
            </a:pPr>
            <a:r>
              <a:rPr lang="en-US" altLang="x-none" b="1" dirty="0">
                <a:solidFill>
                  <a:srgbClr val="0000CC"/>
                </a:solidFill>
                <a:latin typeface="Arial" panose="020B0604020202020204" pitchFamily="34" charset="0"/>
              </a:rPr>
              <a:t>update A</a:t>
            </a:r>
            <a:endParaRPr lang="en-US" altLang="x-none" b="1" dirty="0">
              <a:solidFill>
                <a:srgbClr val="0000CC"/>
              </a:solidFill>
              <a:latin typeface="Arial" panose="020B0604020202020204" pitchFamily="34" charset="0"/>
            </a:endParaRPr>
          </a:p>
          <a:p>
            <a:pPr marL="342900" indent="-342900">
              <a:spcBef>
                <a:spcPct val="20000"/>
              </a:spcBef>
              <a:buClr>
                <a:schemeClr val="tx1"/>
              </a:buClr>
              <a:buFont typeface="Wingdings" panose="05000000000000000000" pitchFamily="2" charset="2"/>
              <a:buNone/>
            </a:pPr>
            <a:r>
              <a:rPr lang="en-US" altLang="x-none" b="1" dirty="0">
                <a:solidFill>
                  <a:srgbClr val="0000CC"/>
                </a:solidFill>
                <a:latin typeface="Arial" panose="020B0604020202020204" pitchFamily="34" charset="0"/>
              </a:rPr>
              <a:t>set balance =  balance + $400.00</a:t>
            </a:r>
            <a:endParaRPr lang="en-US" altLang="x-none" b="1" dirty="0">
              <a:solidFill>
                <a:srgbClr val="0000CC"/>
              </a:solidFill>
              <a:latin typeface="Arial" panose="020B0604020202020204" pitchFamily="34" charset="0"/>
            </a:endParaRPr>
          </a:p>
          <a:p>
            <a:pPr marL="342900" indent="-342900">
              <a:spcBef>
                <a:spcPct val="20000"/>
              </a:spcBef>
              <a:buClr>
                <a:schemeClr val="tx1"/>
              </a:buClr>
              <a:buFont typeface="Wingdings" panose="05000000000000000000" pitchFamily="2" charset="2"/>
              <a:buNone/>
            </a:pPr>
            <a:r>
              <a:rPr lang="en-US" altLang="x-none" b="1" dirty="0">
                <a:solidFill>
                  <a:srgbClr val="0000CC"/>
                </a:solidFill>
                <a:latin typeface="Arial" panose="020B0604020202020204" pitchFamily="34" charset="0"/>
              </a:rPr>
              <a:t>where A.aid = ‘A2’;</a:t>
            </a:r>
            <a:endParaRPr lang="en-US" altLang="x-none" b="1" dirty="0">
              <a:solidFill>
                <a:srgbClr val="0000CC"/>
              </a:solidFill>
              <a:latin typeface="Arial" panose="020B0604020202020204" pitchFamily="34" charset="0"/>
            </a:endParaRPr>
          </a:p>
        </p:txBody>
      </p:sp>
      <p:sp>
        <p:nvSpPr>
          <p:cNvPr id="46101" name="文本框 5"/>
          <p:cNvSpPr txBox="1"/>
          <p:nvPr/>
        </p:nvSpPr>
        <p:spPr>
          <a:xfrm>
            <a:off x="53975" y="1513840"/>
            <a:ext cx="2201545" cy="460375"/>
          </a:xfrm>
          <a:prstGeom prst="rect">
            <a:avLst/>
          </a:prstGeom>
          <a:noFill/>
          <a:ln w="9525">
            <a:noFill/>
          </a:ln>
        </p:spPr>
        <p:txBody>
          <a:bodyPr wrap="square" anchor="t">
            <a:spAutoFit/>
          </a:bodyPr>
          <a:p>
            <a:r>
              <a:rPr lang="en-US" altLang="zh-CN" b="1">
                <a:solidFill>
                  <a:schemeClr val="tx1"/>
                </a:solidFill>
                <a:latin typeface="Times New Roman" panose="02020603050405020304" pitchFamily="2" charset="0"/>
              </a:rPr>
              <a:t>Process P1:</a:t>
            </a:r>
            <a:endParaRPr lang="en-US" altLang="zh-CN" b="1">
              <a:solidFill>
                <a:schemeClr val="tx1"/>
              </a:solidFill>
              <a:latin typeface="Times New Roman" panose="02020603050405020304" pitchFamily="2" charset="0"/>
            </a:endParaRPr>
          </a:p>
        </p:txBody>
      </p:sp>
      <p:graphicFrame>
        <p:nvGraphicFramePr>
          <p:cNvPr id="2" name="表格 1"/>
          <p:cNvGraphicFramePr/>
          <p:nvPr/>
        </p:nvGraphicFramePr>
        <p:xfrm>
          <a:off x="5429885" y="977900"/>
          <a:ext cx="3375660" cy="5120640"/>
        </p:xfrm>
        <a:graphic>
          <a:graphicData uri="http://schemas.openxmlformats.org/drawingml/2006/table">
            <a:tbl>
              <a:tblPr firstRow="1" bandRow="1">
                <a:tableStyleId>{5C22544A-7EE6-4342-B048-85BDC9FD1C3A}</a:tableStyleId>
              </a:tblPr>
              <a:tblGrid>
                <a:gridCol w="1687830"/>
                <a:gridCol w="1687830"/>
              </a:tblGrid>
              <a:tr h="396240">
                <a:tc>
                  <a:txBody>
                    <a:bodyPr/>
                    <a:p>
                      <a:pPr algn="ctr">
                        <a:buNone/>
                      </a:pPr>
                      <a:r>
                        <a:rPr lang="en-US" altLang="zh-CN" sz="2000">
                          <a:solidFill>
                            <a:srgbClr val="FF0000"/>
                          </a:solidFill>
                        </a:rPr>
                        <a:t>A1.balance</a:t>
                      </a:r>
                      <a:endParaRPr lang="en-US" altLang="zh-CN" sz="2000">
                        <a:solidFill>
                          <a:srgbClr val="FF0000"/>
                        </a:solidFill>
                      </a:endParaRPr>
                    </a:p>
                  </a:txBody>
                  <a:tcPr anchor="ctr" anchorCtr="0">
                    <a:lnL w="12700" cmpd="sng">
                      <a:solidFill>
                        <a:schemeClr val="tx1"/>
                      </a:solidFill>
                      <a:prstDash val="solid"/>
                    </a:lnL>
                    <a:lnR w="12700" cmpd="sng">
                      <a:solidFill>
                        <a:schemeClr val="tx1"/>
                      </a:solidFill>
                      <a:prstDash val="sysDot"/>
                    </a:lnR>
                    <a:lnT w="12700" cmpd="sng">
                      <a:solidFill>
                        <a:schemeClr val="tx1"/>
                      </a:solidFill>
                      <a:prstDash val="solid"/>
                    </a:lnT>
                    <a:lnB w="12700" cmpd="sng">
                      <a:solidFill>
                        <a:schemeClr val="tx1"/>
                      </a:solidFill>
                      <a:prstDash val="sysDot"/>
                    </a:lnB>
                    <a:solidFill>
                      <a:schemeClr val="bg1">
                        <a:lumMod val="75000"/>
                      </a:schemeClr>
                    </a:solidFill>
                  </a:tcPr>
                </a:tc>
                <a:tc>
                  <a:txBody>
                    <a:bodyPr/>
                    <a:p>
                      <a:pPr algn="ctr">
                        <a:buNone/>
                      </a:pPr>
                      <a:r>
                        <a:rPr lang="en-US" altLang="zh-CN" sz="2000">
                          <a:solidFill>
                            <a:srgbClr val="FF0000"/>
                          </a:solidFill>
                          <a:sym typeface="+mn-ea"/>
                        </a:rPr>
                        <a:t>A2.balance</a:t>
                      </a:r>
                      <a:endParaRPr lang="en-US" altLang="zh-CN" sz="2000">
                        <a:solidFill>
                          <a:srgbClr val="FF0000"/>
                        </a:solidFill>
                        <a:sym typeface="+mn-ea"/>
                      </a:endParaRPr>
                    </a:p>
                  </a:txBody>
                  <a:tcPr anchor="ctr" anchorCtr="0">
                    <a:lnL w="12700" cmpd="sng">
                      <a:solidFill>
                        <a:schemeClr val="tx1"/>
                      </a:solidFill>
                      <a:prstDash val="sysDot"/>
                    </a:lnL>
                    <a:lnR w="12700" cmpd="sng">
                      <a:solidFill>
                        <a:schemeClr val="tx1"/>
                      </a:solidFill>
                      <a:prstDash val="solid"/>
                    </a:lnR>
                    <a:lnT w="12700" cmpd="sng">
                      <a:solidFill>
                        <a:schemeClr val="tx1"/>
                      </a:solidFill>
                      <a:prstDash val="solid"/>
                    </a:lnT>
                    <a:lnB w="12700" cmpd="sng">
                      <a:solidFill>
                        <a:schemeClr val="tx1"/>
                      </a:solidFill>
                      <a:prstDash val="sysDot"/>
                    </a:lnB>
                    <a:solidFill>
                      <a:schemeClr val="bg1">
                        <a:lumMod val="75000"/>
                      </a:schemeClr>
                    </a:solidFill>
                  </a:tcPr>
                </a:tc>
              </a:tr>
              <a:tr h="381000">
                <a:tc>
                  <a:txBody>
                    <a:bodyPr/>
                    <a:p>
                      <a:pPr algn="ctr">
                        <a:buNone/>
                      </a:pPr>
                      <a:r>
                        <a:rPr lang="en-US" altLang="zh-CN">
                          <a:solidFill>
                            <a:srgbClr val="0000CC"/>
                          </a:solidFill>
                        </a:rPr>
                        <a:t>$900.00</a:t>
                      </a:r>
                      <a:endParaRPr lang="en-US" altLang="zh-CN">
                        <a:solidFill>
                          <a:srgbClr val="0000CC"/>
                        </a:solidFill>
                      </a:endParaRPr>
                    </a:p>
                  </a:txBody>
                  <a:tcPr anchor="ctr" anchorCtr="0">
                    <a:lnL w="12700" cmpd="sng">
                      <a:solidFill>
                        <a:schemeClr val="tx1"/>
                      </a:solidFill>
                      <a:prstDash val="solid"/>
                    </a:lnL>
                    <a:lnR w="12700" cmpd="sng">
                      <a:solidFill>
                        <a:schemeClr val="tx1"/>
                      </a:solidFill>
                      <a:prstDash val="sysDot"/>
                    </a:lnR>
                    <a:lnT w="12700" cmpd="sng">
                      <a:solidFill>
                        <a:schemeClr val="tx1"/>
                      </a:solidFill>
                      <a:prstDash val="sysDot"/>
                    </a:lnT>
                    <a:lnB w="12700" cmpd="sng">
                      <a:solidFill>
                        <a:schemeClr val="tx1"/>
                      </a:solidFill>
                      <a:prstDash val="sysDot"/>
                    </a:lnB>
                    <a:noFill/>
                  </a:tcPr>
                </a:tc>
                <a:tc>
                  <a:txBody>
                    <a:bodyPr/>
                    <a:p>
                      <a:pPr algn="ctr">
                        <a:buNone/>
                      </a:pPr>
                      <a:r>
                        <a:rPr lang="en-US" altLang="zh-CN">
                          <a:solidFill>
                            <a:srgbClr val="0000CC"/>
                          </a:solidFill>
                        </a:rPr>
                        <a:t>$100.00</a:t>
                      </a:r>
                      <a:endParaRPr lang="en-US" altLang="zh-CN">
                        <a:solidFill>
                          <a:srgbClr val="0000CC"/>
                        </a:solidFill>
                      </a:endParaRPr>
                    </a:p>
                  </a:txBody>
                  <a:tcPr anchor="ctr" anchorCtr="0">
                    <a:lnL w="12700" cmpd="sng">
                      <a:solidFill>
                        <a:schemeClr val="tx1"/>
                      </a:solidFill>
                      <a:prstDash val="sysDot"/>
                    </a:lnL>
                    <a:lnR w="12700" cmpd="sng">
                      <a:solidFill>
                        <a:schemeClr val="tx1"/>
                      </a:solidFill>
                      <a:prstDash val="solid"/>
                    </a:lnR>
                    <a:lnT w="12700" cmpd="sng">
                      <a:solidFill>
                        <a:schemeClr val="tx1"/>
                      </a:solidFill>
                      <a:prstDash val="sysDot"/>
                    </a:lnT>
                    <a:lnB w="12700" cmpd="sng">
                      <a:solidFill>
                        <a:schemeClr val="tx1"/>
                      </a:solidFill>
                      <a:prstDash val="sysDot"/>
                    </a:lnB>
                    <a:noFill/>
                  </a:tcPr>
                </a:tc>
              </a:tr>
            </a:tbl>
          </a:graphicData>
        </a:graphic>
      </p:graphicFrame>
      <p:graphicFrame>
        <p:nvGraphicFramePr>
          <p:cNvPr id="3" name="表格 2"/>
          <p:cNvGraphicFramePr/>
          <p:nvPr/>
        </p:nvGraphicFramePr>
        <p:xfrm>
          <a:off x="5429885" y="1831340"/>
          <a:ext cx="3375660" cy="5120640"/>
        </p:xfrm>
        <a:graphic>
          <a:graphicData uri="http://schemas.openxmlformats.org/drawingml/2006/table">
            <a:tbl>
              <a:tblPr firstRow="1" bandRow="1">
                <a:tableStyleId>{5C22544A-7EE6-4342-B048-85BDC9FD1C3A}</a:tableStyleId>
              </a:tblPr>
              <a:tblGrid>
                <a:gridCol w="3375660"/>
              </a:tblGrid>
              <a:tr h="3383280">
                <a:tc>
                  <a:txBody>
                    <a:bodyPr/>
                    <a:p>
                      <a:pPr algn="ctr">
                        <a:buNone/>
                      </a:pPr>
                      <a:endParaRPr lang="zh-CN" altLang="en-US" sz="2400">
                        <a:solidFill>
                          <a:srgbClr val="0000CC"/>
                        </a:solidFill>
                      </a:endParaRPr>
                    </a:p>
                    <a:p>
                      <a:pPr algn="ctr">
                        <a:buNone/>
                      </a:pPr>
                      <a:endParaRPr lang="zh-CN" altLang="en-US" sz="2400">
                        <a:solidFill>
                          <a:srgbClr val="0000CC"/>
                        </a:solidFill>
                      </a:endParaRPr>
                    </a:p>
                    <a:p>
                      <a:pPr algn="ctr"/>
                      <a:r>
                        <a:rPr lang="en-US" altLang="zh-CN" sz="2400">
                          <a:solidFill>
                            <a:srgbClr val="2D2DB7"/>
                          </a:solidFill>
                          <a:latin typeface="Times New Roman" panose="02020603050405020304" pitchFamily="2" charset="0"/>
                          <a:sym typeface="+mn-ea"/>
                        </a:rPr>
                        <a:t>......</a:t>
                      </a:r>
                      <a:endParaRPr lang="en-US" altLang="zh-CN" sz="2400" b="1">
                        <a:solidFill>
                          <a:srgbClr val="2D2DB7"/>
                        </a:solidFill>
                        <a:latin typeface="Times New Roman" panose="02020603050405020304" pitchFamily="2" charset="0"/>
                        <a:sym typeface="+mn-ea"/>
                      </a:endParaRPr>
                    </a:p>
                    <a:p>
                      <a:pPr algn="ctr"/>
                      <a:r>
                        <a:rPr lang="en-US" altLang="zh-CN" sz="2400">
                          <a:solidFill>
                            <a:srgbClr val="2D2DB7"/>
                          </a:solidFill>
                          <a:latin typeface="Times New Roman" panose="02020603050405020304" pitchFamily="2" charset="0"/>
                          <a:sym typeface="+mn-ea"/>
                        </a:rPr>
                        <a:t>Executing  P1</a:t>
                      </a:r>
                      <a:endParaRPr lang="en-US" altLang="zh-CN" sz="2400" b="1">
                        <a:solidFill>
                          <a:srgbClr val="2D2DB7"/>
                        </a:solidFill>
                        <a:latin typeface="Times New Roman" panose="02020603050405020304" pitchFamily="2" charset="0"/>
                        <a:sym typeface="+mn-ea"/>
                      </a:endParaRPr>
                    </a:p>
                    <a:p>
                      <a:pPr algn="ctr"/>
                      <a:r>
                        <a:rPr lang="en-US" altLang="zh-CN" sz="2400">
                          <a:solidFill>
                            <a:srgbClr val="2D2DB7"/>
                          </a:solidFill>
                          <a:latin typeface="Times New Roman" panose="02020603050405020304" pitchFamily="2" charset="0"/>
                          <a:sym typeface="+mn-ea"/>
                        </a:rPr>
                        <a:t>......</a:t>
                      </a:r>
                      <a:endParaRPr lang="en-US" altLang="zh-CN" sz="2400" b="1">
                        <a:solidFill>
                          <a:srgbClr val="2D2DB7"/>
                        </a:solidFill>
                        <a:latin typeface="Times New Roman" panose="02020603050405020304" pitchFamily="2" charset="0"/>
                        <a:sym typeface="+mn-ea"/>
                      </a:endParaRPr>
                    </a:p>
                    <a:p>
                      <a:pPr algn="ctr">
                        <a:buNone/>
                      </a:pPr>
                      <a:endParaRPr lang="zh-CN" altLang="en-US" sz="2400">
                        <a:solidFill>
                          <a:srgbClr val="0000CC"/>
                        </a:solidFill>
                      </a:endParaRPr>
                    </a:p>
                    <a:p>
                      <a:pPr algn="ctr">
                        <a:buNone/>
                      </a:pPr>
                      <a:endParaRPr lang="zh-CN" altLang="en-US" sz="2400">
                        <a:solidFill>
                          <a:srgbClr val="0000CC"/>
                        </a:solidFill>
                      </a:endParaRPr>
                    </a:p>
                    <a:p>
                      <a:pPr algn="ctr">
                        <a:buNone/>
                      </a:pPr>
                      <a:endParaRPr lang="zh-CN" altLang="en-US" sz="2400">
                        <a:solidFill>
                          <a:srgbClr val="0000CC"/>
                        </a:solidFill>
                      </a:endParaRPr>
                    </a:p>
                    <a:p>
                      <a:pPr algn="ctr">
                        <a:buNone/>
                      </a:pPr>
                      <a:endParaRPr lang="zh-CN" altLang="en-US">
                        <a:solidFill>
                          <a:srgbClr val="0000CC"/>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ysDot"/>
                    </a:lnT>
                    <a:lnB w="12700" cmpd="sng">
                      <a:solidFill>
                        <a:schemeClr val="tx1"/>
                      </a:solidFill>
                      <a:prstDash val="sysDot"/>
                    </a:lnB>
                    <a:noFill/>
                  </a:tcPr>
                </a:tc>
              </a:tr>
            </a:tbl>
          </a:graphicData>
        </a:graphic>
      </p:graphicFrame>
      <p:graphicFrame>
        <p:nvGraphicFramePr>
          <p:cNvPr id="4" name="表格 3"/>
          <p:cNvGraphicFramePr/>
          <p:nvPr/>
        </p:nvGraphicFramePr>
        <p:xfrm>
          <a:off x="5429885" y="5214620"/>
          <a:ext cx="3375660" cy="5120640"/>
        </p:xfrm>
        <a:graphic>
          <a:graphicData uri="http://schemas.openxmlformats.org/drawingml/2006/table">
            <a:tbl>
              <a:tblPr firstRow="1" bandRow="1">
                <a:tableStyleId>{5C22544A-7EE6-4342-B048-85BDC9FD1C3A}</a:tableStyleId>
              </a:tblPr>
              <a:tblGrid>
                <a:gridCol w="1687830"/>
                <a:gridCol w="1687830"/>
              </a:tblGrid>
              <a:tr h="457200">
                <a:tc>
                  <a:txBody>
                    <a:bodyPr/>
                    <a:p>
                      <a:pPr algn="ctr">
                        <a:buNone/>
                      </a:pPr>
                      <a:r>
                        <a:rPr lang="en-US" altLang="zh-CN">
                          <a:solidFill>
                            <a:srgbClr val="0000CC"/>
                          </a:solidFill>
                        </a:rPr>
                        <a:t>$500.00</a:t>
                      </a:r>
                      <a:endParaRPr lang="en-US" altLang="zh-CN">
                        <a:solidFill>
                          <a:srgbClr val="0000CC"/>
                        </a:solidFill>
                      </a:endParaRPr>
                    </a:p>
                  </a:txBody>
                  <a:tcPr anchor="ctr" anchorCtr="0">
                    <a:lnL w="12700" cmpd="sng">
                      <a:solidFill>
                        <a:schemeClr val="tx1"/>
                      </a:solidFill>
                      <a:prstDash val="solid"/>
                    </a:lnL>
                    <a:lnR w="12700" cmpd="sng">
                      <a:solidFill>
                        <a:schemeClr val="tx1"/>
                      </a:solidFill>
                      <a:prstDash val="sysDot"/>
                    </a:lnR>
                    <a:lnT w="12700" cmpd="sng">
                      <a:solidFill>
                        <a:schemeClr val="tx1"/>
                      </a:solidFill>
                      <a:prstDash val="sysDot"/>
                    </a:lnT>
                    <a:lnB w="12700" cmpd="sng">
                      <a:solidFill>
                        <a:schemeClr val="tx1"/>
                      </a:solidFill>
                      <a:prstDash val="solid"/>
                    </a:lnB>
                    <a:noFill/>
                  </a:tcPr>
                </a:tc>
                <a:tc>
                  <a:txBody>
                    <a:bodyPr/>
                    <a:p>
                      <a:pPr algn="ctr">
                        <a:buNone/>
                      </a:pPr>
                      <a:r>
                        <a:rPr lang="en-US" altLang="zh-CN" sz="2400">
                          <a:solidFill>
                            <a:srgbClr val="0000CC"/>
                          </a:solidFill>
                          <a:sym typeface="+mn-ea"/>
                        </a:rPr>
                        <a:t>$500.00</a:t>
                      </a:r>
                      <a:endParaRPr lang="zh-CN" altLang="en-US">
                        <a:solidFill>
                          <a:srgbClr val="0000CC"/>
                        </a:solidFill>
                      </a:endParaRPr>
                    </a:p>
                  </a:txBody>
                  <a:tcPr anchor="ctr" anchorCtr="0">
                    <a:lnL w="12700" cmpd="sng">
                      <a:solidFill>
                        <a:schemeClr val="tx1"/>
                      </a:solidFill>
                      <a:prstDash val="sysDot"/>
                    </a:lnL>
                    <a:lnR w="12700" cmpd="sng">
                      <a:solidFill>
                        <a:schemeClr val="tx1"/>
                      </a:solidFill>
                      <a:prstDash val="solid"/>
                    </a:lnR>
                    <a:lnT w="12700" cmpd="sng">
                      <a:solidFill>
                        <a:schemeClr val="tx1"/>
                      </a:solidFill>
                      <a:prstDash val="sysDot"/>
                    </a:lnT>
                    <a:lnB w="12700" cmpd="sng">
                      <a:solidFill>
                        <a:schemeClr val="tx1"/>
                      </a:solidFill>
                      <a:prstDash val="solid"/>
                    </a:lnB>
                    <a:noFill/>
                  </a:tcPr>
                </a:tc>
              </a:tr>
            </a:tbl>
          </a:graphicData>
        </a:graphic>
      </p:graphicFrame>
      <p:grpSp>
        <p:nvGrpSpPr>
          <p:cNvPr id="10" name="组合 9"/>
          <p:cNvGrpSpPr/>
          <p:nvPr/>
        </p:nvGrpSpPr>
        <p:grpSpPr>
          <a:xfrm>
            <a:off x="3049270" y="833755"/>
            <a:ext cx="2314575" cy="723265"/>
            <a:chOff x="4802" y="1426"/>
            <a:chExt cx="3645" cy="1139"/>
          </a:xfrm>
        </p:grpSpPr>
        <p:sp>
          <p:nvSpPr>
            <p:cNvPr id="46103" name="文本框 3"/>
            <p:cNvSpPr txBox="1"/>
            <p:nvPr/>
          </p:nvSpPr>
          <p:spPr>
            <a:xfrm>
              <a:off x="4802" y="1426"/>
              <a:ext cx="2565" cy="725"/>
            </a:xfrm>
            <a:prstGeom prst="rect">
              <a:avLst/>
            </a:prstGeom>
            <a:noFill/>
            <a:ln w="9525">
              <a:noFill/>
            </a:ln>
          </p:spPr>
          <p:txBody>
            <a:bodyPr wrap="square" anchor="t">
              <a:spAutoFit/>
            </a:bodyPr>
            <a:p>
              <a:pPr algn="r"/>
              <a:r>
                <a:rPr lang="zh-CN" altLang="en-US" b="1">
                  <a:latin typeface="Times New Roman" panose="02020603050405020304" pitchFamily="2" charset="0"/>
                </a:rPr>
                <a:t>起始状态 </a:t>
              </a:r>
              <a:endParaRPr lang="zh-CN" altLang="en-US" b="1">
                <a:latin typeface="Times New Roman" panose="02020603050405020304" pitchFamily="2" charset="0"/>
              </a:endParaRPr>
            </a:p>
          </p:txBody>
        </p:sp>
        <p:cxnSp>
          <p:nvCxnSpPr>
            <p:cNvPr id="6" name="直接箭头连接符 5"/>
            <p:cNvCxnSpPr>
              <a:stCxn id="46103" idx="3"/>
            </p:cNvCxnSpPr>
            <p:nvPr/>
          </p:nvCxnSpPr>
          <p:spPr>
            <a:xfrm>
              <a:off x="7367" y="1789"/>
              <a:ext cx="1081" cy="777"/>
            </a:xfrm>
            <a:prstGeom prst="straightConnector1">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3049270" y="5443220"/>
            <a:ext cx="2380615" cy="506095"/>
            <a:chOff x="4802" y="8685"/>
            <a:chExt cx="3749" cy="797"/>
          </a:xfrm>
        </p:grpSpPr>
        <p:sp>
          <p:nvSpPr>
            <p:cNvPr id="8" name="文本框 3"/>
            <p:cNvSpPr txBox="1"/>
            <p:nvPr/>
          </p:nvSpPr>
          <p:spPr>
            <a:xfrm>
              <a:off x="4802" y="8757"/>
              <a:ext cx="2565" cy="725"/>
            </a:xfrm>
            <a:prstGeom prst="rect">
              <a:avLst/>
            </a:prstGeom>
            <a:noFill/>
            <a:ln w="9525">
              <a:noFill/>
            </a:ln>
          </p:spPr>
          <p:txBody>
            <a:bodyPr wrap="square" anchor="t">
              <a:spAutoFit/>
            </a:bodyPr>
            <a:p>
              <a:pPr algn="r"/>
              <a:r>
                <a:rPr lang="zh-CN" altLang="en-US" b="1">
                  <a:latin typeface="Times New Roman" panose="02020603050405020304" pitchFamily="2" charset="0"/>
                </a:rPr>
                <a:t>结束</a:t>
              </a:r>
              <a:r>
                <a:rPr lang="zh-CN" altLang="en-US" b="1">
                  <a:latin typeface="Times New Roman" panose="02020603050405020304" pitchFamily="2" charset="0"/>
                </a:rPr>
                <a:t>状态 </a:t>
              </a:r>
              <a:endParaRPr lang="zh-CN" altLang="en-US" b="1">
                <a:latin typeface="Times New Roman" panose="02020603050405020304" pitchFamily="2" charset="0"/>
              </a:endParaRPr>
            </a:p>
          </p:txBody>
        </p:sp>
        <p:cxnSp>
          <p:nvCxnSpPr>
            <p:cNvPr id="9" name="直接箭头连接符 8"/>
            <p:cNvCxnSpPr>
              <a:stCxn id="8" idx="3"/>
              <a:endCxn id="4" idx="1"/>
            </p:cNvCxnSpPr>
            <p:nvPr/>
          </p:nvCxnSpPr>
          <p:spPr>
            <a:xfrm flipV="1">
              <a:off x="7367" y="8685"/>
              <a:ext cx="1184" cy="435"/>
            </a:xfrm>
            <a:prstGeom prst="straightConnector1">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53340" y="6143625"/>
            <a:ext cx="8976360" cy="429895"/>
          </a:xfrm>
          <a:prstGeom prst="rect">
            <a:avLst/>
          </a:prstGeom>
          <a:noFill/>
        </p:spPr>
        <p:txBody>
          <a:bodyPr wrap="square" rtlCol="0">
            <a:spAutoFit/>
          </a:bodyPr>
          <a:p>
            <a:pPr marL="342900" indent="-342900">
              <a:buFont typeface="Wingdings" panose="05000000000000000000" charset="0"/>
              <a:buChar char="Ø"/>
            </a:pPr>
            <a:r>
              <a:rPr lang="zh-CN" altLang="en-US" sz="2200" b="1"/>
              <a:t>在单事务无并发执行方式下，一个事务的执行结果总是正确的！</a:t>
            </a:r>
            <a:endParaRPr lang="zh-CN" altLang="en-US" sz="2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p:nvPr>
        </p:nvSpPr>
        <p:spPr>
          <a:xfrm>
            <a:off x="845820" y="152400"/>
            <a:ext cx="7793038" cy="533400"/>
          </a:xfrm>
        </p:spPr>
        <p:txBody>
          <a:bodyPr wrap="square" anchor="ctr"/>
          <a:p>
            <a:pPr eaLnBrk="1" hangingPunct="1"/>
            <a:r>
              <a:rPr lang="en-US" altLang="zh-CN" sz="2800" dirty="0"/>
              <a:t>Example 1: </a:t>
            </a:r>
            <a:r>
              <a:rPr lang="zh-CN" altLang="en-US" sz="2800">
                <a:latin typeface="Times New Roman" panose="02020603050405020304" pitchFamily="2" charset="0"/>
                <a:sym typeface="+mn-ea"/>
              </a:rPr>
              <a:t>单事务执行（无并发）</a:t>
            </a:r>
            <a:endParaRPr lang="en-US" altLang="zh-CN" sz="2800" dirty="0"/>
          </a:p>
        </p:txBody>
      </p:sp>
      <p:graphicFrame>
        <p:nvGraphicFramePr>
          <p:cNvPr id="2" name="表格 1"/>
          <p:cNvGraphicFramePr/>
          <p:nvPr/>
        </p:nvGraphicFramePr>
        <p:xfrm>
          <a:off x="869315" y="953135"/>
          <a:ext cx="5403850" cy="945515"/>
        </p:xfrm>
        <a:graphic>
          <a:graphicData uri="http://schemas.openxmlformats.org/drawingml/2006/table">
            <a:tbl>
              <a:tblPr firstRow="1" bandRow="1">
                <a:tableStyleId>{5C22544A-7EE6-4342-B048-85BDC9FD1C3A}</a:tableStyleId>
              </a:tblPr>
              <a:tblGrid>
                <a:gridCol w="2701925"/>
                <a:gridCol w="2701925"/>
              </a:tblGrid>
              <a:tr h="488315">
                <a:tc>
                  <a:txBody>
                    <a:bodyPr/>
                    <a:p>
                      <a:pPr algn="ctr">
                        <a:buNone/>
                      </a:pPr>
                      <a:r>
                        <a:rPr lang="en-US" altLang="zh-CN" sz="2400">
                          <a:solidFill>
                            <a:srgbClr val="FF0000"/>
                          </a:solidFill>
                        </a:rPr>
                        <a:t>A1.balance</a:t>
                      </a:r>
                      <a:endParaRPr lang="en-US" altLang="zh-CN" sz="2400">
                        <a:solidFill>
                          <a:srgbClr val="FF0000"/>
                        </a:solidFill>
                      </a:endParaRPr>
                    </a:p>
                  </a:txBody>
                  <a:tcPr anchor="ctr" anchorCtr="0">
                    <a:lnL w="12700" cmpd="sng">
                      <a:solidFill>
                        <a:schemeClr val="tx1"/>
                      </a:solidFill>
                      <a:prstDash val="solid"/>
                    </a:lnL>
                    <a:lnR w="12700" cmpd="sng">
                      <a:solidFill>
                        <a:schemeClr val="tx1"/>
                      </a:solidFill>
                      <a:prstDash val="sysDot"/>
                    </a:lnR>
                    <a:lnT w="12700" cmpd="sng">
                      <a:solidFill>
                        <a:schemeClr val="tx1"/>
                      </a:solidFill>
                      <a:prstDash val="solid"/>
                    </a:lnT>
                    <a:lnB w="12700" cmpd="sng">
                      <a:solidFill>
                        <a:schemeClr val="tx1"/>
                      </a:solidFill>
                      <a:prstDash val="sysDot"/>
                    </a:lnB>
                    <a:solidFill>
                      <a:schemeClr val="bg1">
                        <a:lumMod val="75000"/>
                      </a:schemeClr>
                    </a:solidFill>
                  </a:tcPr>
                </a:tc>
                <a:tc>
                  <a:txBody>
                    <a:bodyPr/>
                    <a:p>
                      <a:pPr algn="ctr">
                        <a:buNone/>
                      </a:pPr>
                      <a:r>
                        <a:rPr lang="en-US" altLang="zh-CN" sz="2400">
                          <a:solidFill>
                            <a:srgbClr val="FF0000"/>
                          </a:solidFill>
                          <a:sym typeface="+mn-ea"/>
                        </a:rPr>
                        <a:t>A2.balance</a:t>
                      </a:r>
                      <a:endParaRPr lang="en-US" altLang="zh-CN" sz="2400">
                        <a:solidFill>
                          <a:srgbClr val="FF0000"/>
                        </a:solidFill>
                        <a:sym typeface="+mn-ea"/>
                      </a:endParaRPr>
                    </a:p>
                  </a:txBody>
                  <a:tcPr anchor="ctr" anchorCtr="0">
                    <a:lnL w="12700" cmpd="sng">
                      <a:solidFill>
                        <a:schemeClr val="tx1"/>
                      </a:solidFill>
                      <a:prstDash val="sysDot"/>
                    </a:lnL>
                    <a:lnR w="12700" cmpd="sng">
                      <a:solidFill>
                        <a:schemeClr val="tx1"/>
                      </a:solidFill>
                      <a:prstDash val="solid"/>
                    </a:lnR>
                    <a:lnT w="12700" cmpd="sng">
                      <a:solidFill>
                        <a:schemeClr val="tx1"/>
                      </a:solidFill>
                      <a:prstDash val="solid"/>
                    </a:lnT>
                    <a:lnB w="12700" cmpd="sng">
                      <a:solidFill>
                        <a:schemeClr val="tx1"/>
                      </a:solidFill>
                      <a:prstDash val="sysDot"/>
                    </a:lnB>
                    <a:solidFill>
                      <a:schemeClr val="bg1">
                        <a:lumMod val="75000"/>
                      </a:schemeClr>
                    </a:solidFill>
                  </a:tcPr>
                </a:tc>
              </a:tr>
              <a:tr h="381000">
                <a:tc>
                  <a:txBody>
                    <a:bodyPr/>
                    <a:p>
                      <a:pPr algn="ctr">
                        <a:buNone/>
                      </a:pPr>
                      <a:r>
                        <a:rPr lang="en-US" altLang="zh-CN" sz="2400" b="1">
                          <a:solidFill>
                            <a:srgbClr val="0000CC"/>
                          </a:solidFill>
                          <a:cs typeface="+mn-lt"/>
                        </a:rPr>
                        <a:t>$900.00</a:t>
                      </a:r>
                      <a:endParaRPr lang="en-US" altLang="zh-CN" sz="2400" b="1">
                        <a:solidFill>
                          <a:srgbClr val="0000CC"/>
                        </a:solidFill>
                        <a:cs typeface="+mn-lt"/>
                      </a:endParaRPr>
                    </a:p>
                  </a:txBody>
                  <a:tcPr anchor="ctr" anchorCtr="0">
                    <a:lnL w="12700" cmpd="sng">
                      <a:solidFill>
                        <a:schemeClr val="tx1"/>
                      </a:solidFill>
                      <a:prstDash val="solid"/>
                    </a:lnL>
                    <a:lnR w="12700" cmpd="sng">
                      <a:solidFill>
                        <a:schemeClr val="tx1"/>
                      </a:solidFill>
                      <a:prstDash val="sysDot"/>
                    </a:lnR>
                    <a:lnT w="12700" cmpd="sng">
                      <a:solidFill>
                        <a:schemeClr val="tx1"/>
                      </a:solidFill>
                      <a:prstDash val="sysDot"/>
                    </a:lnT>
                    <a:lnB w="12700" cmpd="sng">
                      <a:solidFill>
                        <a:schemeClr val="tx1"/>
                      </a:solidFill>
                      <a:prstDash val="sysDot"/>
                    </a:lnB>
                    <a:noFill/>
                  </a:tcPr>
                </a:tc>
                <a:tc>
                  <a:txBody>
                    <a:bodyPr/>
                    <a:p>
                      <a:pPr algn="ctr">
                        <a:buNone/>
                      </a:pPr>
                      <a:r>
                        <a:rPr lang="en-US" altLang="zh-CN" sz="2400" b="1">
                          <a:solidFill>
                            <a:srgbClr val="0000CC"/>
                          </a:solidFill>
                          <a:cs typeface="+mn-lt"/>
                        </a:rPr>
                        <a:t>$100.00</a:t>
                      </a:r>
                      <a:endParaRPr lang="en-US" altLang="zh-CN" sz="2400" b="1">
                        <a:solidFill>
                          <a:srgbClr val="0000CC"/>
                        </a:solidFill>
                        <a:cs typeface="+mn-lt"/>
                      </a:endParaRPr>
                    </a:p>
                  </a:txBody>
                  <a:tcPr anchor="ctr" anchorCtr="0">
                    <a:lnL w="12700" cmpd="sng">
                      <a:solidFill>
                        <a:schemeClr val="tx1"/>
                      </a:solidFill>
                      <a:prstDash val="sysDot"/>
                    </a:lnL>
                    <a:lnR w="12700" cmpd="sng">
                      <a:solidFill>
                        <a:schemeClr val="tx1"/>
                      </a:solidFill>
                      <a:prstDash val="solid"/>
                    </a:lnR>
                    <a:lnT w="12700" cmpd="sng">
                      <a:solidFill>
                        <a:schemeClr val="tx1"/>
                      </a:solidFill>
                      <a:prstDash val="sysDot"/>
                    </a:lnT>
                    <a:lnB w="12700" cmpd="sng">
                      <a:solidFill>
                        <a:schemeClr val="tx1"/>
                      </a:solidFill>
                      <a:prstDash val="sysDot"/>
                    </a:lnB>
                    <a:noFill/>
                  </a:tcPr>
                </a:tc>
              </a:tr>
            </a:tbl>
          </a:graphicData>
        </a:graphic>
      </p:graphicFrame>
      <p:graphicFrame>
        <p:nvGraphicFramePr>
          <p:cNvPr id="3" name="表格 2"/>
          <p:cNvGraphicFramePr/>
          <p:nvPr/>
        </p:nvGraphicFramePr>
        <p:xfrm>
          <a:off x="869315" y="1914525"/>
          <a:ext cx="5403215" cy="1227455"/>
        </p:xfrm>
        <a:graphic>
          <a:graphicData uri="http://schemas.openxmlformats.org/drawingml/2006/table">
            <a:tbl>
              <a:tblPr firstRow="1" bandRow="1">
                <a:tableStyleId>{5C22544A-7EE6-4342-B048-85BDC9FD1C3A}</a:tableStyleId>
              </a:tblPr>
              <a:tblGrid>
                <a:gridCol w="5403215"/>
              </a:tblGrid>
              <a:tr h="1227455">
                <a:tc>
                  <a:txBody>
                    <a:bodyPr/>
                    <a:p>
                      <a:pPr marL="342900" indent="-120650" defTabSz="914400">
                        <a:lnSpc>
                          <a:spcPct val="100000"/>
                        </a:lnSpc>
                        <a:spcBef>
                          <a:spcPts val="0"/>
                        </a:spcBef>
                        <a:buClr>
                          <a:schemeClr val="tx1"/>
                        </a:buClr>
                        <a:buFont typeface="Wingdings" panose="05000000000000000000" pitchFamily="2" charset="2"/>
                        <a:buNone/>
                        <a:tabLst>
                          <a:tab pos="537210" algn="l"/>
                        </a:tabLst>
                      </a:pPr>
                      <a:r>
                        <a:rPr lang="en-US" altLang="x-none" sz="2400" dirty="0">
                          <a:solidFill>
                            <a:schemeClr val="tx1"/>
                          </a:solidFill>
                          <a:latin typeface="Arial" panose="020B0604020202020204" pitchFamily="34" charset="0"/>
                          <a:sym typeface="+mn-ea"/>
                        </a:rPr>
                        <a:t>update A</a:t>
                      </a:r>
                      <a:endParaRPr lang="en-US" altLang="x-none" sz="2400" b="1" dirty="0">
                        <a:solidFill>
                          <a:schemeClr val="tx1"/>
                        </a:solidFill>
                        <a:latin typeface="Arial" panose="020B0604020202020204" pitchFamily="34" charset="0"/>
                        <a:sym typeface="+mn-ea"/>
                      </a:endParaRPr>
                    </a:p>
                    <a:p>
                      <a:pPr marL="342900" indent="-120650" defTabSz="914400">
                        <a:lnSpc>
                          <a:spcPct val="100000"/>
                        </a:lnSpc>
                        <a:spcBef>
                          <a:spcPts val="0"/>
                        </a:spcBef>
                        <a:buClr>
                          <a:schemeClr val="tx1"/>
                        </a:buClr>
                        <a:buFont typeface="Wingdings" panose="05000000000000000000" pitchFamily="2" charset="2"/>
                        <a:buNone/>
                        <a:tabLst>
                          <a:tab pos="537210" algn="l"/>
                        </a:tabLst>
                      </a:pPr>
                      <a:r>
                        <a:rPr lang="en-US" altLang="x-none" sz="2400" dirty="0">
                          <a:solidFill>
                            <a:schemeClr val="tx1"/>
                          </a:solidFill>
                          <a:latin typeface="Arial" panose="020B0604020202020204" pitchFamily="34" charset="0"/>
                          <a:sym typeface="+mn-ea"/>
                        </a:rPr>
                        <a:t>set balance = balance - $400.00</a:t>
                      </a:r>
                      <a:endParaRPr lang="en-US" altLang="x-none" sz="2400" b="1" dirty="0">
                        <a:solidFill>
                          <a:schemeClr val="tx1"/>
                        </a:solidFill>
                        <a:latin typeface="Arial" panose="020B0604020202020204" pitchFamily="34" charset="0"/>
                        <a:sym typeface="+mn-ea"/>
                      </a:endParaRPr>
                    </a:p>
                    <a:p>
                      <a:pPr marL="342900" indent="-120650" defTabSz="914400">
                        <a:lnSpc>
                          <a:spcPct val="100000"/>
                        </a:lnSpc>
                        <a:spcBef>
                          <a:spcPts val="0"/>
                        </a:spcBef>
                        <a:buClr>
                          <a:schemeClr val="tx1"/>
                        </a:buClr>
                        <a:buFont typeface="Wingdings" panose="05000000000000000000" pitchFamily="2" charset="2"/>
                        <a:buNone/>
                        <a:tabLst>
                          <a:tab pos="537210" algn="l"/>
                        </a:tabLst>
                      </a:pPr>
                      <a:r>
                        <a:rPr lang="en-US" altLang="x-none" sz="2400" dirty="0">
                          <a:solidFill>
                            <a:schemeClr val="tx1"/>
                          </a:solidFill>
                          <a:latin typeface="Arial" panose="020B0604020202020204" pitchFamily="34" charset="0"/>
                          <a:sym typeface="+mn-ea"/>
                        </a:rPr>
                        <a:t>where A.aid = ‘A1’;</a:t>
                      </a:r>
                      <a:endParaRPr lang="en-US" altLang="x-none" sz="2400" dirty="0">
                        <a:solidFill>
                          <a:schemeClr val="tx1"/>
                        </a:solidFill>
                        <a:latin typeface="Arial" panose="020B0604020202020204" pitchFamily="34" charset="0"/>
                        <a:sym typeface="+mn-ea"/>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ysDot"/>
                    </a:lnT>
                    <a:lnB w="12700" cmpd="sng">
                      <a:solidFill>
                        <a:schemeClr val="tx1"/>
                      </a:solidFill>
                      <a:prstDash val="sysDot"/>
                    </a:lnB>
                    <a:noFill/>
                  </a:tcPr>
                </a:tc>
              </a:tr>
            </a:tbl>
          </a:graphicData>
        </a:graphic>
      </p:graphicFrame>
      <p:sp>
        <p:nvSpPr>
          <p:cNvPr id="12" name="文本框 11"/>
          <p:cNvSpPr txBox="1"/>
          <p:nvPr/>
        </p:nvSpPr>
        <p:spPr>
          <a:xfrm>
            <a:off x="268605" y="5426075"/>
            <a:ext cx="8471535" cy="1198880"/>
          </a:xfrm>
          <a:prstGeom prst="rect">
            <a:avLst/>
          </a:prstGeom>
          <a:noFill/>
        </p:spPr>
        <p:txBody>
          <a:bodyPr wrap="square" rtlCol="0">
            <a:spAutoFit/>
          </a:bodyPr>
          <a:p>
            <a:pPr marL="342900" indent="-342900">
              <a:buFont typeface="Wingdings" panose="05000000000000000000" charset="0"/>
              <a:buChar char="Ø"/>
            </a:pPr>
            <a:r>
              <a:rPr lang="zh-CN" altLang="en-US" sz="2400" b="1">
                <a:solidFill>
                  <a:srgbClr val="0000CC"/>
                </a:solidFill>
              </a:rPr>
              <a:t>在单事务无并发执行方式下，数据库的初始状态</a:t>
            </a:r>
            <a:r>
              <a:rPr lang="en-US" altLang="zh-CN" sz="2400" b="1">
                <a:solidFill>
                  <a:srgbClr val="0000CC"/>
                </a:solidFill>
              </a:rPr>
              <a:t>S</a:t>
            </a:r>
            <a:r>
              <a:rPr lang="en-US" altLang="zh-CN" sz="2400" b="1" baseline="-25000">
                <a:solidFill>
                  <a:srgbClr val="0000CC"/>
                </a:solidFill>
              </a:rPr>
              <a:t>1</a:t>
            </a:r>
            <a:r>
              <a:rPr lang="zh-CN" altLang="en-US" sz="2400" b="1">
                <a:solidFill>
                  <a:srgbClr val="0000CC"/>
                </a:solidFill>
              </a:rPr>
              <a:t>和结束状态</a:t>
            </a:r>
            <a:r>
              <a:rPr lang="en-US" altLang="zh-CN" sz="2400" b="1">
                <a:solidFill>
                  <a:srgbClr val="0000CC"/>
                </a:solidFill>
              </a:rPr>
              <a:t>S</a:t>
            </a:r>
            <a:r>
              <a:rPr lang="en-US" altLang="zh-CN" sz="2400" b="1" baseline="-25000">
                <a:solidFill>
                  <a:srgbClr val="0000CC"/>
                </a:solidFill>
              </a:rPr>
              <a:t>3</a:t>
            </a:r>
            <a:r>
              <a:rPr lang="zh-CN" altLang="en-US" sz="2400" b="1">
                <a:solidFill>
                  <a:srgbClr val="0000CC"/>
                </a:solidFill>
              </a:rPr>
              <a:t>都是正确的</a:t>
            </a:r>
            <a:endParaRPr lang="zh-CN" altLang="en-US" sz="2400" b="1">
              <a:solidFill>
                <a:srgbClr val="0000CC"/>
              </a:solidFill>
            </a:endParaRPr>
          </a:p>
          <a:p>
            <a:pPr marL="342900" indent="-342900">
              <a:buFont typeface="Wingdings" panose="05000000000000000000" charset="0"/>
              <a:buChar char="Ø"/>
            </a:pPr>
            <a:r>
              <a:rPr lang="zh-CN" altLang="en-US" sz="2400" b="1">
                <a:solidFill>
                  <a:srgbClr val="0000CC"/>
                </a:solidFill>
              </a:rPr>
              <a:t>但在事务执行过程中，中间状态</a:t>
            </a:r>
            <a:r>
              <a:rPr lang="en-US" altLang="zh-CN" sz="2400" b="1">
                <a:solidFill>
                  <a:srgbClr val="0000CC"/>
                </a:solidFill>
              </a:rPr>
              <a:t>S</a:t>
            </a:r>
            <a:r>
              <a:rPr lang="en-US" altLang="zh-CN" sz="2400" b="1" baseline="-25000">
                <a:solidFill>
                  <a:srgbClr val="0000CC"/>
                </a:solidFill>
              </a:rPr>
              <a:t>2</a:t>
            </a:r>
            <a:r>
              <a:rPr lang="zh-CN" altLang="en-US" sz="2400" b="1">
                <a:solidFill>
                  <a:srgbClr val="0000CC"/>
                </a:solidFill>
              </a:rPr>
              <a:t>却</a:t>
            </a:r>
            <a:r>
              <a:rPr lang="en-US" altLang="zh-CN" sz="2400" b="1">
                <a:solidFill>
                  <a:srgbClr val="0000CC"/>
                </a:solidFill>
              </a:rPr>
              <a:t>(</a:t>
            </a:r>
            <a:r>
              <a:rPr lang="zh-CN" altLang="en-US" sz="2400" b="1">
                <a:solidFill>
                  <a:srgbClr val="0000CC"/>
                </a:solidFill>
              </a:rPr>
              <a:t>有可能</a:t>
            </a:r>
            <a:r>
              <a:rPr lang="en-US" altLang="zh-CN" sz="2400" b="1">
                <a:solidFill>
                  <a:srgbClr val="0000CC"/>
                </a:solidFill>
              </a:rPr>
              <a:t>)</a:t>
            </a:r>
            <a:r>
              <a:rPr lang="zh-CN" altLang="en-US" sz="2400" b="1">
                <a:solidFill>
                  <a:srgbClr val="0000CC"/>
                </a:solidFill>
              </a:rPr>
              <a:t>是不正确的！</a:t>
            </a:r>
            <a:endParaRPr lang="zh-CN" altLang="en-US" sz="2400" b="1">
              <a:solidFill>
                <a:srgbClr val="0000CC"/>
              </a:solidFill>
            </a:endParaRPr>
          </a:p>
        </p:txBody>
      </p:sp>
      <p:grpSp>
        <p:nvGrpSpPr>
          <p:cNvPr id="18" name="组合 17"/>
          <p:cNvGrpSpPr/>
          <p:nvPr/>
        </p:nvGrpSpPr>
        <p:grpSpPr>
          <a:xfrm>
            <a:off x="6313170" y="1016635"/>
            <a:ext cx="2516505" cy="829310"/>
            <a:chOff x="9942" y="1601"/>
            <a:chExt cx="3963" cy="1306"/>
          </a:xfrm>
        </p:grpSpPr>
        <p:sp>
          <p:nvSpPr>
            <p:cNvPr id="47125" name="Line 28" descr="&#13;&#10;"/>
            <p:cNvSpPr/>
            <p:nvPr/>
          </p:nvSpPr>
          <p:spPr>
            <a:xfrm>
              <a:off x="9942" y="2639"/>
              <a:ext cx="1700" cy="0"/>
            </a:xfrm>
            <a:prstGeom prst="line">
              <a:avLst/>
            </a:prstGeom>
            <a:ln w="25400" cap="rnd" cmpd="sng">
              <a:solidFill>
                <a:schemeClr val="tx1"/>
              </a:solidFill>
              <a:prstDash val="sysDot"/>
              <a:round/>
              <a:headEnd type="arrow"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47126" name="Text Box 31"/>
            <p:cNvSpPr txBox="1"/>
            <p:nvPr/>
          </p:nvSpPr>
          <p:spPr>
            <a:xfrm>
              <a:off x="10391" y="1601"/>
              <a:ext cx="3514" cy="1307"/>
            </a:xfrm>
            <a:prstGeom prst="rect">
              <a:avLst/>
            </a:prstGeom>
            <a:noFill/>
            <a:ln w="9525">
              <a:noFill/>
            </a:ln>
          </p:spPr>
          <p:txBody>
            <a:bodyPr anchor="t">
              <a:spAutoFit/>
            </a:bodyPr>
            <a:p>
              <a:pPr algn="ctr"/>
              <a:r>
                <a:rPr lang="en-US" altLang="x-none" b="1" dirty="0">
                  <a:sym typeface="+mn-ea"/>
                </a:rPr>
                <a:t>(correct state)</a:t>
              </a:r>
              <a:endParaRPr lang="en-US" altLang="x-none" b="1" dirty="0">
                <a:sym typeface="+mn-ea"/>
              </a:endParaRPr>
            </a:p>
            <a:p>
              <a:pPr algn="ctr"/>
              <a:r>
                <a:rPr lang="en-US" altLang="x-none" b="1" dirty="0">
                  <a:solidFill>
                    <a:srgbClr val="FF0066"/>
                  </a:solidFill>
                  <a:latin typeface="Times New Roman" panose="02020603050405020304" pitchFamily="2" charset="0"/>
                </a:rPr>
                <a:t>S</a:t>
              </a:r>
              <a:r>
                <a:rPr lang="en-US" altLang="x-none" b="1" baseline="-25000" dirty="0">
                  <a:solidFill>
                    <a:srgbClr val="FF0066"/>
                  </a:solidFill>
                  <a:latin typeface="Times New Roman" panose="02020603050405020304" pitchFamily="2" charset="0"/>
                </a:rPr>
                <a:t>1</a:t>
              </a:r>
              <a:endParaRPr lang="en-US" altLang="x-none" b="1" baseline="-25000" dirty="0">
                <a:solidFill>
                  <a:srgbClr val="FF0066"/>
                </a:solidFill>
                <a:latin typeface="Times New Roman" panose="02020603050405020304" pitchFamily="2" charset="0"/>
              </a:endParaRPr>
            </a:p>
          </p:txBody>
        </p:sp>
      </p:grpSp>
      <p:grpSp>
        <p:nvGrpSpPr>
          <p:cNvPr id="19" name="组合 18"/>
          <p:cNvGrpSpPr/>
          <p:nvPr/>
        </p:nvGrpSpPr>
        <p:grpSpPr>
          <a:xfrm>
            <a:off x="6325235" y="2720340"/>
            <a:ext cx="2628265" cy="829310"/>
            <a:chOff x="9961" y="4284"/>
            <a:chExt cx="4139" cy="1306"/>
          </a:xfrm>
        </p:grpSpPr>
        <p:sp>
          <p:nvSpPr>
            <p:cNvPr id="47132" name="Line 29"/>
            <p:cNvSpPr/>
            <p:nvPr/>
          </p:nvSpPr>
          <p:spPr>
            <a:xfrm>
              <a:off x="9961" y="5322"/>
              <a:ext cx="1700" cy="0"/>
            </a:xfrm>
            <a:prstGeom prst="line">
              <a:avLst/>
            </a:prstGeom>
            <a:ln w="25400" cap="rnd" cmpd="sng">
              <a:solidFill>
                <a:schemeClr val="tx1"/>
              </a:solidFill>
              <a:prstDash val="sysDot"/>
              <a:round/>
              <a:headEnd type="arrow"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47133" name="Text Box 32"/>
            <p:cNvSpPr txBox="1"/>
            <p:nvPr/>
          </p:nvSpPr>
          <p:spPr>
            <a:xfrm>
              <a:off x="10098" y="4284"/>
              <a:ext cx="4002" cy="1307"/>
            </a:xfrm>
            <a:prstGeom prst="rect">
              <a:avLst/>
            </a:prstGeom>
            <a:noFill/>
            <a:ln w="9525">
              <a:noFill/>
            </a:ln>
          </p:spPr>
          <p:txBody>
            <a:bodyPr wrap="square" anchor="t">
              <a:spAutoFit/>
            </a:bodyPr>
            <a:p>
              <a:pPr algn="ctr"/>
              <a:r>
                <a:rPr lang="en-US" altLang="x-none" b="1" dirty="0">
                  <a:sym typeface="+mn-ea"/>
                </a:rPr>
                <a:t>(incorrect state)</a:t>
              </a:r>
              <a:endParaRPr lang="en-US" altLang="x-none" b="1" dirty="0">
                <a:sym typeface="+mn-ea"/>
              </a:endParaRPr>
            </a:p>
            <a:p>
              <a:pPr algn="ctr"/>
              <a:r>
                <a:rPr lang="en-US" altLang="x-none" b="1" dirty="0">
                  <a:solidFill>
                    <a:srgbClr val="FF0066"/>
                  </a:solidFill>
                  <a:latin typeface="Times New Roman" panose="02020603050405020304" pitchFamily="2" charset="0"/>
                </a:rPr>
                <a:t>S</a:t>
              </a:r>
              <a:r>
                <a:rPr lang="en-US" altLang="x-none" b="1" baseline="-25000" dirty="0">
                  <a:solidFill>
                    <a:srgbClr val="FF0066"/>
                  </a:solidFill>
                  <a:latin typeface="Times New Roman" panose="02020603050405020304" pitchFamily="2" charset="0"/>
                </a:rPr>
                <a:t>2</a:t>
              </a:r>
              <a:endParaRPr lang="en-US" altLang="x-none" b="1" baseline="-25000" dirty="0">
                <a:solidFill>
                  <a:srgbClr val="FF0066"/>
                </a:solidFill>
                <a:latin typeface="Times New Roman" panose="02020603050405020304" pitchFamily="2" charset="0"/>
              </a:endParaRPr>
            </a:p>
          </p:txBody>
        </p:sp>
      </p:grpSp>
      <p:grpSp>
        <p:nvGrpSpPr>
          <p:cNvPr id="20" name="组合 19"/>
          <p:cNvGrpSpPr/>
          <p:nvPr/>
        </p:nvGrpSpPr>
        <p:grpSpPr>
          <a:xfrm>
            <a:off x="6321425" y="4342765"/>
            <a:ext cx="2533650" cy="829310"/>
            <a:chOff x="9955" y="6839"/>
            <a:chExt cx="3990" cy="1306"/>
          </a:xfrm>
        </p:grpSpPr>
        <p:sp>
          <p:nvSpPr>
            <p:cNvPr id="47138" name="Line 30"/>
            <p:cNvSpPr/>
            <p:nvPr/>
          </p:nvSpPr>
          <p:spPr>
            <a:xfrm>
              <a:off x="9955" y="7877"/>
              <a:ext cx="1700" cy="0"/>
            </a:xfrm>
            <a:prstGeom prst="line">
              <a:avLst/>
            </a:prstGeom>
            <a:ln w="25400" cap="rnd" cmpd="sng">
              <a:solidFill>
                <a:schemeClr val="tx1"/>
              </a:solidFill>
              <a:prstDash val="sysDot"/>
              <a:round/>
              <a:headEnd type="arrow"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47139" name="Text Box 33"/>
            <p:cNvSpPr txBox="1"/>
            <p:nvPr/>
          </p:nvSpPr>
          <p:spPr>
            <a:xfrm>
              <a:off x="10431" y="6839"/>
              <a:ext cx="3514" cy="1307"/>
            </a:xfrm>
            <a:prstGeom prst="rect">
              <a:avLst/>
            </a:prstGeom>
            <a:noFill/>
            <a:ln w="9525">
              <a:noFill/>
            </a:ln>
          </p:spPr>
          <p:txBody>
            <a:bodyPr anchor="t">
              <a:spAutoFit/>
            </a:bodyPr>
            <a:p>
              <a:pPr algn="ctr"/>
              <a:r>
                <a:rPr lang="en-US" altLang="x-none" b="1" dirty="0">
                  <a:sym typeface="+mn-ea"/>
                </a:rPr>
                <a:t>(correct state)</a:t>
              </a:r>
              <a:endParaRPr lang="en-US" altLang="x-none" b="1" dirty="0">
                <a:sym typeface="+mn-ea"/>
              </a:endParaRPr>
            </a:p>
            <a:p>
              <a:pPr algn="ctr"/>
              <a:r>
                <a:rPr lang="en-US" altLang="x-none" b="1" dirty="0">
                  <a:solidFill>
                    <a:srgbClr val="FF0066"/>
                  </a:solidFill>
                  <a:latin typeface="Times New Roman" panose="02020603050405020304" pitchFamily="2" charset="0"/>
                </a:rPr>
                <a:t>S</a:t>
              </a:r>
              <a:r>
                <a:rPr lang="en-US" altLang="x-none" b="1" baseline="-25000" dirty="0">
                  <a:solidFill>
                    <a:srgbClr val="FF0066"/>
                  </a:solidFill>
                  <a:latin typeface="Times New Roman" panose="02020603050405020304" pitchFamily="2" charset="0"/>
                </a:rPr>
                <a:t>3</a:t>
              </a:r>
              <a:endParaRPr lang="en-US" altLang="x-none" b="1" baseline="-25000" dirty="0">
                <a:solidFill>
                  <a:srgbClr val="FF0066"/>
                </a:solidFill>
                <a:latin typeface="Times New Roman" panose="02020603050405020304" pitchFamily="2" charset="0"/>
              </a:endParaRPr>
            </a:p>
          </p:txBody>
        </p:sp>
      </p:grpSp>
      <p:graphicFrame>
        <p:nvGraphicFramePr>
          <p:cNvPr id="15" name="表格 14"/>
          <p:cNvGraphicFramePr/>
          <p:nvPr/>
        </p:nvGraphicFramePr>
        <p:xfrm>
          <a:off x="869315" y="3141980"/>
          <a:ext cx="5405120" cy="457200"/>
        </p:xfrm>
        <a:graphic>
          <a:graphicData uri="http://schemas.openxmlformats.org/drawingml/2006/table">
            <a:tbl>
              <a:tblPr firstRow="1" bandRow="1">
                <a:tableStyleId>{5C22544A-7EE6-4342-B048-85BDC9FD1C3A}</a:tableStyleId>
              </a:tblPr>
              <a:tblGrid>
                <a:gridCol w="2702560"/>
                <a:gridCol w="2702560"/>
              </a:tblGrid>
              <a:tr h="457200">
                <a:tc>
                  <a:txBody>
                    <a:bodyPr/>
                    <a:p>
                      <a:pPr algn="ctr">
                        <a:buNone/>
                      </a:pPr>
                      <a:r>
                        <a:rPr lang="en-US" altLang="zh-CN" sz="2400">
                          <a:solidFill>
                            <a:srgbClr val="0000CC"/>
                          </a:solidFill>
                        </a:rPr>
                        <a:t>$500.00</a:t>
                      </a:r>
                      <a:endParaRPr lang="en-US" altLang="zh-CN" sz="2400">
                        <a:solidFill>
                          <a:srgbClr val="0000CC"/>
                        </a:solidFill>
                      </a:endParaRPr>
                    </a:p>
                  </a:txBody>
                  <a:tcPr anchor="ctr" anchorCtr="0">
                    <a:lnL w="12700" cmpd="sng">
                      <a:solidFill>
                        <a:schemeClr val="tx1"/>
                      </a:solidFill>
                      <a:prstDash val="solid"/>
                    </a:lnL>
                    <a:lnR w="12700" cmpd="sng">
                      <a:solidFill>
                        <a:schemeClr val="tx1"/>
                      </a:solidFill>
                      <a:prstDash val="sysDot"/>
                    </a:lnR>
                    <a:lnT w="12700" cmpd="sng">
                      <a:solidFill>
                        <a:schemeClr val="tx1"/>
                      </a:solidFill>
                      <a:prstDash val="sysDot"/>
                    </a:lnT>
                    <a:lnB w="12700" cmpd="sng">
                      <a:solidFill>
                        <a:schemeClr val="tx1"/>
                      </a:solidFill>
                      <a:prstDash val="solid"/>
                    </a:lnB>
                    <a:noFill/>
                  </a:tcPr>
                </a:tc>
                <a:tc>
                  <a:txBody>
                    <a:bodyPr/>
                    <a:p>
                      <a:pPr algn="ctr">
                        <a:buNone/>
                      </a:pPr>
                      <a:r>
                        <a:rPr lang="en-US" altLang="zh-CN" sz="2400">
                          <a:solidFill>
                            <a:srgbClr val="0000CC"/>
                          </a:solidFill>
                          <a:sym typeface="+mn-ea"/>
                        </a:rPr>
                        <a:t>$100.00</a:t>
                      </a:r>
                      <a:endParaRPr lang="en-US" altLang="zh-CN" sz="2400">
                        <a:solidFill>
                          <a:srgbClr val="0000CC"/>
                        </a:solidFill>
                        <a:sym typeface="+mn-ea"/>
                      </a:endParaRPr>
                    </a:p>
                  </a:txBody>
                  <a:tcPr anchor="ctr" anchorCtr="0">
                    <a:lnL w="12700" cmpd="sng">
                      <a:solidFill>
                        <a:schemeClr val="tx1"/>
                      </a:solidFill>
                      <a:prstDash val="sysDot"/>
                    </a:lnL>
                    <a:lnR w="12700" cmpd="sng">
                      <a:solidFill>
                        <a:schemeClr val="tx1"/>
                      </a:solidFill>
                      <a:prstDash val="solid"/>
                    </a:lnR>
                    <a:lnT w="12700" cmpd="sng">
                      <a:solidFill>
                        <a:schemeClr val="tx1"/>
                      </a:solidFill>
                      <a:prstDash val="sysDot"/>
                    </a:lnT>
                    <a:lnB w="12700" cmpd="sng">
                      <a:solidFill>
                        <a:schemeClr val="tx1"/>
                      </a:solidFill>
                      <a:prstDash val="solid"/>
                    </a:lnB>
                    <a:noFill/>
                  </a:tcPr>
                </a:tc>
              </a:tr>
            </a:tbl>
          </a:graphicData>
        </a:graphic>
      </p:graphicFrame>
      <p:graphicFrame>
        <p:nvGraphicFramePr>
          <p:cNvPr id="16" name="表格 15"/>
          <p:cNvGraphicFramePr/>
          <p:nvPr/>
        </p:nvGraphicFramePr>
        <p:xfrm>
          <a:off x="871220" y="3599180"/>
          <a:ext cx="5403215" cy="1227455"/>
        </p:xfrm>
        <a:graphic>
          <a:graphicData uri="http://schemas.openxmlformats.org/drawingml/2006/table">
            <a:tbl>
              <a:tblPr firstRow="1" bandRow="1">
                <a:tableStyleId>{5C22544A-7EE6-4342-B048-85BDC9FD1C3A}</a:tableStyleId>
              </a:tblPr>
              <a:tblGrid>
                <a:gridCol w="5403215"/>
              </a:tblGrid>
              <a:tr h="1227455">
                <a:tc>
                  <a:txBody>
                    <a:bodyPr/>
                    <a:p>
                      <a:pPr marL="342900" indent="-114300">
                        <a:lnSpc>
                          <a:spcPct val="100000"/>
                        </a:lnSpc>
                        <a:spcBef>
                          <a:spcPts val="0"/>
                        </a:spcBef>
                        <a:buClr>
                          <a:schemeClr val="tx1"/>
                        </a:buClr>
                        <a:buFont typeface="Wingdings" panose="05000000000000000000" pitchFamily="2" charset="2"/>
                        <a:buNone/>
                      </a:pPr>
                      <a:r>
                        <a:rPr lang="en-US" altLang="x-none" sz="2400" dirty="0">
                          <a:solidFill>
                            <a:schemeClr val="tx1"/>
                          </a:solidFill>
                          <a:latin typeface="Arial" panose="020B0604020202020204" pitchFamily="34" charset="0"/>
                          <a:sym typeface="+mn-ea"/>
                        </a:rPr>
                        <a:t>update A</a:t>
                      </a:r>
                      <a:endParaRPr lang="en-US" altLang="x-none" sz="2400" b="1" dirty="0">
                        <a:solidFill>
                          <a:schemeClr val="tx1"/>
                        </a:solidFill>
                        <a:latin typeface="Arial" panose="020B0604020202020204" pitchFamily="34" charset="0"/>
                        <a:sym typeface="+mn-ea"/>
                      </a:endParaRPr>
                    </a:p>
                    <a:p>
                      <a:pPr marL="342900" indent="-114300">
                        <a:lnSpc>
                          <a:spcPct val="100000"/>
                        </a:lnSpc>
                        <a:spcBef>
                          <a:spcPts val="0"/>
                        </a:spcBef>
                        <a:buClr>
                          <a:schemeClr val="tx1"/>
                        </a:buClr>
                        <a:buFont typeface="Wingdings" panose="05000000000000000000" pitchFamily="2" charset="2"/>
                        <a:buNone/>
                      </a:pPr>
                      <a:r>
                        <a:rPr lang="en-US" altLang="x-none" sz="2400" dirty="0">
                          <a:solidFill>
                            <a:schemeClr val="tx1"/>
                          </a:solidFill>
                          <a:latin typeface="Arial" panose="020B0604020202020204" pitchFamily="34" charset="0"/>
                          <a:sym typeface="+mn-ea"/>
                        </a:rPr>
                        <a:t>set balance = balance + $400.00</a:t>
                      </a:r>
                      <a:endParaRPr lang="en-US" altLang="x-none" sz="2400" b="1" dirty="0">
                        <a:solidFill>
                          <a:schemeClr val="tx1"/>
                        </a:solidFill>
                        <a:latin typeface="Arial" panose="020B0604020202020204" pitchFamily="34" charset="0"/>
                        <a:sym typeface="+mn-ea"/>
                      </a:endParaRPr>
                    </a:p>
                    <a:p>
                      <a:pPr marL="342900" indent="-114300">
                        <a:lnSpc>
                          <a:spcPct val="100000"/>
                        </a:lnSpc>
                        <a:spcBef>
                          <a:spcPts val="0"/>
                        </a:spcBef>
                        <a:buClr>
                          <a:schemeClr val="tx1"/>
                        </a:buClr>
                        <a:buFont typeface="Wingdings" panose="05000000000000000000" pitchFamily="2" charset="2"/>
                        <a:buNone/>
                      </a:pPr>
                      <a:r>
                        <a:rPr lang="en-US" altLang="x-none" sz="2400" dirty="0">
                          <a:solidFill>
                            <a:schemeClr val="tx1"/>
                          </a:solidFill>
                          <a:latin typeface="Arial" panose="020B0604020202020204" pitchFamily="34" charset="0"/>
                          <a:sym typeface="+mn-ea"/>
                        </a:rPr>
                        <a:t>where A.aid = ‘A2’;</a:t>
                      </a:r>
                      <a:endParaRPr lang="en-US" altLang="x-none" sz="2400" dirty="0">
                        <a:solidFill>
                          <a:schemeClr val="tx1"/>
                        </a:solidFill>
                        <a:latin typeface="Arial" panose="020B0604020202020204" pitchFamily="34" charset="0"/>
                        <a:sym typeface="+mn-ea"/>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ysDot"/>
                    </a:lnT>
                    <a:lnB w="12700" cmpd="sng">
                      <a:solidFill>
                        <a:schemeClr val="tx1"/>
                      </a:solidFill>
                      <a:prstDash val="sysDot"/>
                    </a:lnB>
                    <a:noFill/>
                  </a:tcPr>
                </a:tc>
              </a:tr>
            </a:tbl>
          </a:graphicData>
        </a:graphic>
      </p:graphicFrame>
      <p:graphicFrame>
        <p:nvGraphicFramePr>
          <p:cNvPr id="17" name="表格 16"/>
          <p:cNvGraphicFramePr/>
          <p:nvPr/>
        </p:nvGraphicFramePr>
        <p:xfrm>
          <a:off x="871220" y="4826635"/>
          <a:ext cx="5405120" cy="457200"/>
        </p:xfrm>
        <a:graphic>
          <a:graphicData uri="http://schemas.openxmlformats.org/drawingml/2006/table">
            <a:tbl>
              <a:tblPr firstRow="1" bandRow="1">
                <a:tableStyleId>{5C22544A-7EE6-4342-B048-85BDC9FD1C3A}</a:tableStyleId>
              </a:tblPr>
              <a:tblGrid>
                <a:gridCol w="2702560"/>
                <a:gridCol w="2702560"/>
              </a:tblGrid>
              <a:tr h="457200">
                <a:tc>
                  <a:txBody>
                    <a:bodyPr/>
                    <a:p>
                      <a:pPr algn="ctr">
                        <a:buNone/>
                      </a:pPr>
                      <a:r>
                        <a:rPr lang="en-US" altLang="zh-CN" sz="2400">
                          <a:solidFill>
                            <a:srgbClr val="0000CC"/>
                          </a:solidFill>
                        </a:rPr>
                        <a:t>$500.00</a:t>
                      </a:r>
                      <a:endParaRPr lang="en-US" altLang="zh-CN" sz="2400">
                        <a:solidFill>
                          <a:srgbClr val="0000CC"/>
                        </a:solidFill>
                      </a:endParaRPr>
                    </a:p>
                  </a:txBody>
                  <a:tcPr anchor="ctr" anchorCtr="0">
                    <a:lnL w="12700" cmpd="sng">
                      <a:solidFill>
                        <a:schemeClr val="tx1"/>
                      </a:solidFill>
                      <a:prstDash val="solid"/>
                    </a:lnL>
                    <a:lnR w="12700" cmpd="sng">
                      <a:solidFill>
                        <a:schemeClr val="tx1"/>
                      </a:solidFill>
                      <a:prstDash val="sysDot"/>
                    </a:lnR>
                    <a:lnT w="12700" cmpd="sng">
                      <a:solidFill>
                        <a:schemeClr val="tx1"/>
                      </a:solidFill>
                      <a:prstDash val="sysDot"/>
                    </a:lnT>
                    <a:lnB w="12700" cmpd="sng">
                      <a:solidFill>
                        <a:schemeClr val="tx1"/>
                      </a:solidFill>
                      <a:prstDash val="solid"/>
                    </a:lnB>
                    <a:noFill/>
                  </a:tcPr>
                </a:tc>
                <a:tc>
                  <a:txBody>
                    <a:bodyPr/>
                    <a:p>
                      <a:pPr algn="ctr">
                        <a:buNone/>
                      </a:pPr>
                      <a:r>
                        <a:rPr lang="en-US" altLang="zh-CN" sz="2400">
                          <a:solidFill>
                            <a:srgbClr val="0000CC"/>
                          </a:solidFill>
                          <a:sym typeface="+mn-ea"/>
                        </a:rPr>
                        <a:t>$500.00</a:t>
                      </a:r>
                      <a:endParaRPr lang="en-US" altLang="zh-CN" sz="2400">
                        <a:solidFill>
                          <a:srgbClr val="0000CC"/>
                        </a:solidFill>
                        <a:sym typeface="+mn-ea"/>
                      </a:endParaRPr>
                    </a:p>
                  </a:txBody>
                  <a:tcPr anchor="ctr" anchorCtr="0">
                    <a:lnL w="12700" cmpd="sng">
                      <a:solidFill>
                        <a:schemeClr val="tx1"/>
                      </a:solidFill>
                      <a:prstDash val="sysDot"/>
                    </a:lnL>
                    <a:lnR w="12700" cmpd="sng">
                      <a:solidFill>
                        <a:schemeClr val="tx1"/>
                      </a:solidFill>
                      <a:prstDash val="solid"/>
                    </a:lnR>
                    <a:lnT w="12700" cmpd="sng">
                      <a:solidFill>
                        <a:schemeClr val="tx1"/>
                      </a:solidFill>
                      <a:prstDash val="sysDot"/>
                    </a:lnT>
                    <a:lnB w="12700" cmpd="sng">
                      <a:solidFill>
                        <a:schemeClr val="tx1"/>
                      </a:solidFill>
                      <a:prstDash val="solid"/>
                    </a:lnB>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1" name="灯片编号占位符 5"/>
          <p:cNvSpPr txBox="1">
            <a:spLocks noGrp="1"/>
          </p:cNvSpPr>
          <p:nvPr/>
        </p:nvSpPr>
        <p:spPr>
          <a:xfrm>
            <a:off x="7145020" y="6548755"/>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48132" name="Rectangle 2"/>
          <p:cNvSpPr>
            <a:spLocks noGrp="1"/>
          </p:cNvSpPr>
          <p:nvPr>
            <p:ph type="title"/>
          </p:nvPr>
        </p:nvSpPr>
        <p:spPr>
          <a:xfrm>
            <a:off x="457200" y="82868"/>
            <a:ext cx="8229600" cy="521970"/>
          </a:xfrm>
        </p:spPr>
        <p:txBody>
          <a:bodyPr wrap="square" anchor="ctr">
            <a:normAutofit/>
          </a:bodyPr>
          <a:p>
            <a:pPr algn="l" eaLnBrk="1" hangingPunct="1"/>
            <a:r>
              <a:rPr lang="en-US" altLang="en-US" sz="2800" b="0" dirty="0"/>
              <a:t>Example 2: two process P1 &amp; P2</a:t>
            </a:r>
            <a:endParaRPr lang="en-US" altLang="en-US" sz="2800" b="0" dirty="0"/>
          </a:p>
        </p:txBody>
      </p:sp>
      <p:sp>
        <p:nvSpPr>
          <p:cNvPr id="44038" name="Rectangle 4"/>
          <p:cNvSpPr/>
          <p:nvPr/>
        </p:nvSpPr>
        <p:spPr>
          <a:xfrm>
            <a:off x="120650" y="1334770"/>
            <a:ext cx="4495800" cy="1019810"/>
          </a:xfrm>
          <a:prstGeom prst="rect">
            <a:avLst/>
          </a:prstGeom>
          <a:solidFill>
            <a:schemeClr val="bg1"/>
          </a:solidFill>
          <a:ln w="12700">
            <a:noFill/>
          </a:ln>
        </p:spPr>
        <p:txBody>
          <a:bodyPr wrap="square" anchor="t">
            <a:spAutoFit/>
          </a:bodyPr>
          <a:p>
            <a:pPr marL="342900" indent="-342900">
              <a:lnSpc>
                <a:spcPct val="100000"/>
              </a:lnSpc>
              <a:spcBef>
                <a:spcPts val="20"/>
              </a:spcBef>
              <a:spcAft>
                <a:spcPts val="0"/>
              </a:spcAft>
              <a:buClr>
                <a:schemeClr val="tx1"/>
              </a:buClr>
              <a:buFont typeface="Wingdings" panose="05000000000000000000" pitchFamily="2" charset="2"/>
              <a:buNone/>
            </a:pPr>
            <a:r>
              <a:rPr lang="en-US" altLang="x-none" sz="2000" b="1" dirty="0">
                <a:solidFill>
                  <a:srgbClr val="0000CC"/>
                </a:solidFill>
                <a:latin typeface="Arial" panose="020B0604020202020204" pitchFamily="34" charset="0"/>
              </a:rPr>
              <a:t>update A </a:t>
            </a:r>
            <a:endParaRPr lang="en-US" altLang="x-none" sz="2000" b="1" dirty="0">
              <a:solidFill>
                <a:srgbClr val="0000CC"/>
              </a:solidFill>
              <a:latin typeface="Arial" panose="020B0604020202020204" pitchFamily="34" charset="0"/>
            </a:endParaRPr>
          </a:p>
          <a:p>
            <a:pPr marL="342900" indent="-342900">
              <a:lnSpc>
                <a:spcPct val="100000"/>
              </a:lnSpc>
              <a:spcBef>
                <a:spcPts val="20"/>
              </a:spcBef>
              <a:spcAft>
                <a:spcPts val="0"/>
              </a:spcAft>
              <a:buClr>
                <a:schemeClr val="tx1"/>
              </a:buClr>
              <a:buFont typeface="Wingdings" panose="05000000000000000000" pitchFamily="2" charset="2"/>
              <a:buNone/>
            </a:pPr>
            <a:r>
              <a:rPr lang="en-US" altLang="x-none" sz="2000" b="1" dirty="0">
                <a:solidFill>
                  <a:srgbClr val="0000CC"/>
                </a:solidFill>
                <a:latin typeface="Arial" panose="020B0604020202020204" pitchFamily="34" charset="0"/>
              </a:rPr>
              <a:t>set balance = balance - $400.00</a:t>
            </a:r>
            <a:endParaRPr lang="en-US" altLang="x-none" sz="2000" b="1" dirty="0">
              <a:solidFill>
                <a:srgbClr val="0000CC"/>
              </a:solidFill>
              <a:latin typeface="Arial" panose="020B0604020202020204" pitchFamily="34" charset="0"/>
            </a:endParaRPr>
          </a:p>
          <a:p>
            <a:pPr marL="342900" indent="-342900">
              <a:lnSpc>
                <a:spcPct val="100000"/>
              </a:lnSpc>
              <a:spcBef>
                <a:spcPts val="20"/>
              </a:spcBef>
              <a:spcAft>
                <a:spcPts val="0"/>
              </a:spcAft>
              <a:buClr>
                <a:schemeClr val="tx1"/>
              </a:buClr>
              <a:buFont typeface="Wingdings" panose="05000000000000000000" pitchFamily="2" charset="2"/>
              <a:buNone/>
            </a:pPr>
            <a:r>
              <a:rPr lang="en-US" altLang="x-none" sz="2000" b="1" dirty="0">
                <a:solidFill>
                  <a:srgbClr val="0000CC"/>
                </a:solidFill>
                <a:latin typeface="Arial" panose="020B0604020202020204" pitchFamily="34" charset="0"/>
              </a:rPr>
              <a:t>where A.aid=‘A1’; </a:t>
            </a:r>
            <a:r>
              <a:rPr lang="en-US" altLang="x-none" sz="2000" b="1" dirty="0">
                <a:solidFill>
                  <a:srgbClr val="FF0066"/>
                </a:solidFill>
                <a:latin typeface="Arial" panose="020B0604020202020204" pitchFamily="34" charset="0"/>
              </a:rPr>
              <a:t>//</a:t>
            </a:r>
            <a:r>
              <a:rPr lang="en-US" altLang="x-none" sz="2000" b="1" dirty="0">
                <a:solidFill>
                  <a:srgbClr val="FF0066"/>
                </a:solidFill>
                <a:latin typeface="Arial" panose="020B0604020202020204" pitchFamily="34" charset="0"/>
              </a:rPr>
              <a:t>Now A1.bal=500</a:t>
            </a:r>
            <a:endParaRPr lang="en-US" altLang="x-none" sz="2000" b="1" dirty="0">
              <a:solidFill>
                <a:srgbClr val="FF0066"/>
              </a:solidFill>
              <a:latin typeface="Arial" panose="020B0604020202020204" pitchFamily="34" charset="0"/>
            </a:endParaRPr>
          </a:p>
        </p:txBody>
      </p:sp>
      <p:grpSp>
        <p:nvGrpSpPr>
          <p:cNvPr id="48134" name="组合 44039"/>
          <p:cNvGrpSpPr/>
          <p:nvPr/>
        </p:nvGrpSpPr>
        <p:grpSpPr>
          <a:xfrm>
            <a:off x="30163" y="770890"/>
            <a:ext cx="9072562" cy="5192713"/>
            <a:chOff x="0" y="0"/>
            <a:chExt cx="2064" cy="3216"/>
          </a:xfrm>
        </p:grpSpPr>
        <p:sp>
          <p:nvSpPr>
            <p:cNvPr id="48135" name="Rectangle 16"/>
            <p:cNvSpPr/>
            <p:nvPr/>
          </p:nvSpPr>
          <p:spPr>
            <a:xfrm>
              <a:off x="1032" y="0"/>
              <a:ext cx="1032" cy="336"/>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x-none" sz="2000" b="1" dirty="0">
                  <a:solidFill>
                    <a:srgbClr val="FF0000"/>
                  </a:solidFill>
                  <a:latin typeface="Arial" panose="020B0604020202020204" pitchFamily="34" charset="0"/>
                </a:rPr>
                <a:t>Process P2</a:t>
              </a:r>
              <a:endParaRPr lang="en-US" altLang="x-none" sz="2000" b="1" dirty="0">
                <a:solidFill>
                  <a:srgbClr val="FF0000"/>
                </a:solidFill>
                <a:latin typeface="Arial" panose="020B0604020202020204" pitchFamily="34" charset="0"/>
              </a:endParaRPr>
            </a:p>
          </p:txBody>
        </p:sp>
        <p:sp>
          <p:nvSpPr>
            <p:cNvPr id="48136" name="Rectangle 17"/>
            <p:cNvSpPr/>
            <p:nvPr/>
          </p:nvSpPr>
          <p:spPr>
            <a:xfrm>
              <a:off x="0" y="0"/>
              <a:ext cx="1032" cy="336"/>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x-none" sz="2000" b="1" dirty="0">
                  <a:solidFill>
                    <a:srgbClr val="FF0000"/>
                  </a:solidFill>
                  <a:latin typeface="Arial" panose="020B0604020202020204" pitchFamily="34" charset="0"/>
                </a:rPr>
                <a:t>Process P1</a:t>
              </a:r>
              <a:endParaRPr lang="en-US" altLang="x-none" sz="2000" b="1" dirty="0">
                <a:solidFill>
                  <a:srgbClr val="FF0000"/>
                </a:solidFill>
                <a:latin typeface="Arial" panose="020B0604020202020204" pitchFamily="34" charset="0"/>
              </a:endParaRPr>
            </a:p>
          </p:txBody>
        </p:sp>
        <p:sp>
          <p:nvSpPr>
            <p:cNvPr id="48137" name="Line 18"/>
            <p:cNvSpPr/>
            <p:nvPr/>
          </p:nvSpPr>
          <p:spPr>
            <a:xfrm>
              <a:off x="0" y="0"/>
              <a:ext cx="2064" cy="0"/>
            </a:xfrm>
            <a:prstGeom prst="line">
              <a:avLst/>
            </a:prstGeom>
            <a:ln w="28575" cap="sq"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48138" name="Line 19"/>
            <p:cNvSpPr/>
            <p:nvPr/>
          </p:nvSpPr>
          <p:spPr>
            <a:xfrm>
              <a:off x="0" y="336"/>
              <a:ext cx="2064" cy="0"/>
            </a:xfrm>
            <a:prstGeom prst="line">
              <a:avLst/>
            </a:prstGeom>
            <a:ln w="127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48139" name="Line 22"/>
            <p:cNvSpPr/>
            <p:nvPr/>
          </p:nvSpPr>
          <p:spPr>
            <a:xfrm>
              <a:off x="0" y="3216"/>
              <a:ext cx="2064" cy="0"/>
            </a:xfrm>
            <a:prstGeom prst="line">
              <a:avLst/>
            </a:prstGeom>
            <a:ln w="28575" cap="sq"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48140" name="Line 23"/>
            <p:cNvSpPr/>
            <p:nvPr/>
          </p:nvSpPr>
          <p:spPr>
            <a:xfrm>
              <a:off x="0" y="0"/>
              <a:ext cx="0" cy="3216"/>
            </a:xfrm>
            <a:prstGeom prst="line">
              <a:avLst/>
            </a:prstGeom>
            <a:ln w="28575" cap="sq"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48141" name="Line 24"/>
            <p:cNvSpPr/>
            <p:nvPr/>
          </p:nvSpPr>
          <p:spPr>
            <a:xfrm>
              <a:off x="1064" y="0"/>
              <a:ext cx="0" cy="3216"/>
            </a:xfrm>
            <a:prstGeom prst="line">
              <a:avLst/>
            </a:prstGeom>
            <a:ln w="127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48142" name="Line 25"/>
            <p:cNvSpPr/>
            <p:nvPr/>
          </p:nvSpPr>
          <p:spPr>
            <a:xfrm>
              <a:off x="2064" y="0"/>
              <a:ext cx="0" cy="3216"/>
            </a:xfrm>
            <a:prstGeom prst="line">
              <a:avLst/>
            </a:prstGeom>
            <a:ln w="28575" cap="sq"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grpSp>
      <p:sp>
        <p:nvSpPr>
          <p:cNvPr id="8" name="Rectangle 4"/>
          <p:cNvSpPr/>
          <p:nvPr/>
        </p:nvSpPr>
        <p:spPr>
          <a:xfrm>
            <a:off x="69850" y="4583430"/>
            <a:ext cx="4496435" cy="1329690"/>
          </a:xfrm>
          <a:prstGeom prst="rect">
            <a:avLst/>
          </a:prstGeom>
          <a:solidFill>
            <a:schemeClr val="bg1"/>
          </a:solidFill>
          <a:ln w="9525">
            <a:noFill/>
          </a:ln>
        </p:spPr>
        <p:txBody>
          <a:bodyPr wrap="square" anchor="t">
            <a:spAutoFit/>
          </a:bodyPr>
          <a:p>
            <a:pPr marL="342900" indent="-342900">
              <a:lnSpc>
                <a:spcPct val="100000"/>
              </a:lnSpc>
              <a:spcBef>
                <a:spcPts val="20"/>
              </a:spcBef>
              <a:spcAft>
                <a:spcPts val="0"/>
              </a:spcAft>
              <a:buClr>
                <a:schemeClr val="tx1"/>
              </a:buClr>
              <a:buFont typeface="Wingdings" panose="05000000000000000000" pitchFamily="2" charset="2"/>
              <a:buNone/>
            </a:pPr>
            <a:r>
              <a:rPr lang="en-US" altLang="x-none" sz="2000" b="1" dirty="0">
                <a:solidFill>
                  <a:srgbClr val="0000CC"/>
                </a:solidFill>
                <a:latin typeface="Arial" panose="020B0604020202020204" pitchFamily="34" charset="0"/>
              </a:rPr>
              <a:t>update A </a:t>
            </a:r>
            <a:endParaRPr lang="en-US" altLang="x-none" sz="2000" b="1" dirty="0">
              <a:solidFill>
                <a:srgbClr val="0000CC"/>
              </a:solidFill>
              <a:latin typeface="Arial" panose="020B0604020202020204" pitchFamily="34" charset="0"/>
            </a:endParaRPr>
          </a:p>
          <a:p>
            <a:pPr marL="342900" indent="-342900">
              <a:lnSpc>
                <a:spcPct val="100000"/>
              </a:lnSpc>
              <a:spcBef>
                <a:spcPts val="20"/>
              </a:spcBef>
              <a:spcAft>
                <a:spcPts val="0"/>
              </a:spcAft>
              <a:buClr>
                <a:schemeClr val="tx1"/>
              </a:buClr>
              <a:buFont typeface="Wingdings" panose="05000000000000000000" pitchFamily="2" charset="2"/>
              <a:buNone/>
            </a:pPr>
            <a:r>
              <a:rPr lang="en-US" altLang="x-none" sz="2000" b="1" dirty="0">
                <a:solidFill>
                  <a:srgbClr val="0000CC"/>
                </a:solidFill>
                <a:latin typeface="Arial" panose="020B0604020202020204" pitchFamily="34" charset="0"/>
              </a:rPr>
              <a:t>set balance = balance+$400.00</a:t>
            </a:r>
            <a:endParaRPr lang="en-US" altLang="x-none" sz="2000" b="1" dirty="0">
              <a:solidFill>
                <a:srgbClr val="0000CC"/>
              </a:solidFill>
              <a:latin typeface="Arial" panose="020B0604020202020204" pitchFamily="34" charset="0"/>
            </a:endParaRPr>
          </a:p>
          <a:p>
            <a:pPr marL="342900" indent="-342900">
              <a:lnSpc>
                <a:spcPct val="100000"/>
              </a:lnSpc>
              <a:spcBef>
                <a:spcPts val="20"/>
              </a:spcBef>
              <a:spcAft>
                <a:spcPts val="0"/>
              </a:spcAft>
              <a:buClr>
                <a:schemeClr val="tx1"/>
              </a:buClr>
              <a:buFont typeface="Wingdings" panose="05000000000000000000" pitchFamily="2" charset="2"/>
              <a:buNone/>
            </a:pPr>
            <a:r>
              <a:rPr lang="en-US" altLang="x-none" sz="2000" b="1" dirty="0">
                <a:solidFill>
                  <a:srgbClr val="0000CC"/>
                </a:solidFill>
                <a:latin typeface="Arial" panose="020B0604020202020204" pitchFamily="34" charset="0"/>
              </a:rPr>
              <a:t>where A.aid=‘A2’;</a:t>
            </a:r>
            <a:r>
              <a:rPr lang="en-US" altLang="x-none" sz="2000" b="1" dirty="0">
                <a:solidFill>
                  <a:schemeClr val="accent2"/>
                </a:solidFill>
                <a:latin typeface="Arial" panose="020B0604020202020204" pitchFamily="34" charset="0"/>
              </a:rPr>
              <a:t> </a:t>
            </a:r>
            <a:r>
              <a:rPr lang="en-US" altLang="x-none" sz="2000" b="1" dirty="0">
                <a:solidFill>
                  <a:srgbClr val="FF0066"/>
                </a:solidFill>
                <a:latin typeface="Arial" panose="020B0604020202020204" pitchFamily="34" charset="0"/>
              </a:rPr>
              <a:t>//</a:t>
            </a:r>
            <a:r>
              <a:rPr lang="en-US" altLang="x-none" sz="2000" b="1" dirty="0">
                <a:solidFill>
                  <a:srgbClr val="FF0066"/>
                </a:solidFill>
                <a:latin typeface="Arial" panose="020B0604020202020204" pitchFamily="34" charset="0"/>
              </a:rPr>
              <a:t>Now A2.bal=500</a:t>
            </a:r>
            <a:endParaRPr lang="en-US" altLang="x-none" sz="2000" b="1" dirty="0">
              <a:solidFill>
                <a:srgbClr val="FF0066"/>
              </a:solidFill>
              <a:latin typeface="Arial" panose="020B0604020202020204" pitchFamily="34" charset="0"/>
            </a:endParaRPr>
          </a:p>
          <a:p>
            <a:pPr marL="342900" indent="-342900">
              <a:lnSpc>
                <a:spcPct val="100000"/>
              </a:lnSpc>
              <a:spcBef>
                <a:spcPts val="20"/>
              </a:spcBef>
              <a:spcAft>
                <a:spcPts val="0"/>
              </a:spcAft>
              <a:buClr>
                <a:schemeClr val="tx1"/>
              </a:buClr>
              <a:buFont typeface="Wingdings" panose="05000000000000000000" pitchFamily="2" charset="2"/>
              <a:buNone/>
            </a:pPr>
            <a:r>
              <a:rPr lang="en-US" altLang="x-none" sz="2000" b="1" dirty="0">
                <a:solidFill>
                  <a:srgbClr val="FF0066"/>
                </a:solidFill>
                <a:latin typeface="Arial" panose="020B0604020202020204" pitchFamily="34" charset="0"/>
              </a:rPr>
              <a:t>//P1 transfer complete</a:t>
            </a:r>
            <a:endParaRPr lang="en-US" altLang="x-none" sz="2000" b="1" dirty="0">
              <a:solidFill>
                <a:srgbClr val="FF0066"/>
              </a:solidFill>
              <a:latin typeface="Arial" panose="020B0604020202020204" pitchFamily="34" charset="0"/>
            </a:endParaRPr>
          </a:p>
        </p:txBody>
      </p:sp>
      <p:sp>
        <p:nvSpPr>
          <p:cNvPr id="11" name="Rectangle 4"/>
          <p:cNvSpPr/>
          <p:nvPr/>
        </p:nvSpPr>
        <p:spPr>
          <a:xfrm>
            <a:off x="4787900" y="2339975"/>
            <a:ext cx="3970338" cy="2571115"/>
          </a:xfrm>
          <a:prstGeom prst="rect">
            <a:avLst/>
          </a:prstGeom>
          <a:solidFill>
            <a:schemeClr val="bg1"/>
          </a:solidFill>
          <a:ln w="12700">
            <a:noFill/>
          </a:ln>
        </p:spPr>
        <p:txBody>
          <a:bodyPr wrap="square" anchor="t">
            <a:spAutoFit/>
          </a:bodyPr>
          <a:p>
            <a:pPr marL="342900" indent="-342900">
              <a:lnSpc>
                <a:spcPct val="100000"/>
              </a:lnSpc>
              <a:spcBef>
                <a:spcPts val="20"/>
              </a:spcBef>
              <a:spcAft>
                <a:spcPts val="0"/>
              </a:spcAft>
              <a:buClr>
                <a:schemeClr val="tx1"/>
              </a:buClr>
              <a:buFont typeface="Wingdings" panose="05000000000000000000" pitchFamily="2" charset="2"/>
              <a:buNone/>
            </a:pPr>
            <a:r>
              <a:rPr lang="en-US" altLang="x-none" sz="2000" b="1" dirty="0">
                <a:solidFill>
                  <a:srgbClr val="0000CC"/>
                </a:solidFill>
                <a:latin typeface="Arial" panose="020B0604020202020204" pitchFamily="34" charset="0"/>
              </a:rPr>
              <a:t>select A.balance into :b</a:t>
            </a:r>
            <a:endParaRPr lang="en-US" altLang="x-none" sz="2000" b="1" dirty="0">
              <a:solidFill>
                <a:srgbClr val="0000CC"/>
              </a:solidFill>
              <a:latin typeface="Arial" panose="020B0604020202020204" pitchFamily="34" charset="0"/>
            </a:endParaRPr>
          </a:p>
          <a:p>
            <a:pPr marL="342900" indent="-342900">
              <a:lnSpc>
                <a:spcPct val="100000"/>
              </a:lnSpc>
              <a:spcBef>
                <a:spcPts val="20"/>
              </a:spcBef>
              <a:spcAft>
                <a:spcPts val="0"/>
              </a:spcAft>
              <a:buClr>
                <a:schemeClr val="tx1"/>
              </a:buClr>
              <a:buFont typeface="Wingdings" panose="05000000000000000000" pitchFamily="2" charset="2"/>
              <a:buNone/>
            </a:pPr>
            <a:r>
              <a:rPr lang="en-US" altLang="x-none" sz="2000" b="1" dirty="0">
                <a:solidFill>
                  <a:srgbClr val="0000CC"/>
                </a:solidFill>
                <a:latin typeface="Arial" panose="020B0604020202020204" pitchFamily="34" charset="0"/>
              </a:rPr>
              <a:t>from A where A.aid='A1';</a:t>
            </a:r>
            <a:endParaRPr lang="en-US" altLang="x-none" sz="2000" b="1" dirty="0">
              <a:solidFill>
                <a:srgbClr val="0000CC"/>
              </a:solidFill>
              <a:latin typeface="Arial" panose="020B0604020202020204" pitchFamily="34" charset="0"/>
            </a:endParaRPr>
          </a:p>
          <a:p>
            <a:pPr marL="342900" indent="-342900">
              <a:lnSpc>
                <a:spcPct val="100000"/>
              </a:lnSpc>
              <a:spcBef>
                <a:spcPts val="20"/>
              </a:spcBef>
              <a:spcAft>
                <a:spcPts val="0"/>
              </a:spcAft>
              <a:buClr>
                <a:schemeClr val="tx1"/>
              </a:buClr>
              <a:buFont typeface="Wingdings" panose="05000000000000000000" pitchFamily="2" charset="2"/>
              <a:buNone/>
            </a:pPr>
            <a:r>
              <a:rPr lang="en-US" altLang="x-none" sz="2000" b="1" dirty="0">
                <a:solidFill>
                  <a:srgbClr val="0000CC"/>
                </a:solidFill>
                <a:latin typeface="Arial" panose="020B0604020202020204" pitchFamily="34" charset="0"/>
              </a:rPr>
              <a:t>sum=sum+b;</a:t>
            </a:r>
            <a:r>
              <a:rPr lang="en-US" altLang="x-none" sz="2000" b="1" dirty="0">
                <a:solidFill>
                  <a:schemeClr val="accent2"/>
                </a:solidFill>
                <a:latin typeface="Arial" panose="020B0604020202020204" pitchFamily="34" charset="0"/>
              </a:rPr>
              <a:t> </a:t>
            </a:r>
            <a:r>
              <a:rPr lang="en-US" altLang="x-none" sz="2000" b="1" dirty="0">
                <a:solidFill>
                  <a:srgbClr val="FF0066"/>
                </a:solidFill>
                <a:latin typeface="Arial" panose="020B0604020202020204" pitchFamily="34" charset="0"/>
              </a:rPr>
              <a:t>//</a:t>
            </a:r>
            <a:r>
              <a:rPr lang="en-US" altLang="x-none" sz="2000" b="1" dirty="0">
                <a:solidFill>
                  <a:srgbClr val="FF0066"/>
                </a:solidFill>
                <a:latin typeface="Arial" panose="020B0604020202020204" pitchFamily="34" charset="0"/>
              </a:rPr>
              <a:t>Now sum=500</a:t>
            </a:r>
            <a:endParaRPr lang="en-US" altLang="x-none" sz="2000" b="1" dirty="0">
              <a:solidFill>
                <a:srgbClr val="FF0066"/>
              </a:solidFill>
              <a:latin typeface="Arial" panose="020B0604020202020204" pitchFamily="34" charset="0"/>
            </a:endParaRPr>
          </a:p>
          <a:p>
            <a:pPr marL="342900" indent="-342900">
              <a:lnSpc>
                <a:spcPct val="100000"/>
              </a:lnSpc>
              <a:spcBef>
                <a:spcPts val="20"/>
              </a:spcBef>
              <a:spcAft>
                <a:spcPts val="0"/>
              </a:spcAft>
              <a:buClr>
                <a:schemeClr val="tx1"/>
              </a:buClr>
              <a:buFont typeface="Wingdings" panose="05000000000000000000" pitchFamily="2" charset="2"/>
              <a:buNone/>
            </a:pPr>
            <a:r>
              <a:rPr lang="en-US" altLang="x-none" sz="2000" b="1" dirty="0">
                <a:solidFill>
                  <a:srgbClr val="0000CC"/>
                </a:solidFill>
                <a:latin typeface="Arial" panose="020B0604020202020204" pitchFamily="34" charset="0"/>
              </a:rPr>
              <a:t>select A.bal</a:t>
            </a:r>
            <a:r>
              <a:rPr lang="en-US" altLang="x-none" sz="2000" b="1" dirty="0">
                <a:solidFill>
                  <a:srgbClr val="0000CC"/>
                </a:solidFill>
                <a:sym typeface="+mn-ea"/>
              </a:rPr>
              <a:t>ance</a:t>
            </a:r>
            <a:r>
              <a:rPr lang="en-US" altLang="x-none" sz="2000" b="1" dirty="0">
                <a:solidFill>
                  <a:srgbClr val="0000CC"/>
                </a:solidFill>
                <a:latin typeface="Arial" panose="020B0604020202020204" pitchFamily="34" charset="0"/>
              </a:rPr>
              <a:t> into :b</a:t>
            </a:r>
            <a:endParaRPr lang="en-US" altLang="x-none" sz="2000" b="1" dirty="0">
              <a:solidFill>
                <a:srgbClr val="0000CC"/>
              </a:solidFill>
              <a:latin typeface="Arial" panose="020B0604020202020204" pitchFamily="34" charset="0"/>
            </a:endParaRPr>
          </a:p>
          <a:p>
            <a:pPr marL="342900" indent="-342900">
              <a:lnSpc>
                <a:spcPct val="100000"/>
              </a:lnSpc>
              <a:spcBef>
                <a:spcPts val="20"/>
              </a:spcBef>
              <a:spcAft>
                <a:spcPts val="0"/>
              </a:spcAft>
              <a:buClr>
                <a:schemeClr val="tx1"/>
              </a:buClr>
              <a:buFont typeface="Wingdings" panose="05000000000000000000" pitchFamily="2" charset="2"/>
              <a:buNone/>
            </a:pPr>
            <a:r>
              <a:rPr lang="en-US" altLang="x-none" sz="2000" b="1" dirty="0">
                <a:solidFill>
                  <a:srgbClr val="0000CC"/>
                </a:solidFill>
                <a:latin typeface="Arial" panose="020B0604020202020204" pitchFamily="34" charset="0"/>
              </a:rPr>
              <a:t>from A where A.aid='A2';</a:t>
            </a:r>
            <a:endParaRPr lang="en-US" altLang="x-none" sz="2000" b="1" dirty="0">
              <a:solidFill>
                <a:srgbClr val="0000CC"/>
              </a:solidFill>
              <a:latin typeface="Arial" panose="020B0604020202020204" pitchFamily="34" charset="0"/>
            </a:endParaRPr>
          </a:p>
          <a:p>
            <a:pPr marL="342900" indent="-342900">
              <a:lnSpc>
                <a:spcPct val="100000"/>
              </a:lnSpc>
              <a:spcBef>
                <a:spcPts val="20"/>
              </a:spcBef>
              <a:spcAft>
                <a:spcPts val="0"/>
              </a:spcAft>
              <a:buClr>
                <a:schemeClr val="tx1"/>
              </a:buClr>
              <a:buFont typeface="Wingdings" panose="05000000000000000000" pitchFamily="2" charset="2"/>
              <a:buNone/>
            </a:pPr>
            <a:r>
              <a:rPr lang="en-US" altLang="x-none" sz="2000" b="1" dirty="0">
                <a:solidFill>
                  <a:srgbClr val="0000CC"/>
                </a:solidFill>
                <a:latin typeface="Arial" panose="020B0604020202020204" pitchFamily="34" charset="0"/>
              </a:rPr>
              <a:t>sum=sum+b;</a:t>
            </a:r>
            <a:r>
              <a:rPr lang="en-US" altLang="x-none" sz="2000" b="1" dirty="0">
                <a:solidFill>
                  <a:srgbClr val="FF0066"/>
                </a:solidFill>
                <a:latin typeface="Arial" panose="020B0604020202020204" pitchFamily="34" charset="0"/>
              </a:rPr>
              <a:t> //Now sum=600</a:t>
            </a:r>
            <a:endParaRPr lang="en-US" altLang="x-none" sz="2000" b="1" dirty="0">
              <a:solidFill>
                <a:srgbClr val="FF0066"/>
              </a:solidFill>
              <a:latin typeface="Arial" panose="020B0604020202020204" pitchFamily="34" charset="0"/>
            </a:endParaRPr>
          </a:p>
          <a:p>
            <a:pPr marL="342900" indent="-342900">
              <a:lnSpc>
                <a:spcPct val="100000"/>
              </a:lnSpc>
              <a:spcBef>
                <a:spcPts val="20"/>
              </a:spcBef>
              <a:spcAft>
                <a:spcPts val="0"/>
              </a:spcAft>
              <a:buClr>
                <a:schemeClr val="tx1"/>
              </a:buClr>
              <a:buFont typeface="Wingdings" panose="05000000000000000000" pitchFamily="2" charset="2"/>
              <a:buNone/>
            </a:pPr>
            <a:r>
              <a:rPr lang="en-US" altLang="x-none" sz="2000" b="1" dirty="0">
                <a:solidFill>
                  <a:srgbClr val="FF0066"/>
                </a:solidFill>
                <a:latin typeface="Arial" panose="020B0604020202020204" pitchFamily="34" charset="0"/>
              </a:rPr>
              <a:t>//P2 return incorrect result</a:t>
            </a:r>
            <a:endParaRPr lang="en-US" altLang="x-none" sz="2000" b="1" dirty="0">
              <a:solidFill>
                <a:srgbClr val="FF0066"/>
              </a:solidFill>
              <a:latin typeface="Arial" panose="020B0604020202020204" pitchFamily="34" charset="0"/>
            </a:endParaRPr>
          </a:p>
          <a:p>
            <a:pPr marL="342900" indent="-342900">
              <a:lnSpc>
                <a:spcPct val="100000"/>
              </a:lnSpc>
              <a:spcBef>
                <a:spcPts val="20"/>
              </a:spcBef>
              <a:spcAft>
                <a:spcPts val="0"/>
              </a:spcAft>
              <a:buClr>
                <a:schemeClr val="tx1"/>
              </a:buClr>
              <a:buFont typeface="Wingdings" panose="05000000000000000000" pitchFamily="2" charset="2"/>
              <a:buNone/>
            </a:pPr>
            <a:r>
              <a:rPr lang="en-US" altLang="x-none" sz="2000" b="1" dirty="0">
                <a:solidFill>
                  <a:srgbClr val="FF0066"/>
                </a:solidFill>
                <a:latin typeface="Arial" panose="020B0604020202020204" pitchFamily="34" charset="0"/>
              </a:rPr>
              <a:t>//Credit card issuance refused</a:t>
            </a:r>
            <a:endParaRPr lang="en-US" altLang="x-none" sz="2000" b="1" dirty="0">
              <a:solidFill>
                <a:srgbClr val="FF0066"/>
              </a:solidFill>
              <a:latin typeface="Arial" panose="020B0604020202020204" pitchFamily="34" charset="0"/>
            </a:endParaRPr>
          </a:p>
        </p:txBody>
      </p:sp>
      <p:sp>
        <p:nvSpPr>
          <p:cNvPr id="12" name="文本框 11"/>
          <p:cNvSpPr txBox="1"/>
          <p:nvPr/>
        </p:nvSpPr>
        <p:spPr>
          <a:xfrm>
            <a:off x="4794250" y="1416050"/>
            <a:ext cx="1755775" cy="396875"/>
          </a:xfrm>
          <a:prstGeom prst="rect">
            <a:avLst/>
          </a:prstGeom>
          <a:noFill/>
          <a:ln w="9525">
            <a:noFill/>
          </a:ln>
        </p:spPr>
        <p:txBody>
          <a:bodyPr wrap="none" anchor="t">
            <a:spAutoFit/>
          </a:bodyPr>
          <a:p>
            <a:r>
              <a:rPr lang="en-US" altLang="zh-CN" sz="2000" b="1">
                <a:solidFill>
                  <a:srgbClr val="2D2DB7"/>
                </a:solidFill>
                <a:latin typeface="Arial" panose="020B0604020202020204" pitchFamily="34" charset="0"/>
              </a:rPr>
              <a:t>int b, sum=0;</a:t>
            </a:r>
            <a:endParaRPr lang="en-US" altLang="zh-CN" sz="2000" b="1">
              <a:solidFill>
                <a:srgbClr val="2D2DB7"/>
              </a:solidFill>
              <a:latin typeface="Arial" panose="020B0604020202020204" pitchFamily="34" charset="0"/>
            </a:endParaRPr>
          </a:p>
        </p:txBody>
      </p:sp>
      <p:sp>
        <p:nvSpPr>
          <p:cNvPr id="48146" name="文本框 3"/>
          <p:cNvSpPr txBox="1"/>
          <p:nvPr/>
        </p:nvSpPr>
        <p:spPr>
          <a:xfrm>
            <a:off x="121285" y="6083935"/>
            <a:ext cx="8843645" cy="460375"/>
          </a:xfrm>
          <a:prstGeom prst="rect">
            <a:avLst/>
          </a:prstGeom>
          <a:solidFill>
            <a:schemeClr val="bg1"/>
          </a:solidFill>
          <a:ln w="9525">
            <a:noFill/>
          </a:ln>
        </p:spPr>
        <p:txBody>
          <a:bodyPr wrap="square" anchor="t">
            <a:spAutoFit/>
          </a:bodyPr>
          <a:p>
            <a:pPr algn="ctr"/>
            <a:r>
              <a:rPr lang="zh-CN" altLang="en-US" sz="2400" b="1">
                <a:latin typeface="Times New Roman" panose="02020603050405020304" pitchFamily="2" charset="0"/>
              </a:rPr>
              <a:t>多用户并发访问（无事务并发控制）：</a:t>
            </a:r>
            <a:r>
              <a:rPr lang="en-US" altLang="zh-CN" sz="2400" b="1">
                <a:latin typeface="Times New Roman" panose="02020603050405020304" pitchFamily="2" charset="0"/>
              </a:rPr>
              <a:t>P2</a:t>
            </a:r>
            <a:r>
              <a:rPr lang="zh-CN" altLang="en-US" sz="2400" b="1">
                <a:latin typeface="Times New Roman" panose="02020603050405020304" pitchFamily="2" charset="0"/>
              </a:rPr>
              <a:t>访问的是错误数据</a:t>
            </a:r>
            <a:endParaRPr lang="en-US" altLang="zh-CN" sz="2400" b="1" baseline="-25000">
              <a:latin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038"/>
                                        </p:tgtEl>
                                        <p:attrNameLst>
                                          <p:attrName>style.visibility</p:attrName>
                                        </p:attrNameLst>
                                      </p:cBhvr>
                                      <p:to>
                                        <p:strVal val="visible"/>
                                      </p:to>
                                    </p:set>
                                    <p:animEffect transition="in" filter="blinds(horizontal)">
                                      <p:cBhvr>
                                        <p:cTn id="12" dur="500"/>
                                        <p:tgtEl>
                                          <p:spTgt spid="4403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bldLvl="0" animBg="1"/>
      <p:bldP spid="8" grpId="0" bldLvl="0" animBg="1"/>
      <p:bldP spid="11" grpId="0" bldLvl="0" animBg="1"/>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5" name="灯片编号占位符 5"/>
          <p:cNvSpPr txBox="1">
            <a:spLocks noGrp="1"/>
          </p:cNvSpPr>
          <p:nvPr/>
        </p:nvSpPr>
        <p:spPr>
          <a:xfrm>
            <a:off x="7145020" y="6548755"/>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rPr>
            </a:fld>
            <a:endParaRPr lang="zh-CN" altLang="en-US" sz="1400" b="1" i="1" dirty="0">
              <a:latin typeface="Times New Roman" panose="02020603050405020304" pitchFamily="2" charset="0"/>
            </a:endParaRPr>
          </a:p>
        </p:txBody>
      </p:sp>
      <p:sp>
        <p:nvSpPr>
          <p:cNvPr id="49156" name="Rectangle 2"/>
          <p:cNvSpPr>
            <a:spLocks noGrp="1"/>
          </p:cNvSpPr>
          <p:nvPr>
            <p:ph type="title"/>
          </p:nvPr>
        </p:nvSpPr>
        <p:spPr>
          <a:xfrm>
            <a:off x="457200" y="76518"/>
            <a:ext cx="8229600" cy="521970"/>
          </a:xfrm>
        </p:spPr>
        <p:txBody>
          <a:bodyPr wrap="square" anchor="ctr">
            <a:spAutoFit/>
          </a:bodyPr>
          <a:p>
            <a:pPr algn="l" eaLnBrk="1" hangingPunct="1"/>
            <a:r>
              <a:rPr lang="en-US" altLang="en-US" sz="2800" b="0" dirty="0"/>
              <a:t>Example 3: two process P1 &amp; P2 (</a:t>
            </a:r>
            <a:r>
              <a:rPr lang="zh-CN" altLang="en-US" sz="2800">
                <a:latin typeface="Times New Roman" panose="02020603050405020304" pitchFamily="2" charset="0"/>
                <a:sym typeface="+mn-ea"/>
              </a:rPr>
              <a:t>有并发控制</a:t>
            </a:r>
            <a:r>
              <a:rPr lang="en-US" altLang="zh-CN" sz="2800">
                <a:latin typeface="Times New Roman" panose="02020603050405020304" pitchFamily="2" charset="0"/>
                <a:sym typeface="+mn-ea"/>
              </a:rPr>
              <a:t>)</a:t>
            </a:r>
            <a:endParaRPr lang="en-US" altLang="en-US" sz="2800" b="0" dirty="0"/>
          </a:p>
        </p:txBody>
      </p:sp>
      <p:sp>
        <p:nvSpPr>
          <p:cNvPr id="11" name="Rectangle 4"/>
          <p:cNvSpPr/>
          <p:nvPr/>
        </p:nvSpPr>
        <p:spPr>
          <a:xfrm>
            <a:off x="4787900" y="2339975"/>
            <a:ext cx="3970338" cy="1019810"/>
          </a:xfrm>
          <a:prstGeom prst="rect">
            <a:avLst/>
          </a:prstGeom>
          <a:solidFill>
            <a:schemeClr val="bg1"/>
          </a:solidFill>
          <a:ln w="12700">
            <a:noFill/>
          </a:ln>
        </p:spPr>
        <p:txBody>
          <a:bodyPr wrap="square" anchor="t">
            <a:spAutoFit/>
          </a:bodyPr>
          <a:p>
            <a:pPr marL="342900" indent="-342900">
              <a:lnSpc>
                <a:spcPct val="100000"/>
              </a:lnSpc>
              <a:spcBef>
                <a:spcPts val="20"/>
              </a:spcBef>
              <a:spcAft>
                <a:spcPts val="0"/>
              </a:spcAft>
              <a:buClr>
                <a:schemeClr val="tx1"/>
              </a:buClr>
              <a:buFont typeface="Wingdings" panose="05000000000000000000" pitchFamily="2" charset="2"/>
              <a:buNone/>
            </a:pPr>
            <a:r>
              <a:rPr lang="en-US" altLang="x-none" sz="2000" b="1" dirty="0">
                <a:solidFill>
                  <a:srgbClr val="0000CC"/>
                </a:solidFill>
                <a:latin typeface="Arial" panose="020B0604020202020204" pitchFamily="34" charset="0"/>
              </a:rPr>
              <a:t>select A.balance into :b</a:t>
            </a:r>
            <a:endParaRPr lang="en-US" altLang="x-none" sz="2000" b="1" dirty="0">
              <a:solidFill>
                <a:srgbClr val="0000CC"/>
              </a:solidFill>
              <a:latin typeface="Arial" panose="020B0604020202020204" pitchFamily="34" charset="0"/>
            </a:endParaRPr>
          </a:p>
          <a:p>
            <a:pPr marL="342900" indent="-342900">
              <a:lnSpc>
                <a:spcPct val="100000"/>
              </a:lnSpc>
              <a:spcBef>
                <a:spcPts val="20"/>
              </a:spcBef>
              <a:spcAft>
                <a:spcPts val="0"/>
              </a:spcAft>
              <a:buClr>
                <a:schemeClr val="tx1"/>
              </a:buClr>
              <a:buFont typeface="Wingdings" panose="05000000000000000000" pitchFamily="2" charset="2"/>
              <a:buNone/>
            </a:pPr>
            <a:r>
              <a:rPr lang="en-US" altLang="x-none" sz="2000" b="1" dirty="0">
                <a:solidFill>
                  <a:srgbClr val="0000CC"/>
                </a:solidFill>
                <a:latin typeface="Arial" panose="020B0604020202020204" pitchFamily="34" charset="0"/>
              </a:rPr>
              <a:t>from A where A.aid='A1';</a:t>
            </a:r>
            <a:endParaRPr lang="en-US" altLang="x-none" sz="2000" b="1" dirty="0">
              <a:solidFill>
                <a:srgbClr val="0000CC"/>
              </a:solidFill>
              <a:latin typeface="Arial" panose="020B0604020202020204" pitchFamily="34" charset="0"/>
            </a:endParaRPr>
          </a:p>
          <a:p>
            <a:pPr marL="342900" indent="-342900">
              <a:lnSpc>
                <a:spcPct val="100000"/>
              </a:lnSpc>
              <a:spcBef>
                <a:spcPts val="20"/>
              </a:spcBef>
              <a:spcAft>
                <a:spcPts val="0"/>
              </a:spcAft>
              <a:buClr>
                <a:schemeClr val="tx1"/>
              </a:buClr>
              <a:buFont typeface="Wingdings" panose="05000000000000000000" pitchFamily="2" charset="2"/>
              <a:buNone/>
            </a:pPr>
            <a:r>
              <a:rPr lang="en-US" altLang="x-none" sz="2000" b="1" dirty="0">
                <a:solidFill>
                  <a:srgbClr val="FF0066"/>
                </a:solidFill>
                <a:latin typeface="Arial" panose="020B0604020202020204" pitchFamily="34" charset="0"/>
              </a:rPr>
              <a:t>//Can't execute, waiting .......</a:t>
            </a:r>
            <a:endParaRPr lang="en-US" altLang="x-none" sz="2000" b="1" dirty="0">
              <a:solidFill>
                <a:srgbClr val="FF0066"/>
              </a:solidFill>
              <a:latin typeface="Arial" panose="020B0604020202020204" pitchFamily="34" charset="0"/>
            </a:endParaRPr>
          </a:p>
        </p:txBody>
      </p:sp>
      <p:sp>
        <p:nvSpPr>
          <p:cNvPr id="2" name="Rectangle 4"/>
          <p:cNvSpPr/>
          <p:nvPr/>
        </p:nvSpPr>
        <p:spPr>
          <a:xfrm>
            <a:off x="120650" y="1559560"/>
            <a:ext cx="4495800" cy="1019810"/>
          </a:xfrm>
          <a:prstGeom prst="rect">
            <a:avLst/>
          </a:prstGeom>
          <a:solidFill>
            <a:schemeClr val="bg1"/>
          </a:solidFill>
          <a:ln w="12700">
            <a:noFill/>
          </a:ln>
        </p:spPr>
        <p:txBody>
          <a:bodyPr wrap="square" anchor="t">
            <a:spAutoFit/>
          </a:bodyPr>
          <a:p>
            <a:pPr marL="342900" indent="-342900">
              <a:lnSpc>
                <a:spcPct val="100000"/>
              </a:lnSpc>
              <a:spcBef>
                <a:spcPts val="20"/>
              </a:spcBef>
              <a:spcAft>
                <a:spcPts val="0"/>
              </a:spcAft>
              <a:buClr>
                <a:schemeClr val="tx1"/>
              </a:buClr>
              <a:buFont typeface="Wingdings" panose="05000000000000000000" pitchFamily="2" charset="2"/>
              <a:buNone/>
            </a:pPr>
            <a:r>
              <a:rPr lang="en-US" altLang="x-none" sz="2000" b="1" dirty="0">
                <a:solidFill>
                  <a:srgbClr val="0000CC"/>
                </a:solidFill>
                <a:latin typeface="Arial" panose="020B0604020202020204" pitchFamily="34" charset="0"/>
              </a:rPr>
              <a:t>update A </a:t>
            </a:r>
            <a:endParaRPr lang="en-US" altLang="x-none" sz="2000" b="1" dirty="0">
              <a:solidFill>
                <a:srgbClr val="0000CC"/>
              </a:solidFill>
              <a:latin typeface="Arial" panose="020B0604020202020204" pitchFamily="34" charset="0"/>
            </a:endParaRPr>
          </a:p>
          <a:p>
            <a:pPr marL="342900" indent="-342900">
              <a:lnSpc>
                <a:spcPct val="100000"/>
              </a:lnSpc>
              <a:spcBef>
                <a:spcPts val="20"/>
              </a:spcBef>
              <a:spcAft>
                <a:spcPts val="0"/>
              </a:spcAft>
              <a:buClr>
                <a:schemeClr val="tx1"/>
              </a:buClr>
              <a:buFont typeface="Wingdings" panose="05000000000000000000" pitchFamily="2" charset="2"/>
              <a:buNone/>
            </a:pPr>
            <a:r>
              <a:rPr lang="en-US" altLang="x-none" sz="2000" b="1" dirty="0">
                <a:solidFill>
                  <a:srgbClr val="0000CC"/>
                </a:solidFill>
                <a:latin typeface="Arial" panose="020B0604020202020204" pitchFamily="34" charset="0"/>
              </a:rPr>
              <a:t>set balance = balance - $400.00</a:t>
            </a:r>
            <a:endParaRPr lang="en-US" altLang="x-none" sz="2000" b="1" dirty="0">
              <a:solidFill>
                <a:srgbClr val="0000CC"/>
              </a:solidFill>
              <a:latin typeface="Arial" panose="020B0604020202020204" pitchFamily="34" charset="0"/>
            </a:endParaRPr>
          </a:p>
          <a:p>
            <a:pPr marL="342900" indent="-342900">
              <a:lnSpc>
                <a:spcPct val="100000"/>
              </a:lnSpc>
              <a:spcBef>
                <a:spcPts val="20"/>
              </a:spcBef>
              <a:spcAft>
                <a:spcPts val="0"/>
              </a:spcAft>
              <a:buClr>
                <a:schemeClr val="tx1"/>
              </a:buClr>
              <a:buFont typeface="Wingdings" panose="05000000000000000000" pitchFamily="2" charset="2"/>
              <a:buNone/>
            </a:pPr>
            <a:r>
              <a:rPr lang="en-US" altLang="x-none" sz="2000" b="1" dirty="0">
                <a:solidFill>
                  <a:srgbClr val="0000CC"/>
                </a:solidFill>
                <a:latin typeface="Arial" panose="020B0604020202020204" pitchFamily="34" charset="0"/>
              </a:rPr>
              <a:t>where A.aid=‘A1’; </a:t>
            </a:r>
            <a:r>
              <a:rPr lang="en-US" altLang="x-none" sz="2000" b="1" dirty="0">
                <a:solidFill>
                  <a:srgbClr val="FF0066"/>
                </a:solidFill>
                <a:latin typeface="Arial" panose="020B0604020202020204" pitchFamily="34" charset="0"/>
              </a:rPr>
              <a:t>//</a:t>
            </a:r>
            <a:r>
              <a:rPr lang="en-US" altLang="x-none" sz="2000" b="1" dirty="0">
                <a:solidFill>
                  <a:srgbClr val="FF0066"/>
                </a:solidFill>
                <a:latin typeface="Arial" panose="020B0604020202020204" pitchFamily="34" charset="0"/>
              </a:rPr>
              <a:t>Now A1.bal=500</a:t>
            </a:r>
            <a:endParaRPr lang="en-US" altLang="x-none" sz="2000" b="1" dirty="0">
              <a:solidFill>
                <a:srgbClr val="FF0066"/>
              </a:solidFill>
              <a:latin typeface="Arial" panose="020B0604020202020204" pitchFamily="34" charset="0"/>
            </a:endParaRPr>
          </a:p>
        </p:txBody>
      </p:sp>
      <p:grpSp>
        <p:nvGrpSpPr>
          <p:cNvPr id="48134" name="组合 44039"/>
          <p:cNvGrpSpPr/>
          <p:nvPr/>
        </p:nvGrpSpPr>
        <p:grpSpPr>
          <a:xfrm>
            <a:off x="30480" y="770890"/>
            <a:ext cx="9072245" cy="5693410"/>
            <a:chOff x="0" y="0"/>
            <a:chExt cx="2064" cy="3216"/>
          </a:xfrm>
        </p:grpSpPr>
        <p:sp>
          <p:nvSpPr>
            <p:cNvPr id="48135" name="Rectangle 16"/>
            <p:cNvSpPr/>
            <p:nvPr/>
          </p:nvSpPr>
          <p:spPr>
            <a:xfrm>
              <a:off x="1032" y="0"/>
              <a:ext cx="1032" cy="336"/>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x-none" sz="2000" b="1" dirty="0">
                  <a:solidFill>
                    <a:srgbClr val="FF0000"/>
                  </a:solidFill>
                  <a:latin typeface="Arial" panose="020B0604020202020204" pitchFamily="34" charset="0"/>
                </a:rPr>
                <a:t>Process P2</a:t>
              </a:r>
              <a:endParaRPr lang="en-US" altLang="x-none" sz="2000" b="1" dirty="0">
                <a:solidFill>
                  <a:srgbClr val="FF0000"/>
                </a:solidFill>
                <a:latin typeface="Arial" panose="020B0604020202020204" pitchFamily="34" charset="0"/>
              </a:endParaRPr>
            </a:p>
          </p:txBody>
        </p:sp>
        <p:sp>
          <p:nvSpPr>
            <p:cNvPr id="48136" name="Rectangle 17"/>
            <p:cNvSpPr/>
            <p:nvPr/>
          </p:nvSpPr>
          <p:spPr>
            <a:xfrm>
              <a:off x="0" y="0"/>
              <a:ext cx="1032" cy="336"/>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x-none" sz="2000" b="1" dirty="0">
                  <a:solidFill>
                    <a:srgbClr val="FF0000"/>
                  </a:solidFill>
                  <a:latin typeface="Arial" panose="020B0604020202020204" pitchFamily="34" charset="0"/>
                </a:rPr>
                <a:t>Process P1</a:t>
              </a:r>
              <a:endParaRPr lang="en-US" altLang="x-none" sz="2000" b="1" dirty="0">
                <a:solidFill>
                  <a:srgbClr val="FF0000"/>
                </a:solidFill>
                <a:latin typeface="Arial" panose="020B0604020202020204" pitchFamily="34" charset="0"/>
              </a:endParaRPr>
            </a:p>
          </p:txBody>
        </p:sp>
        <p:sp>
          <p:nvSpPr>
            <p:cNvPr id="48137" name="Line 18"/>
            <p:cNvSpPr/>
            <p:nvPr/>
          </p:nvSpPr>
          <p:spPr>
            <a:xfrm>
              <a:off x="0" y="0"/>
              <a:ext cx="2064" cy="0"/>
            </a:xfrm>
            <a:prstGeom prst="line">
              <a:avLst/>
            </a:prstGeom>
            <a:ln w="28575" cap="sq"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48138" name="Line 19"/>
            <p:cNvSpPr/>
            <p:nvPr/>
          </p:nvSpPr>
          <p:spPr>
            <a:xfrm>
              <a:off x="0" y="336"/>
              <a:ext cx="2064" cy="0"/>
            </a:xfrm>
            <a:prstGeom prst="line">
              <a:avLst/>
            </a:prstGeom>
            <a:ln w="127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48139" name="Line 22"/>
            <p:cNvSpPr/>
            <p:nvPr/>
          </p:nvSpPr>
          <p:spPr>
            <a:xfrm>
              <a:off x="0" y="3216"/>
              <a:ext cx="2064" cy="0"/>
            </a:xfrm>
            <a:prstGeom prst="line">
              <a:avLst/>
            </a:prstGeom>
            <a:ln w="28575" cap="sq"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48140" name="Line 23"/>
            <p:cNvSpPr/>
            <p:nvPr/>
          </p:nvSpPr>
          <p:spPr>
            <a:xfrm>
              <a:off x="0" y="0"/>
              <a:ext cx="0" cy="3216"/>
            </a:xfrm>
            <a:prstGeom prst="line">
              <a:avLst/>
            </a:prstGeom>
            <a:ln w="28575" cap="sq"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48141" name="Line 24"/>
            <p:cNvSpPr/>
            <p:nvPr/>
          </p:nvSpPr>
          <p:spPr>
            <a:xfrm>
              <a:off x="1064" y="0"/>
              <a:ext cx="0" cy="3216"/>
            </a:xfrm>
            <a:prstGeom prst="line">
              <a:avLst/>
            </a:prstGeom>
            <a:ln w="127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48142" name="Line 25"/>
            <p:cNvSpPr/>
            <p:nvPr/>
          </p:nvSpPr>
          <p:spPr>
            <a:xfrm>
              <a:off x="2064" y="0"/>
              <a:ext cx="0" cy="3216"/>
            </a:xfrm>
            <a:prstGeom prst="line">
              <a:avLst/>
            </a:prstGeom>
            <a:ln w="28575" cap="sq"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grpSp>
      <p:sp>
        <p:nvSpPr>
          <p:cNvPr id="3" name="Rectangle 4"/>
          <p:cNvSpPr/>
          <p:nvPr/>
        </p:nvSpPr>
        <p:spPr>
          <a:xfrm>
            <a:off x="69850" y="3220085"/>
            <a:ext cx="4496435" cy="1329690"/>
          </a:xfrm>
          <a:prstGeom prst="rect">
            <a:avLst/>
          </a:prstGeom>
          <a:solidFill>
            <a:schemeClr val="bg1"/>
          </a:solidFill>
          <a:ln w="9525">
            <a:noFill/>
          </a:ln>
        </p:spPr>
        <p:txBody>
          <a:bodyPr wrap="square" anchor="t">
            <a:spAutoFit/>
          </a:bodyPr>
          <a:p>
            <a:pPr marL="342900" indent="-342900">
              <a:lnSpc>
                <a:spcPct val="100000"/>
              </a:lnSpc>
              <a:spcBef>
                <a:spcPts val="20"/>
              </a:spcBef>
              <a:spcAft>
                <a:spcPts val="0"/>
              </a:spcAft>
              <a:buClr>
                <a:schemeClr val="tx1"/>
              </a:buClr>
              <a:buFont typeface="Wingdings" panose="05000000000000000000" pitchFamily="2" charset="2"/>
              <a:buNone/>
            </a:pPr>
            <a:r>
              <a:rPr lang="en-US" altLang="x-none" sz="2000" b="1" dirty="0">
                <a:solidFill>
                  <a:srgbClr val="0000CC"/>
                </a:solidFill>
                <a:latin typeface="Arial" panose="020B0604020202020204" pitchFamily="34" charset="0"/>
              </a:rPr>
              <a:t>update A </a:t>
            </a:r>
            <a:endParaRPr lang="en-US" altLang="x-none" sz="2000" b="1" dirty="0">
              <a:solidFill>
                <a:srgbClr val="0000CC"/>
              </a:solidFill>
              <a:latin typeface="Arial" panose="020B0604020202020204" pitchFamily="34" charset="0"/>
            </a:endParaRPr>
          </a:p>
          <a:p>
            <a:pPr marL="342900" indent="-342900">
              <a:lnSpc>
                <a:spcPct val="100000"/>
              </a:lnSpc>
              <a:spcBef>
                <a:spcPts val="20"/>
              </a:spcBef>
              <a:spcAft>
                <a:spcPts val="0"/>
              </a:spcAft>
              <a:buClr>
                <a:schemeClr val="tx1"/>
              </a:buClr>
              <a:buFont typeface="Wingdings" panose="05000000000000000000" pitchFamily="2" charset="2"/>
              <a:buNone/>
            </a:pPr>
            <a:r>
              <a:rPr lang="en-US" altLang="x-none" sz="2000" b="1" dirty="0">
                <a:solidFill>
                  <a:srgbClr val="0000CC"/>
                </a:solidFill>
                <a:latin typeface="Arial" panose="020B0604020202020204" pitchFamily="34" charset="0"/>
              </a:rPr>
              <a:t>set balance = balance+$400.00</a:t>
            </a:r>
            <a:endParaRPr lang="en-US" altLang="x-none" sz="2000" b="1" dirty="0">
              <a:solidFill>
                <a:srgbClr val="0000CC"/>
              </a:solidFill>
              <a:latin typeface="Arial" panose="020B0604020202020204" pitchFamily="34" charset="0"/>
            </a:endParaRPr>
          </a:p>
          <a:p>
            <a:pPr marL="342900" indent="-342900">
              <a:lnSpc>
                <a:spcPct val="100000"/>
              </a:lnSpc>
              <a:spcBef>
                <a:spcPts val="20"/>
              </a:spcBef>
              <a:spcAft>
                <a:spcPts val="0"/>
              </a:spcAft>
              <a:buClr>
                <a:schemeClr val="tx1"/>
              </a:buClr>
              <a:buFont typeface="Wingdings" panose="05000000000000000000" pitchFamily="2" charset="2"/>
              <a:buNone/>
            </a:pPr>
            <a:r>
              <a:rPr lang="en-US" altLang="x-none" sz="2000" b="1" dirty="0">
                <a:solidFill>
                  <a:srgbClr val="0000CC"/>
                </a:solidFill>
                <a:latin typeface="Arial" panose="020B0604020202020204" pitchFamily="34" charset="0"/>
              </a:rPr>
              <a:t>where A.aid=‘A2’;</a:t>
            </a:r>
            <a:r>
              <a:rPr lang="en-US" altLang="x-none" sz="2000" b="1" dirty="0">
                <a:solidFill>
                  <a:schemeClr val="accent2"/>
                </a:solidFill>
                <a:latin typeface="Arial" panose="020B0604020202020204" pitchFamily="34" charset="0"/>
              </a:rPr>
              <a:t> </a:t>
            </a:r>
            <a:r>
              <a:rPr lang="en-US" altLang="x-none" sz="2000" b="1" dirty="0">
                <a:solidFill>
                  <a:srgbClr val="FF0066"/>
                </a:solidFill>
                <a:latin typeface="Arial" panose="020B0604020202020204" pitchFamily="34" charset="0"/>
              </a:rPr>
              <a:t>//</a:t>
            </a:r>
            <a:r>
              <a:rPr lang="en-US" altLang="x-none" sz="2000" b="1" dirty="0">
                <a:solidFill>
                  <a:srgbClr val="FF0066"/>
                </a:solidFill>
                <a:latin typeface="Arial" panose="020B0604020202020204" pitchFamily="34" charset="0"/>
              </a:rPr>
              <a:t>Now A2.bal=500</a:t>
            </a:r>
            <a:endParaRPr lang="en-US" altLang="x-none" sz="2000" b="1" dirty="0">
              <a:solidFill>
                <a:srgbClr val="FF0066"/>
              </a:solidFill>
              <a:latin typeface="Arial" panose="020B0604020202020204" pitchFamily="34" charset="0"/>
            </a:endParaRPr>
          </a:p>
          <a:p>
            <a:pPr marL="342900" indent="-342900">
              <a:lnSpc>
                <a:spcPct val="100000"/>
              </a:lnSpc>
              <a:spcBef>
                <a:spcPts val="20"/>
              </a:spcBef>
              <a:spcAft>
                <a:spcPts val="0"/>
              </a:spcAft>
              <a:buClr>
                <a:schemeClr val="tx1"/>
              </a:buClr>
              <a:buFont typeface="Wingdings" panose="05000000000000000000" pitchFamily="2" charset="2"/>
              <a:buNone/>
            </a:pPr>
            <a:r>
              <a:rPr lang="en-US" altLang="x-none" sz="2000" b="1" dirty="0">
                <a:solidFill>
                  <a:srgbClr val="FF0066"/>
                </a:solidFill>
                <a:latin typeface="Arial" panose="020B0604020202020204" pitchFamily="34" charset="0"/>
              </a:rPr>
              <a:t>//P1 transfer complete</a:t>
            </a:r>
            <a:endParaRPr lang="en-US" altLang="x-none" sz="2000" b="1" dirty="0">
              <a:solidFill>
                <a:srgbClr val="FF0066"/>
              </a:solidFill>
              <a:latin typeface="Arial" panose="020B0604020202020204" pitchFamily="34" charset="0"/>
            </a:endParaRPr>
          </a:p>
        </p:txBody>
      </p:sp>
      <p:sp>
        <p:nvSpPr>
          <p:cNvPr id="5" name="文本框 4"/>
          <p:cNvSpPr txBox="1"/>
          <p:nvPr/>
        </p:nvSpPr>
        <p:spPr>
          <a:xfrm>
            <a:off x="4794250" y="1344295"/>
            <a:ext cx="1755775" cy="396875"/>
          </a:xfrm>
          <a:prstGeom prst="rect">
            <a:avLst/>
          </a:prstGeom>
          <a:noFill/>
          <a:ln w="9525">
            <a:noFill/>
          </a:ln>
        </p:spPr>
        <p:txBody>
          <a:bodyPr wrap="none" anchor="t">
            <a:spAutoFit/>
          </a:bodyPr>
          <a:p>
            <a:r>
              <a:rPr lang="en-US" altLang="zh-CN" sz="2000" b="1">
                <a:solidFill>
                  <a:srgbClr val="2D2DB7"/>
                </a:solidFill>
                <a:latin typeface="Arial" panose="020B0604020202020204" pitchFamily="34" charset="0"/>
              </a:rPr>
              <a:t>int b, sum=0;</a:t>
            </a:r>
            <a:endParaRPr lang="en-US" altLang="zh-CN" sz="2000" b="1">
              <a:solidFill>
                <a:srgbClr val="2D2DB7"/>
              </a:solidFill>
              <a:latin typeface="Arial" panose="020B0604020202020204" pitchFamily="34" charset="0"/>
            </a:endParaRPr>
          </a:p>
        </p:txBody>
      </p:sp>
      <p:sp>
        <p:nvSpPr>
          <p:cNvPr id="6" name="Rectangle 4"/>
          <p:cNvSpPr/>
          <p:nvPr/>
        </p:nvSpPr>
        <p:spPr>
          <a:xfrm>
            <a:off x="4787900" y="4133850"/>
            <a:ext cx="3970338" cy="2261235"/>
          </a:xfrm>
          <a:prstGeom prst="rect">
            <a:avLst/>
          </a:prstGeom>
          <a:solidFill>
            <a:schemeClr val="bg1"/>
          </a:solidFill>
          <a:ln w="12700">
            <a:noFill/>
          </a:ln>
        </p:spPr>
        <p:txBody>
          <a:bodyPr wrap="square" anchor="t">
            <a:spAutoFit/>
          </a:bodyPr>
          <a:p>
            <a:pPr marL="342900" indent="-342900">
              <a:lnSpc>
                <a:spcPct val="100000"/>
              </a:lnSpc>
              <a:spcBef>
                <a:spcPts val="20"/>
              </a:spcBef>
              <a:spcAft>
                <a:spcPts val="0"/>
              </a:spcAft>
              <a:buClr>
                <a:schemeClr val="tx1"/>
              </a:buClr>
              <a:buFont typeface="Wingdings" panose="05000000000000000000" pitchFamily="2" charset="2"/>
              <a:buNone/>
            </a:pPr>
            <a:r>
              <a:rPr lang="en-US" altLang="x-none" sz="2000" b="1" dirty="0">
                <a:solidFill>
                  <a:srgbClr val="0000CC"/>
                </a:solidFill>
                <a:latin typeface="Arial" panose="020B0604020202020204" pitchFamily="34" charset="0"/>
              </a:rPr>
              <a:t>select A.balance into :b</a:t>
            </a:r>
            <a:endParaRPr lang="en-US" altLang="x-none" sz="2000" b="1" dirty="0">
              <a:solidFill>
                <a:srgbClr val="0000CC"/>
              </a:solidFill>
              <a:latin typeface="Arial" panose="020B0604020202020204" pitchFamily="34" charset="0"/>
            </a:endParaRPr>
          </a:p>
          <a:p>
            <a:pPr marL="342900" indent="-342900">
              <a:lnSpc>
                <a:spcPct val="100000"/>
              </a:lnSpc>
              <a:spcBef>
                <a:spcPts val="20"/>
              </a:spcBef>
              <a:spcAft>
                <a:spcPts val="0"/>
              </a:spcAft>
              <a:buClr>
                <a:schemeClr val="tx1"/>
              </a:buClr>
              <a:buFont typeface="Wingdings" panose="05000000000000000000" pitchFamily="2" charset="2"/>
              <a:buNone/>
            </a:pPr>
            <a:r>
              <a:rPr lang="en-US" altLang="x-none" sz="2000" b="1" dirty="0">
                <a:solidFill>
                  <a:srgbClr val="0000CC"/>
                </a:solidFill>
                <a:latin typeface="Arial" panose="020B0604020202020204" pitchFamily="34" charset="0"/>
              </a:rPr>
              <a:t>from A where A.aid='A1';</a:t>
            </a:r>
            <a:endParaRPr lang="en-US" altLang="x-none" sz="2000" b="1" dirty="0">
              <a:solidFill>
                <a:srgbClr val="0000CC"/>
              </a:solidFill>
              <a:latin typeface="Arial" panose="020B0604020202020204" pitchFamily="34" charset="0"/>
            </a:endParaRPr>
          </a:p>
          <a:p>
            <a:pPr marL="342900" indent="-342900">
              <a:lnSpc>
                <a:spcPct val="100000"/>
              </a:lnSpc>
              <a:spcBef>
                <a:spcPts val="20"/>
              </a:spcBef>
              <a:spcAft>
                <a:spcPts val="0"/>
              </a:spcAft>
              <a:buClr>
                <a:schemeClr val="tx1"/>
              </a:buClr>
              <a:buFont typeface="Wingdings" panose="05000000000000000000" pitchFamily="2" charset="2"/>
              <a:buNone/>
            </a:pPr>
            <a:r>
              <a:rPr lang="en-US" altLang="x-none" sz="2000" b="1" dirty="0">
                <a:solidFill>
                  <a:srgbClr val="0000CC"/>
                </a:solidFill>
                <a:latin typeface="Arial" panose="020B0604020202020204" pitchFamily="34" charset="0"/>
              </a:rPr>
              <a:t>sum=sum+b;</a:t>
            </a:r>
            <a:r>
              <a:rPr lang="en-US" altLang="x-none" sz="2000" b="1" dirty="0">
                <a:solidFill>
                  <a:schemeClr val="accent2"/>
                </a:solidFill>
                <a:latin typeface="Arial" panose="020B0604020202020204" pitchFamily="34" charset="0"/>
              </a:rPr>
              <a:t> </a:t>
            </a:r>
            <a:r>
              <a:rPr lang="en-US" altLang="x-none" sz="2000" b="1" dirty="0">
                <a:solidFill>
                  <a:srgbClr val="FF0066"/>
                </a:solidFill>
                <a:latin typeface="Arial" panose="020B0604020202020204" pitchFamily="34" charset="0"/>
              </a:rPr>
              <a:t>//</a:t>
            </a:r>
            <a:r>
              <a:rPr lang="en-US" altLang="x-none" sz="2000" b="1" dirty="0">
                <a:solidFill>
                  <a:srgbClr val="FF0066"/>
                </a:solidFill>
                <a:latin typeface="Arial" panose="020B0604020202020204" pitchFamily="34" charset="0"/>
              </a:rPr>
              <a:t>Now sum=500</a:t>
            </a:r>
            <a:endParaRPr lang="en-US" altLang="x-none" sz="2000" b="1" dirty="0">
              <a:solidFill>
                <a:srgbClr val="FF0066"/>
              </a:solidFill>
              <a:latin typeface="Arial" panose="020B0604020202020204" pitchFamily="34" charset="0"/>
            </a:endParaRPr>
          </a:p>
          <a:p>
            <a:pPr marL="342900" indent="-342900">
              <a:lnSpc>
                <a:spcPct val="100000"/>
              </a:lnSpc>
              <a:spcBef>
                <a:spcPts val="20"/>
              </a:spcBef>
              <a:spcAft>
                <a:spcPts val="0"/>
              </a:spcAft>
              <a:buClr>
                <a:schemeClr val="tx1"/>
              </a:buClr>
              <a:buFont typeface="Wingdings" panose="05000000000000000000" pitchFamily="2" charset="2"/>
              <a:buNone/>
            </a:pPr>
            <a:r>
              <a:rPr lang="en-US" altLang="x-none" sz="2000" b="1" dirty="0">
                <a:solidFill>
                  <a:srgbClr val="0000CC"/>
                </a:solidFill>
                <a:latin typeface="Arial" panose="020B0604020202020204" pitchFamily="34" charset="0"/>
              </a:rPr>
              <a:t>select A.bal</a:t>
            </a:r>
            <a:r>
              <a:rPr lang="en-US" altLang="x-none" sz="2000" b="1" dirty="0">
                <a:solidFill>
                  <a:srgbClr val="0000CC"/>
                </a:solidFill>
                <a:sym typeface="+mn-ea"/>
              </a:rPr>
              <a:t>ance</a:t>
            </a:r>
            <a:r>
              <a:rPr lang="en-US" altLang="x-none" sz="2000" b="1" dirty="0">
                <a:solidFill>
                  <a:srgbClr val="0000CC"/>
                </a:solidFill>
                <a:latin typeface="Arial" panose="020B0604020202020204" pitchFamily="34" charset="0"/>
              </a:rPr>
              <a:t> into :b</a:t>
            </a:r>
            <a:endParaRPr lang="en-US" altLang="x-none" sz="2000" b="1" dirty="0">
              <a:solidFill>
                <a:srgbClr val="0000CC"/>
              </a:solidFill>
              <a:latin typeface="Arial" panose="020B0604020202020204" pitchFamily="34" charset="0"/>
            </a:endParaRPr>
          </a:p>
          <a:p>
            <a:pPr marL="342900" indent="-342900">
              <a:lnSpc>
                <a:spcPct val="100000"/>
              </a:lnSpc>
              <a:spcBef>
                <a:spcPts val="20"/>
              </a:spcBef>
              <a:spcAft>
                <a:spcPts val="0"/>
              </a:spcAft>
              <a:buClr>
                <a:schemeClr val="tx1"/>
              </a:buClr>
              <a:buFont typeface="Wingdings" panose="05000000000000000000" pitchFamily="2" charset="2"/>
              <a:buNone/>
            </a:pPr>
            <a:r>
              <a:rPr lang="en-US" altLang="x-none" sz="2000" b="1" dirty="0">
                <a:solidFill>
                  <a:srgbClr val="0000CC"/>
                </a:solidFill>
                <a:latin typeface="Arial" panose="020B0604020202020204" pitchFamily="34" charset="0"/>
              </a:rPr>
              <a:t>from A where A.aid='A2';</a:t>
            </a:r>
            <a:endParaRPr lang="en-US" altLang="x-none" sz="2000" b="1" dirty="0">
              <a:solidFill>
                <a:srgbClr val="0000CC"/>
              </a:solidFill>
              <a:latin typeface="Arial" panose="020B0604020202020204" pitchFamily="34" charset="0"/>
            </a:endParaRPr>
          </a:p>
          <a:p>
            <a:pPr marL="342900" indent="-342900">
              <a:lnSpc>
                <a:spcPct val="100000"/>
              </a:lnSpc>
              <a:spcBef>
                <a:spcPts val="20"/>
              </a:spcBef>
              <a:spcAft>
                <a:spcPts val="0"/>
              </a:spcAft>
              <a:buClr>
                <a:schemeClr val="tx1"/>
              </a:buClr>
              <a:buFont typeface="Wingdings" panose="05000000000000000000" pitchFamily="2" charset="2"/>
              <a:buNone/>
            </a:pPr>
            <a:r>
              <a:rPr lang="en-US" altLang="x-none" sz="2000" b="1" dirty="0">
                <a:solidFill>
                  <a:srgbClr val="0000CC"/>
                </a:solidFill>
                <a:latin typeface="Arial" panose="020B0604020202020204" pitchFamily="34" charset="0"/>
              </a:rPr>
              <a:t>sum=sum+b;</a:t>
            </a:r>
            <a:r>
              <a:rPr lang="en-US" altLang="x-none" sz="2000" b="1" dirty="0">
                <a:solidFill>
                  <a:srgbClr val="FF0066"/>
                </a:solidFill>
                <a:latin typeface="Arial" panose="020B0604020202020204" pitchFamily="34" charset="0"/>
              </a:rPr>
              <a:t> //Now sum=1000</a:t>
            </a:r>
            <a:endParaRPr lang="en-US" altLang="x-none" sz="2000" b="1" dirty="0">
              <a:solidFill>
                <a:srgbClr val="FF0066"/>
              </a:solidFill>
              <a:latin typeface="Arial" panose="020B0604020202020204" pitchFamily="34" charset="0"/>
            </a:endParaRPr>
          </a:p>
          <a:p>
            <a:pPr marL="342900" indent="-342900">
              <a:lnSpc>
                <a:spcPct val="100000"/>
              </a:lnSpc>
              <a:spcBef>
                <a:spcPts val="20"/>
              </a:spcBef>
              <a:spcAft>
                <a:spcPts val="0"/>
              </a:spcAft>
              <a:buClr>
                <a:schemeClr val="tx1"/>
              </a:buClr>
              <a:buFont typeface="Wingdings" panose="05000000000000000000" pitchFamily="2" charset="2"/>
              <a:buNone/>
            </a:pPr>
            <a:r>
              <a:rPr lang="en-US" altLang="x-none" sz="2000" b="1" dirty="0">
                <a:solidFill>
                  <a:srgbClr val="FF0066"/>
                </a:solidFill>
                <a:latin typeface="Arial" panose="020B0604020202020204" pitchFamily="34" charset="0"/>
              </a:rPr>
              <a:t>//P2 checked OK</a:t>
            </a:r>
            <a:endParaRPr lang="en-US" altLang="x-none" sz="2000" b="1" dirty="0">
              <a:solidFill>
                <a:srgbClr val="FF0066"/>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2" grpId="0" bldLvl="0" animBg="1"/>
      <p:bldP spid="3" grpId="0" bldLvl="0" animBg="1"/>
      <p:bldP spid="5" grpId="0"/>
      <p:bldP spid="6"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10241"/>
          <p:cNvSpPr>
            <a:spLocks noGrp="1"/>
          </p:cNvSpPr>
          <p:nvPr>
            <p:ph type="title"/>
          </p:nvPr>
        </p:nvSpPr>
        <p:spPr>
          <a:xfrm>
            <a:off x="685800" y="394335"/>
            <a:ext cx="7772400" cy="762000"/>
          </a:xfrm>
        </p:spPr>
        <p:txBody>
          <a:bodyPr anchor="ctr"/>
          <a:p>
            <a:r>
              <a:rPr lang="en-US" altLang="zh-CN" dirty="0"/>
              <a:t>Transaction Concept</a:t>
            </a:r>
            <a:endParaRPr lang="zh-CN" altLang="en-US" dirty="0"/>
          </a:p>
        </p:txBody>
      </p:sp>
      <p:sp>
        <p:nvSpPr>
          <p:cNvPr id="9218" name="内容占位符 10242"/>
          <p:cNvSpPr>
            <a:spLocks noGrp="1"/>
          </p:cNvSpPr>
          <p:nvPr>
            <p:ph idx="1"/>
          </p:nvPr>
        </p:nvSpPr>
        <p:spPr>
          <a:xfrm>
            <a:off x="685800" y="1384935"/>
            <a:ext cx="7772400" cy="2322513"/>
          </a:xfrm>
        </p:spPr>
        <p:txBody>
          <a:bodyPr wrap="square" anchor="t">
            <a:spAutoFit/>
          </a:bodyPr>
          <a:p>
            <a:pPr>
              <a:spcBef>
                <a:spcPts val="600"/>
              </a:spcBef>
            </a:pPr>
            <a:r>
              <a:rPr lang="en-US" altLang="zh-CN" dirty="0">
                <a:solidFill>
                  <a:srgbClr val="0000CC"/>
                </a:solidFill>
              </a:rPr>
              <a:t>A transaction must see a consistent database.</a:t>
            </a:r>
            <a:endParaRPr lang="en-US" altLang="zh-CN" dirty="0">
              <a:solidFill>
                <a:srgbClr val="0000CC"/>
              </a:solidFill>
            </a:endParaRPr>
          </a:p>
          <a:p>
            <a:pPr>
              <a:spcBef>
                <a:spcPts val="600"/>
              </a:spcBef>
            </a:pPr>
            <a:r>
              <a:rPr lang="en-US" altLang="zh-CN" dirty="0">
                <a:solidFill>
                  <a:srgbClr val="0000CC"/>
                </a:solidFill>
              </a:rPr>
              <a:t>During transaction execution the database may be inconsistent.</a:t>
            </a:r>
            <a:endParaRPr lang="en-US" altLang="zh-CN" dirty="0">
              <a:solidFill>
                <a:srgbClr val="0000CC"/>
              </a:solidFill>
            </a:endParaRPr>
          </a:p>
          <a:p>
            <a:pPr>
              <a:spcBef>
                <a:spcPts val="600"/>
              </a:spcBef>
            </a:pPr>
            <a:r>
              <a:rPr lang="en-US" altLang="zh-CN" dirty="0">
                <a:solidFill>
                  <a:srgbClr val="0000CC"/>
                </a:solidFill>
              </a:rPr>
              <a:t>When the transaction is committed</a:t>
            </a:r>
            <a:r>
              <a:rPr lang="zh-CN" altLang="en-US" dirty="0">
                <a:solidFill>
                  <a:srgbClr val="0000CC"/>
                </a:solidFill>
              </a:rPr>
              <a:t> or aborted</a:t>
            </a:r>
            <a:r>
              <a:rPr lang="en-US" altLang="zh-CN" dirty="0">
                <a:solidFill>
                  <a:srgbClr val="0000CC"/>
                </a:solidFill>
              </a:rPr>
              <a:t>, the database must be consistent.</a:t>
            </a:r>
            <a:endParaRPr lang="zh-CN" altLang="en-US" dirty="0"/>
          </a:p>
        </p:txBody>
      </p:sp>
      <p:grpSp>
        <p:nvGrpSpPr>
          <p:cNvPr id="21" name="组合 20"/>
          <p:cNvGrpSpPr/>
          <p:nvPr/>
        </p:nvGrpSpPr>
        <p:grpSpPr>
          <a:xfrm>
            <a:off x="1414780" y="4654868"/>
            <a:ext cx="1452563" cy="1538287"/>
            <a:chOff x="2681" y="7783"/>
            <a:chExt cx="2286" cy="2422"/>
          </a:xfrm>
        </p:grpSpPr>
        <p:sp>
          <p:nvSpPr>
            <p:cNvPr id="2" name="圆柱形 1"/>
            <p:cNvSpPr/>
            <p:nvPr/>
          </p:nvSpPr>
          <p:spPr>
            <a:xfrm>
              <a:off x="3112" y="7783"/>
              <a:ext cx="1361" cy="1247"/>
            </a:xfrm>
            <a:prstGeom prst="can">
              <a:avLst/>
            </a:prstGeom>
            <a:noFill/>
            <a:effectLst>
              <a:outerShdw blurRad="50800" dist="50800" dir="5400000" algn="ctr" rotWithShape="0">
                <a:srgbClr val="000000">
                  <a:alpha val="3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trike="noStrike" noProof="1">
                  <a:solidFill>
                    <a:schemeClr val="tx1"/>
                  </a:solidFill>
                </a:rPr>
                <a:t>DB1</a:t>
              </a:r>
              <a:endParaRPr lang="en-US" altLang="zh-CN" strike="noStrike" noProof="1">
                <a:solidFill>
                  <a:schemeClr val="tx1"/>
                </a:solidFill>
              </a:endParaRPr>
            </a:p>
          </p:txBody>
        </p:sp>
        <p:sp>
          <p:nvSpPr>
            <p:cNvPr id="9221" name="文本框 17"/>
            <p:cNvSpPr txBox="1"/>
            <p:nvPr/>
          </p:nvSpPr>
          <p:spPr>
            <a:xfrm>
              <a:off x="2681" y="9189"/>
              <a:ext cx="2287" cy="1016"/>
            </a:xfrm>
            <a:prstGeom prst="rect">
              <a:avLst/>
            </a:prstGeom>
            <a:noFill/>
            <a:ln w="9525">
              <a:noFill/>
            </a:ln>
          </p:spPr>
          <p:txBody>
            <a:bodyPr wrap="square" anchor="t">
              <a:spAutoFit/>
            </a:bodyPr>
            <a:p>
              <a:pPr algn="ctr"/>
              <a:r>
                <a:rPr lang="en-US" altLang="zh-CN">
                  <a:latin typeface="Arial" panose="020B0604020202020204" pitchFamily="34" charset="0"/>
                  <a:ea typeface="宋体" panose="02010600030101010101" pitchFamily="2" charset="-122"/>
                </a:rPr>
                <a:t>consistent DB</a:t>
              </a:r>
              <a:endParaRPr lang="en-US" altLang="zh-CN">
                <a:latin typeface="Arial" panose="020B0604020202020204" pitchFamily="34" charset="0"/>
                <a:ea typeface="宋体" panose="02010600030101010101" pitchFamily="2" charset="-122"/>
              </a:endParaRPr>
            </a:p>
          </p:txBody>
        </p:sp>
      </p:grpSp>
      <p:grpSp>
        <p:nvGrpSpPr>
          <p:cNvPr id="9" name="组合 8"/>
          <p:cNvGrpSpPr/>
          <p:nvPr/>
        </p:nvGrpSpPr>
        <p:grpSpPr>
          <a:xfrm>
            <a:off x="3058795" y="3968750"/>
            <a:ext cx="2085975" cy="2267585"/>
            <a:chOff x="4252" y="6702"/>
            <a:chExt cx="3285" cy="3571"/>
          </a:xfrm>
        </p:grpSpPr>
        <p:sp>
          <p:nvSpPr>
            <p:cNvPr id="3" name="上弧形箭头 2"/>
            <p:cNvSpPr/>
            <p:nvPr/>
          </p:nvSpPr>
          <p:spPr>
            <a:xfrm>
              <a:off x="5826" y="7330"/>
              <a:ext cx="1128" cy="454"/>
            </a:xfrm>
            <a:prstGeom prst="curvedDownArrow">
              <a:avLst>
                <a:gd name="adj1" fmla="val 25000"/>
                <a:gd name="adj2" fmla="val 88607"/>
                <a:gd name="adj3" fmla="val 36123"/>
              </a:avLst>
            </a:prstGeom>
            <a:solidFill>
              <a:srgbClr val="C00000"/>
            </a:solidFill>
            <a:ln>
              <a:solidFill>
                <a:srgbClr val="C00000"/>
              </a:solidFill>
            </a:ln>
            <a:effectLst>
              <a:outerShdw blurRad="50800" dist="50800" dir="5400000" algn="ctr" rotWithShape="0">
                <a:srgbClr val="000000">
                  <a:alpha val="3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
          <p:nvSpPr>
            <p:cNvPr id="9224" name="文本框 3"/>
            <p:cNvSpPr txBox="1"/>
            <p:nvPr/>
          </p:nvSpPr>
          <p:spPr>
            <a:xfrm>
              <a:off x="5251" y="6702"/>
              <a:ext cx="2077" cy="628"/>
            </a:xfrm>
            <a:prstGeom prst="rect">
              <a:avLst/>
            </a:prstGeom>
            <a:noFill/>
            <a:ln w="9525">
              <a:noFill/>
            </a:ln>
          </p:spPr>
          <p:txBody>
            <a:bodyPr wrap="square" anchor="t">
              <a:spAutoFit/>
            </a:bodyPr>
            <a:p>
              <a:pPr algn="ctr"/>
              <a:r>
                <a:rPr lang="zh-CN" altLang="zh-CN" sz="2000" b="1">
                  <a:solidFill>
                    <a:srgbClr val="0000CC"/>
                  </a:solidFill>
                  <a:latin typeface="Arial" panose="020B0604020202020204" pitchFamily="34" charset="0"/>
                  <a:ea typeface="宋体" panose="02010600030101010101" pitchFamily="2" charset="-122"/>
                </a:rPr>
                <a:t>事务执行</a:t>
              </a:r>
              <a:endParaRPr lang="zh-CN" altLang="zh-CN" sz="2000" b="1">
                <a:solidFill>
                  <a:srgbClr val="0000CC"/>
                </a:solidFill>
                <a:latin typeface="Arial" panose="020B0604020202020204" pitchFamily="34" charset="0"/>
                <a:ea typeface="宋体" panose="02010600030101010101" pitchFamily="2" charset="-122"/>
              </a:endParaRPr>
            </a:p>
          </p:txBody>
        </p:sp>
        <p:cxnSp>
          <p:nvCxnSpPr>
            <p:cNvPr id="6" name="直接连接符 5"/>
            <p:cNvCxnSpPr/>
            <p:nvPr/>
          </p:nvCxnSpPr>
          <p:spPr>
            <a:xfrm>
              <a:off x="4252" y="8462"/>
              <a:ext cx="907" cy="0"/>
            </a:xfrm>
            <a:prstGeom prst="line">
              <a:avLst/>
            </a:prstGeom>
            <a:ln w="31750">
              <a:prstDash val="sysDot"/>
              <a:tailEnd type="arrow"/>
            </a:ln>
          </p:spPr>
          <p:style>
            <a:lnRef idx="1">
              <a:schemeClr val="accent1"/>
            </a:lnRef>
            <a:fillRef idx="0">
              <a:schemeClr val="accent1"/>
            </a:fillRef>
            <a:effectRef idx="0">
              <a:schemeClr val="accent1"/>
            </a:effectRef>
            <a:fontRef idx="minor">
              <a:schemeClr val="tx1"/>
            </a:fontRef>
          </p:style>
        </p:cxnSp>
        <p:sp>
          <p:nvSpPr>
            <p:cNvPr id="9229" name="文本框 19"/>
            <p:cNvSpPr txBox="1"/>
            <p:nvPr/>
          </p:nvSpPr>
          <p:spPr>
            <a:xfrm>
              <a:off x="5251" y="9257"/>
              <a:ext cx="2286" cy="1016"/>
            </a:xfrm>
            <a:prstGeom prst="rect">
              <a:avLst/>
            </a:prstGeom>
            <a:noFill/>
            <a:ln w="9525">
              <a:noFill/>
            </a:ln>
          </p:spPr>
          <p:txBody>
            <a:bodyPr wrap="square" anchor="t">
              <a:spAutoFit/>
            </a:bodyPr>
            <a:p>
              <a:pPr algn="ctr"/>
              <a:r>
                <a:rPr lang="en-US" altLang="zh-CN">
                  <a:latin typeface="Arial" panose="020B0604020202020204" pitchFamily="34" charset="0"/>
                  <a:ea typeface="宋体" panose="02010600030101010101" pitchFamily="2" charset="-122"/>
                </a:rPr>
                <a:t>(may be)</a:t>
              </a:r>
              <a:endParaRPr lang="en-US" altLang="zh-CN">
                <a:latin typeface="Arial" panose="020B0604020202020204" pitchFamily="34" charset="0"/>
                <a:ea typeface="宋体" panose="02010600030101010101" pitchFamily="2" charset="-122"/>
              </a:endParaRPr>
            </a:p>
            <a:p>
              <a:pPr algn="ctr"/>
              <a:r>
                <a:rPr lang="en-US" altLang="zh-CN">
                  <a:latin typeface="Arial" panose="020B0604020202020204" pitchFamily="34" charset="0"/>
                  <a:ea typeface="宋体" panose="02010600030101010101" pitchFamily="2" charset="-122"/>
                </a:rPr>
                <a:t>inconsistent</a:t>
              </a:r>
              <a:endParaRPr lang="en-US" altLang="zh-CN">
                <a:latin typeface="Arial" panose="020B0604020202020204" pitchFamily="34" charset="0"/>
                <a:ea typeface="宋体" panose="02010600030101010101" pitchFamily="2" charset="-122"/>
              </a:endParaRPr>
            </a:p>
          </p:txBody>
        </p:sp>
        <p:sp>
          <p:nvSpPr>
            <p:cNvPr id="7" name="圆柱形 6"/>
            <p:cNvSpPr/>
            <p:nvPr/>
          </p:nvSpPr>
          <p:spPr>
            <a:xfrm>
              <a:off x="5713" y="7784"/>
              <a:ext cx="1362" cy="1247"/>
            </a:xfrm>
            <a:prstGeom prst="can">
              <a:avLst/>
            </a:prstGeom>
            <a:noFill/>
            <a:effectLst>
              <a:outerShdw blurRad="50800" dist="50800" dir="5400000" algn="ctr" rotWithShape="0">
                <a:srgbClr val="000000">
                  <a:alpha val="3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trike="noStrike" noProof="1">
                  <a:solidFill>
                    <a:schemeClr val="tx1"/>
                  </a:solidFill>
                </a:rPr>
                <a:t>DB</a:t>
              </a:r>
              <a:endParaRPr lang="en-US" altLang="zh-CN" strike="noStrike" noProof="1">
                <a:solidFill>
                  <a:schemeClr val="tx1"/>
                </a:solidFill>
              </a:endParaRPr>
            </a:p>
          </p:txBody>
        </p:sp>
      </p:grpSp>
      <p:grpSp>
        <p:nvGrpSpPr>
          <p:cNvPr id="10" name="组合 9"/>
          <p:cNvGrpSpPr/>
          <p:nvPr/>
        </p:nvGrpSpPr>
        <p:grpSpPr>
          <a:xfrm>
            <a:off x="5361305" y="4655185"/>
            <a:ext cx="2455545" cy="1537970"/>
            <a:chOff x="7878" y="7783"/>
            <a:chExt cx="3867" cy="2422"/>
          </a:xfrm>
        </p:grpSpPr>
        <p:grpSp>
          <p:nvGrpSpPr>
            <p:cNvPr id="4" name="组合 3"/>
            <p:cNvGrpSpPr/>
            <p:nvPr/>
          </p:nvGrpSpPr>
          <p:grpSpPr>
            <a:xfrm>
              <a:off x="9459" y="7783"/>
              <a:ext cx="2286" cy="2422"/>
              <a:chOff x="7877" y="7783"/>
              <a:chExt cx="2286" cy="2422"/>
            </a:xfrm>
          </p:grpSpPr>
          <p:sp>
            <p:nvSpPr>
              <p:cNvPr id="5" name="圆柱形 4"/>
              <p:cNvSpPr/>
              <p:nvPr/>
            </p:nvSpPr>
            <p:spPr>
              <a:xfrm>
                <a:off x="8340" y="7783"/>
                <a:ext cx="1361" cy="1247"/>
              </a:xfrm>
              <a:prstGeom prst="can">
                <a:avLst/>
              </a:prstGeom>
              <a:noFill/>
              <a:effectLst>
                <a:outerShdw blurRad="50800" dist="50800" dir="5400000" algn="ctr" rotWithShape="0">
                  <a:srgbClr val="000000">
                    <a:alpha val="3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trike="noStrike" noProof="1">
                    <a:solidFill>
                      <a:schemeClr val="tx1"/>
                    </a:solidFill>
                  </a:rPr>
                  <a:t>DB2</a:t>
                </a:r>
                <a:endParaRPr lang="en-US" altLang="zh-CN" strike="noStrike" noProof="1">
                  <a:solidFill>
                    <a:schemeClr val="tx1"/>
                  </a:solidFill>
                </a:endParaRPr>
              </a:p>
            </p:txBody>
          </p:sp>
          <p:sp>
            <p:nvSpPr>
              <p:cNvPr id="9226" name="文本框 18"/>
              <p:cNvSpPr txBox="1"/>
              <p:nvPr/>
            </p:nvSpPr>
            <p:spPr>
              <a:xfrm>
                <a:off x="7877" y="9189"/>
                <a:ext cx="2287" cy="1016"/>
              </a:xfrm>
              <a:prstGeom prst="rect">
                <a:avLst/>
              </a:prstGeom>
              <a:noFill/>
              <a:ln w="9525">
                <a:noFill/>
              </a:ln>
            </p:spPr>
            <p:txBody>
              <a:bodyPr wrap="square" anchor="t">
                <a:spAutoFit/>
              </a:bodyPr>
              <a:p>
                <a:pPr algn="ctr"/>
                <a:r>
                  <a:rPr lang="en-US" altLang="zh-CN">
                    <a:latin typeface="Arial" panose="020B0604020202020204" pitchFamily="34" charset="0"/>
                    <a:ea typeface="宋体" panose="02010600030101010101" pitchFamily="2" charset="-122"/>
                  </a:rPr>
                  <a:t>consistent DB</a:t>
                </a:r>
                <a:endParaRPr lang="en-US" altLang="zh-CN">
                  <a:latin typeface="Arial" panose="020B0604020202020204" pitchFamily="34" charset="0"/>
                  <a:ea typeface="宋体" panose="02010600030101010101" pitchFamily="2" charset="-122"/>
                </a:endParaRPr>
              </a:p>
            </p:txBody>
          </p:sp>
        </p:grpSp>
        <p:cxnSp>
          <p:nvCxnSpPr>
            <p:cNvPr id="8" name="直接连接符 7"/>
            <p:cNvCxnSpPr/>
            <p:nvPr/>
          </p:nvCxnSpPr>
          <p:spPr>
            <a:xfrm>
              <a:off x="7878" y="8462"/>
              <a:ext cx="907" cy="0"/>
            </a:xfrm>
            <a:prstGeom prst="line">
              <a:avLst/>
            </a:prstGeom>
            <a:ln w="31750">
              <a:prstDash val="sysDot"/>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0241"/>
          <p:cNvSpPr>
            <a:spLocks noGrp="1"/>
          </p:cNvSpPr>
          <p:nvPr>
            <p:ph type="title"/>
          </p:nvPr>
        </p:nvSpPr>
        <p:spPr>
          <a:xfrm>
            <a:off x="685800" y="179388"/>
            <a:ext cx="7772400" cy="762000"/>
          </a:xfrm>
        </p:spPr>
        <p:txBody>
          <a:bodyPr anchor="ctr"/>
          <a:p>
            <a:r>
              <a:rPr lang="en-US" altLang="zh-CN" dirty="0"/>
              <a:t>Transaction Concept</a:t>
            </a:r>
            <a:endParaRPr lang="zh-CN" altLang="en-US" dirty="0"/>
          </a:p>
        </p:txBody>
      </p:sp>
      <p:sp>
        <p:nvSpPr>
          <p:cNvPr id="11266" name="内容占位符 10242"/>
          <p:cNvSpPr>
            <a:spLocks noGrp="1"/>
          </p:cNvSpPr>
          <p:nvPr>
            <p:ph idx="1"/>
          </p:nvPr>
        </p:nvSpPr>
        <p:spPr>
          <a:xfrm>
            <a:off x="685800" y="1169988"/>
            <a:ext cx="7772400" cy="1722437"/>
          </a:xfrm>
        </p:spPr>
        <p:txBody>
          <a:bodyPr wrap="square" anchor="t">
            <a:spAutoFit/>
          </a:bodyPr>
          <a:p>
            <a:pPr>
              <a:spcBef>
                <a:spcPts val="600"/>
              </a:spcBef>
            </a:pPr>
            <a:r>
              <a:rPr lang="en-US" altLang="zh-CN" dirty="0">
                <a:solidFill>
                  <a:srgbClr val="0000CC"/>
                </a:solidFill>
              </a:rPr>
              <a:t>Two main issues to deal with:</a:t>
            </a:r>
            <a:endParaRPr lang="en-US" altLang="zh-CN" dirty="0">
              <a:solidFill>
                <a:srgbClr val="0000CC"/>
              </a:solidFill>
            </a:endParaRPr>
          </a:p>
          <a:p>
            <a:pPr lvl="1">
              <a:spcBef>
                <a:spcPts val="600"/>
              </a:spcBef>
            </a:pPr>
            <a:r>
              <a:rPr lang="en-US" altLang="zh-CN" dirty="0"/>
              <a:t>Failures of various kinds, such as </a:t>
            </a:r>
            <a:r>
              <a:rPr lang="en-US" altLang="zh-CN" dirty="0">
                <a:solidFill>
                  <a:srgbClr val="FF0000"/>
                </a:solidFill>
              </a:rPr>
              <a:t>hardware failures</a:t>
            </a:r>
            <a:r>
              <a:rPr lang="en-US" altLang="zh-CN" dirty="0"/>
              <a:t> and </a:t>
            </a:r>
            <a:r>
              <a:rPr lang="en-US" altLang="zh-CN" dirty="0">
                <a:solidFill>
                  <a:srgbClr val="FF0000"/>
                </a:solidFill>
              </a:rPr>
              <a:t>system crashes</a:t>
            </a:r>
            <a:endParaRPr lang="en-US" altLang="zh-CN" dirty="0"/>
          </a:p>
          <a:p>
            <a:pPr lvl="1">
              <a:spcBef>
                <a:spcPts val="600"/>
              </a:spcBef>
            </a:pPr>
            <a:r>
              <a:rPr lang="en-US" altLang="zh-CN" dirty="0"/>
              <a:t>Concurrent execution of </a:t>
            </a:r>
            <a:r>
              <a:rPr lang="en-US" altLang="zh-CN" dirty="0">
                <a:solidFill>
                  <a:srgbClr val="FF0000"/>
                </a:solidFill>
              </a:rPr>
              <a:t>multiple transactions</a:t>
            </a:r>
            <a:endParaRPr lang="en-US" altLang="zh-CN" dirty="0">
              <a:solidFill>
                <a:srgbClr val="FF0000"/>
              </a:solidFill>
            </a:endParaRPr>
          </a:p>
        </p:txBody>
      </p:sp>
      <p:grpSp>
        <p:nvGrpSpPr>
          <p:cNvPr id="8" name="组合 7"/>
          <p:cNvGrpSpPr/>
          <p:nvPr/>
        </p:nvGrpSpPr>
        <p:grpSpPr>
          <a:xfrm>
            <a:off x="1860550" y="3571558"/>
            <a:ext cx="5216525" cy="512762"/>
            <a:chOff x="2930" y="4834"/>
            <a:chExt cx="8216" cy="806"/>
          </a:xfrm>
        </p:grpSpPr>
        <p:sp>
          <p:nvSpPr>
            <p:cNvPr id="9" name="线形标注 1 8"/>
            <p:cNvSpPr/>
            <p:nvPr/>
          </p:nvSpPr>
          <p:spPr>
            <a:xfrm>
              <a:off x="2930" y="4834"/>
              <a:ext cx="3651" cy="807"/>
            </a:xfrm>
            <a:prstGeom prst="borderCallout1">
              <a:avLst>
                <a:gd name="adj1" fmla="val 102410"/>
                <a:gd name="adj2" fmla="val 47368"/>
                <a:gd name="adj3" fmla="val 193184"/>
                <a:gd name="adj4" fmla="val 71432"/>
              </a:avLst>
            </a:prstGeom>
            <a:solidFill>
              <a:schemeClr val="bg1"/>
            </a:solidFill>
            <a:ln>
              <a:solidFill>
                <a:srgbClr val="FF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trike="noStrike" noProof="1">
                  <a:solidFill>
                    <a:srgbClr val="FF3300"/>
                  </a:solidFill>
                </a:rPr>
                <a:t>concurrency  control</a:t>
              </a:r>
              <a:endParaRPr lang="en-US" altLang="zh-CN" strike="noStrike" noProof="1">
                <a:solidFill>
                  <a:srgbClr val="FF3300"/>
                </a:solidFill>
              </a:endParaRPr>
            </a:p>
          </p:txBody>
        </p:sp>
        <p:sp>
          <p:nvSpPr>
            <p:cNvPr id="10" name="线形标注 1 9"/>
            <p:cNvSpPr/>
            <p:nvPr/>
          </p:nvSpPr>
          <p:spPr>
            <a:xfrm>
              <a:off x="7978" y="4834"/>
              <a:ext cx="3169" cy="807"/>
            </a:xfrm>
            <a:prstGeom prst="borderCallout1">
              <a:avLst>
                <a:gd name="adj1" fmla="val 100247"/>
                <a:gd name="adj2" fmla="val 50236"/>
                <a:gd name="adj3" fmla="val 199876"/>
                <a:gd name="adj4" fmla="val 7699"/>
              </a:avLst>
            </a:prstGeom>
            <a:solidFill>
              <a:schemeClr val="bg1"/>
            </a:solidFill>
            <a:ln>
              <a:solidFill>
                <a:srgbClr val="FF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trike="noStrike" noProof="1">
                  <a:solidFill>
                    <a:srgbClr val="FF3300"/>
                  </a:solidFill>
                </a:rPr>
                <a:t>crash  control</a:t>
              </a:r>
              <a:endParaRPr lang="en-US" altLang="zh-CN" strike="noStrike" noProof="1">
                <a:solidFill>
                  <a:srgbClr val="FF3300"/>
                </a:solidFill>
              </a:endParaRPr>
            </a:p>
          </p:txBody>
        </p:sp>
      </p:grpSp>
      <p:grpSp>
        <p:nvGrpSpPr>
          <p:cNvPr id="11270" name="组合 6"/>
          <p:cNvGrpSpPr/>
          <p:nvPr/>
        </p:nvGrpSpPr>
        <p:grpSpPr>
          <a:xfrm>
            <a:off x="2263775" y="4511358"/>
            <a:ext cx="4183063" cy="1079500"/>
            <a:chOff x="3112" y="7330"/>
            <a:chExt cx="6589" cy="1700"/>
          </a:xfrm>
        </p:grpSpPr>
        <p:sp>
          <p:nvSpPr>
            <p:cNvPr id="2" name="圆柱形 1"/>
            <p:cNvSpPr/>
            <p:nvPr/>
          </p:nvSpPr>
          <p:spPr>
            <a:xfrm>
              <a:off x="3112" y="7783"/>
              <a:ext cx="1361" cy="1247"/>
            </a:xfrm>
            <a:prstGeom prst="can">
              <a:avLst/>
            </a:prstGeom>
            <a:noFill/>
            <a:effectLst>
              <a:outerShdw blurRad="50800" dist="50800" dir="5400000" algn="ctr" rotWithShape="0">
                <a:srgbClr val="000000">
                  <a:alpha val="3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trike="noStrike" noProof="1">
                  <a:solidFill>
                    <a:schemeClr val="tx1"/>
                  </a:solidFill>
                </a:rPr>
                <a:t>DB1</a:t>
              </a:r>
              <a:endParaRPr lang="en-US" altLang="zh-CN" strike="noStrike" noProof="1">
                <a:solidFill>
                  <a:schemeClr val="tx1"/>
                </a:solidFill>
              </a:endParaRPr>
            </a:p>
          </p:txBody>
        </p:sp>
        <p:grpSp>
          <p:nvGrpSpPr>
            <p:cNvPr id="11272" name="组合 21"/>
            <p:cNvGrpSpPr/>
            <p:nvPr/>
          </p:nvGrpSpPr>
          <p:grpSpPr>
            <a:xfrm>
              <a:off x="4473" y="7330"/>
              <a:ext cx="5228" cy="1700"/>
              <a:chOff x="4473" y="7330"/>
              <a:chExt cx="5228" cy="1700"/>
            </a:xfrm>
          </p:grpSpPr>
          <p:sp>
            <p:nvSpPr>
              <p:cNvPr id="3" name="上弧形箭头 2"/>
              <p:cNvSpPr/>
              <p:nvPr/>
            </p:nvSpPr>
            <p:spPr>
              <a:xfrm>
                <a:off x="4473" y="7330"/>
                <a:ext cx="4067" cy="454"/>
              </a:xfrm>
              <a:prstGeom prst="curvedDownArrow">
                <a:avLst>
                  <a:gd name="adj1" fmla="val 25000"/>
                  <a:gd name="adj2" fmla="val 88607"/>
                  <a:gd name="adj3" fmla="val 36123"/>
                </a:avLst>
              </a:prstGeom>
              <a:blipFill>
                <a:blip r:embed="rId1"/>
              </a:blipFill>
              <a:effectLst>
                <a:outerShdw blurRad="50800" dist="50800" dir="5400000" algn="ctr" rotWithShape="0">
                  <a:srgbClr val="000000">
                    <a:alpha val="3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
            <p:nvSpPr>
              <p:cNvPr id="11274" name="文本框 3"/>
              <p:cNvSpPr txBox="1"/>
              <p:nvPr/>
            </p:nvSpPr>
            <p:spPr>
              <a:xfrm>
                <a:off x="5472" y="7419"/>
                <a:ext cx="2077" cy="628"/>
              </a:xfrm>
              <a:prstGeom prst="rect">
                <a:avLst/>
              </a:prstGeom>
              <a:noFill/>
              <a:ln w="9525">
                <a:noFill/>
              </a:ln>
            </p:spPr>
            <p:txBody>
              <a:bodyPr wrap="square" anchor="t">
                <a:spAutoFit/>
              </a:bodyPr>
              <a:p>
                <a:pPr algn="ctr"/>
                <a:r>
                  <a:rPr lang="zh-CN" altLang="zh-CN" sz="2000" b="1">
                    <a:solidFill>
                      <a:srgbClr val="0000CC"/>
                    </a:solidFill>
                    <a:latin typeface="Arial" panose="020B0604020202020204" pitchFamily="34" charset="0"/>
                    <a:ea typeface="宋体" panose="02010600030101010101" pitchFamily="2" charset="-122"/>
                  </a:rPr>
                  <a:t>事务执行</a:t>
                </a:r>
                <a:endParaRPr lang="zh-CN" altLang="zh-CN" sz="2000" b="1">
                  <a:solidFill>
                    <a:srgbClr val="0000CC"/>
                  </a:solidFill>
                  <a:latin typeface="Arial" panose="020B0604020202020204" pitchFamily="34" charset="0"/>
                  <a:ea typeface="宋体" panose="02010600030101010101" pitchFamily="2" charset="-122"/>
                </a:endParaRPr>
              </a:p>
            </p:txBody>
          </p:sp>
          <p:sp>
            <p:nvSpPr>
              <p:cNvPr id="5" name="圆柱形 4"/>
              <p:cNvSpPr/>
              <p:nvPr/>
            </p:nvSpPr>
            <p:spPr>
              <a:xfrm>
                <a:off x="8340" y="7783"/>
                <a:ext cx="1361" cy="1247"/>
              </a:xfrm>
              <a:prstGeom prst="can">
                <a:avLst/>
              </a:prstGeom>
              <a:noFill/>
              <a:effectLst>
                <a:outerShdw blurRad="50800" dist="50800" dir="5400000" algn="ctr" rotWithShape="0">
                  <a:srgbClr val="000000">
                    <a:alpha val="3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trike="noStrike" noProof="1">
                    <a:solidFill>
                      <a:schemeClr val="tx1"/>
                    </a:solidFill>
                  </a:rPr>
                  <a:t>DB2</a:t>
                </a:r>
                <a:endParaRPr lang="en-US" altLang="zh-CN" strike="noStrike" noProof="1">
                  <a:solidFill>
                    <a:schemeClr val="tx1"/>
                  </a:solidFill>
                </a:endParaRPr>
              </a:p>
            </p:txBody>
          </p:sp>
        </p:grpSp>
        <p:cxnSp>
          <p:nvCxnSpPr>
            <p:cNvPr id="6" name="直接连接符 5"/>
            <p:cNvCxnSpPr/>
            <p:nvPr/>
          </p:nvCxnSpPr>
          <p:spPr>
            <a:xfrm flipV="1">
              <a:off x="4874" y="8464"/>
              <a:ext cx="3114" cy="48"/>
            </a:xfrm>
            <a:prstGeom prst="line">
              <a:avLst/>
            </a:prstGeom>
            <a:ln w="31750">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0241"/>
          <p:cNvSpPr>
            <a:spLocks noGrp="1"/>
          </p:cNvSpPr>
          <p:nvPr>
            <p:ph type="title"/>
          </p:nvPr>
        </p:nvSpPr>
        <p:spPr>
          <a:xfrm>
            <a:off x="685800" y="179388"/>
            <a:ext cx="7772400" cy="762000"/>
          </a:xfrm>
        </p:spPr>
        <p:txBody>
          <a:bodyPr anchor="ctr"/>
          <a:p>
            <a:r>
              <a:rPr lang="en-US" altLang="zh-CN" dirty="0"/>
              <a:t>Transaction Concept</a:t>
            </a:r>
            <a:endParaRPr lang="zh-CN" altLang="en-US" dirty="0"/>
          </a:p>
        </p:txBody>
      </p:sp>
      <p:grpSp>
        <p:nvGrpSpPr>
          <p:cNvPr id="13314" name="组合 7"/>
          <p:cNvGrpSpPr/>
          <p:nvPr/>
        </p:nvGrpSpPr>
        <p:grpSpPr>
          <a:xfrm>
            <a:off x="1860550" y="4505325"/>
            <a:ext cx="5216525" cy="511175"/>
            <a:chOff x="2930" y="4834"/>
            <a:chExt cx="8216" cy="806"/>
          </a:xfrm>
        </p:grpSpPr>
        <p:sp>
          <p:nvSpPr>
            <p:cNvPr id="9" name="线形标注 1 8"/>
            <p:cNvSpPr/>
            <p:nvPr/>
          </p:nvSpPr>
          <p:spPr>
            <a:xfrm>
              <a:off x="2930" y="4834"/>
              <a:ext cx="3651" cy="807"/>
            </a:xfrm>
            <a:prstGeom prst="borderCallout1">
              <a:avLst>
                <a:gd name="adj1" fmla="val 102410"/>
                <a:gd name="adj2" fmla="val 47368"/>
                <a:gd name="adj3" fmla="val 193184"/>
                <a:gd name="adj4" fmla="val 71432"/>
              </a:avLst>
            </a:prstGeom>
            <a:solidFill>
              <a:schemeClr val="bg1"/>
            </a:solidFill>
            <a:ln>
              <a:solidFill>
                <a:srgbClr val="FF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trike="noStrike" noProof="1">
                  <a:solidFill>
                    <a:srgbClr val="FF3300"/>
                  </a:solidFill>
                </a:rPr>
                <a:t>concurrency  control</a:t>
              </a:r>
              <a:endParaRPr lang="en-US" altLang="zh-CN" strike="noStrike" noProof="1">
                <a:solidFill>
                  <a:srgbClr val="FF3300"/>
                </a:solidFill>
              </a:endParaRPr>
            </a:p>
          </p:txBody>
        </p:sp>
        <p:sp>
          <p:nvSpPr>
            <p:cNvPr id="10" name="线形标注 1 9"/>
            <p:cNvSpPr/>
            <p:nvPr/>
          </p:nvSpPr>
          <p:spPr>
            <a:xfrm>
              <a:off x="7978" y="4834"/>
              <a:ext cx="3169" cy="807"/>
            </a:xfrm>
            <a:prstGeom prst="borderCallout1">
              <a:avLst>
                <a:gd name="adj1" fmla="val 100247"/>
                <a:gd name="adj2" fmla="val 50236"/>
                <a:gd name="adj3" fmla="val 199876"/>
                <a:gd name="adj4" fmla="val 7699"/>
              </a:avLst>
            </a:prstGeom>
            <a:solidFill>
              <a:schemeClr val="bg1"/>
            </a:solidFill>
            <a:ln>
              <a:solidFill>
                <a:srgbClr val="FF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trike="noStrike" noProof="1">
                  <a:solidFill>
                    <a:srgbClr val="FF3300"/>
                  </a:solidFill>
                </a:rPr>
                <a:t>crash  control</a:t>
              </a:r>
              <a:endParaRPr lang="en-US" altLang="zh-CN" strike="noStrike" noProof="1">
                <a:solidFill>
                  <a:srgbClr val="FF3300"/>
                </a:solidFill>
              </a:endParaRPr>
            </a:p>
          </p:txBody>
        </p:sp>
      </p:grpSp>
      <p:grpSp>
        <p:nvGrpSpPr>
          <p:cNvPr id="13317" name="组合 6"/>
          <p:cNvGrpSpPr/>
          <p:nvPr/>
        </p:nvGrpSpPr>
        <p:grpSpPr>
          <a:xfrm>
            <a:off x="2263775" y="5443538"/>
            <a:ext cx="4183063" cy="1079500"/>
            <a:chOff x="3112" y="7330"/>
            <a:chExt cx="6589" cy="1700"/>
          </a:xfrm>
        </p:grpSpPr>
        <p:sp>
          <p:nvSpPr>
            <p:cNvPr id="2" name="圆柱形 1"/>
            <p:cNvSpPr/>
            <p:nvPr/>
          </p:nvSpPr>
          <p:spPr>
            <a:xfrm>
              <a:off x="3112" y="7783"/>
              <a:ext cx="1361" cy="1247"/>
            </a:xfrm>
            <a:prstGeom prst="can">
              <a:avLst/>
            </a:prstGeom>
            <a:noFill/>
            <a:effectLst>
              <a:outerShdw blurRad="50800" dist="50800" dir="5400000" algn="ctr" rotWithShape="0">
                <a:srgbClr val="000000">
                  <a:alpha val="3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trike="noStrike" noProof="1">
                  <a:solidFill>
                    <a:schemeClr val="tx1"/>
                  </a:solidFill>
                </a:rPr>
                <a:t>DB1</a:t>
              </a:r>
              <a:endParaRPr lang="en-US" altLang="zh-CN" strike="noStrike" noProof="1">
                <a:solidFill>
                  <a:schemeClr val="tx1"/>
                </a:solidFill>
              </a:endParaRPr>
            </a:p>
          </p:txBody>
        </p:sp>
        <p:grpSp>
          <p:nvGrpSpPr>
            <p:cNvPr id="13319" name="组合 21"/>
            <p:cNvGrpSpPr/>
            <p:nvPr/>
          </p:nvGrpSpPr>
          <p:grpSpPr>
            <a:xfrm>
              <a:off x="4473" y="7330"/>
              <a:ext cx="5228" cy="1700"/>
              <a:chOff x="4473" y="7330"/>
              <a:chExt cx="5228" cy="1700"/>
            </a:xfrm>
          </p:grpSpPr>
          <p:sp>
            <p:nvSpPr>
              <p:cNvPr id="3" name="上弧形箭头 2"/>
              <p:cNvSpPr/>
              <p:nvPr/>
            </p:nvSpPr>
            <p:spPr>
              <a:xfrm>
                <a:off x="4473" y="7330"/>
                <a:ext cx="4067" cy="454"/>
              </a:xfrm>
              <a:prstGeom prst="curvedDownArrow">
                <a:avLst>
                  <a:gd name="adj1" fmla="val 25000"/>
                  <a:gd name="adj2" fmla="val 88607"/>
                  <a:gd name="adj3" fmla="val 36123"/>
                </a:avLst>
              </a:prstGeom>
              <a:blipFill>
                <a:blip r:embed="rId1"/>
              </a:blipFill>
              <a:effectLst>
                <a:outerShdw blurRad="50800" dist="50800" dir="5400000" algn="ctr" rotWithShape="0">
                  <a:srgbClr val="000000">
                    <a:alpha val="3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
            <p:nvSpPr>
              <p:cNvPr id="13321" name="文本框 3"/>
              <p:cNvSpPr txBox="1"/>
              <p:nvPr/>
            </p:nvSpPr>
            <p:spPr>
              <a:xfrm>
                <a:off x="5472" y="7419"/>
                <a:ext cx="2077" cy="628"/>
              </a:xfrm>
              <a:prstGeom prst="rect">
                <a:avLst/>
              </a:prstGeom>
              <a:noFill/>
              <a:ln w="9525">
                <a:noFill/>
              </a:ln>
            </p:spPr>
            <p:txBody>
              <a:bodyPr wrap="square" anchor="t">
                <a:spAutoFit/>
              </a:bodyPr>
              <a:p>
                <a:pPr algn="ctr"/>
                <a:r>
                  <a:rPr lang="zh-CN" altLang="zh-CN" sz="2000" b="1">
                    <a:solidFill>
                      <a:srgbClr val="0000CC"/>
                    </a:solidFill>
                    <a:latin typeface="Arial" panose="020B0604020202020204" pitchFamily="34" charset="0"/>
                    <a:ea typeface="宋体" panose="02010600030101010101" pitchFamily="2" charset="-122"/>
                  </a:rPr>
                  <a:t>事务执行</a:t>
                </a:r>
                <a:endParaRPr lang="zh-CN" altLang="zh-CN" sz="2000" b="1">
                  <a:solidFill>
                    <a:srgbClr val="0000CC"/>
                  </a:solidFill>
                  <a:latin typeface="Arial" panose="020B0604020202020204" pitchFamily="34" charset="0"/>
                  <a:ea typeface="宋体" panose="02010600030101010101" pitchFamily="2" charset="-122"/>
                </a:endParaRPr>
              </a:p>
            </p:txBody>
          </p:sp>
          <p:sp>
            <p:nvSpPr>
              <p:cNvPr id="5" name="圆柱形 4"/>
              <p:cNvSpPr/>
              <p:nvPr/>
            </p:nvSpPr>
            <p:spPr>
              <a:xfrm>
                <a:off x="8340" y="7783"/>
                <a:ext cx="1361" cy="1247"/>
              </a:xfrm>
              <a:prstGeom prst="can">
                <a:avLst/>
              </a:prstGeom>
              <a:noFill/>
              <a:effectLst>
                <a:outerShdw blurRad="50800" dist="50800" dir="5400000" algn="ctr" rotWithShape="0">
                  <a:srgbClr val="000000">
                    <a:alpha val="3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trike="noStrike" noProof="1">
                    <a:solidFill>
                      <a:schemeClr val="tx1"/>
                    </a:solidFill>
                  </a:rPr>
                  <a:t>DB2</a:t>
                </a:r>
                <a:endParaRPr lang="en-US" altLang="zh-CN" strike="noStrike" noProof="1">
                  <a:solidFill>
                    <a:schemeClr val="tx1"/>
                  </a:solidFill>
                </a:endParaRPr>
              </a:p>
            </p:txBody>
          </p:sp>
        </p:grpSp>
        <p:cxnSp>
          <p:nvCxnSpPr>
            <p:cNvPr id="6" name="直接连接符 5"/>
            <p:cNvCxnSpPr/>
            <p:nvPr/>
          </p:nvCxnSpPr>
          <p:spPr>
            <a:xfrm flipV="1">
              <a:off x="4874" y="8464"/>
              <a:ext cx="3114" cy="48"/>
            </a:xfrm>
            <a:prstGeom prst="line">
              <a:avLst/>
            </a:prstGeom>
            <a:ln w="31750">
              <a:prstDash val="sysDot"/>
            </a:ln>
          </p:spPr>
          <p:style>
            <a:lnRef idx="1">
              <a:schemeClr val="accent1"/>
            </a:lnRef>
            <a:fillRef idx="0">
              <a:schemeClr val="accent1"/>
            </a:fillRef>
            <a:effectRef idx="0">
              <a:schemeClr val="accent1"/>
            </a:effectRef>
            <a:fontRef idx="minor">
              <a:schemeClr val="tx1"/>
            </a:fontRef>
          </p:style>
        </p:cxnSp>
      </p:grpSp>
      <p:sp>
        <p:nvSpPr>
          <p:cNvPr id="13324" name="文本占位符 2"/>
          <p:cNvSpPr>
            <a:spLocks noGrp="1"/>
          </p:cNvSpPr>
          <p:nvPr/>
        </p:nvSpPr>
        <p:spPr>
          <a:xfrm>
            <a:off x="-6350" y="1125538"/>
            <a:ext cx="9094788" cy="3267075"/>
          </a:xfrm>
          <a:prstGeom prst="rect">
            <a:avLst/>
          </a:prstGeom>
          <a:noFill/>
          <a:ln w="9525">
            <a:noFill/>
          </a:ln>
        </p:spPr>
        <p:txBody>
          <a:bodyPr anchor="t">
            <a:spAutoFit/>
          </a:bodyPr>
          <a:p>
            <a:pPr marL="342900" indent="-342900" eaLnBrk="0" hangingPunct="0">
              <a:spcBef>
                <a:spcPct val="20000"/>
              </a:spcBef>
              <a:buClr>
                <a:schemeClr val="tx1"/>
              </a:buClr>
              <a:buSzPct val="80000"/>
              <a:buFont typeface="Wingdings" panose="05000000000000000000" pitchFamily="2" charset="2"/>
              <a:buChar char="q"/>
            </a:pPr>
            <a:r>
              <a:rPr lang="en-US" altLang="zh-CN" sz="2400" b="1">
                <a:solidFill>
                  <a:srgbClr val="FF0000"/>
                </a:solidFill>
                <a:latin typeface="Arial" panose="020B0604020202020204" pitchFamily="34" charset="0"/>
                <a:ea typeface="宋体" panose="02010600030101010101" pitchFamily="2" charset="-122"/>
              </a:rPr>
              <a:t>Concurrency control</a:t>
            </a:r>
            <a:endParaRPr lang="en-US" altLang="zh-CN" sz="2400" b="1">
              <a:solidFill>
                <a:srgbClr val="FF0000"/>
              </a:solidFill>
              <a:latin typeface="Arial" panose="020B0604020202020204" pitchFamily="34" charset="0"/>
              <a:ea typeface="宋体" panose="02010600030101010101" pitchFamily="2" charset="-122"/>
            </a:endParaRPr>
          </a:p>
          <a:p>
            <a:pPr marL="914400" lvl="1" indent="-457200" rtl="0" eaLnBrk="0" hangingPunct="0">
              <a:spcBef>
                <a:spcPct val="20000"/>
              </a:spcBef>
              <a:buClr>
                <a:schemeClr val="tx1"/>
              </a:buClr>
              <a:buSzPct val="80000"/>
              <a:buFont typeface="Wingdings" panose="05000000000000000000" charset="0"/>
              <a:buChar char="Ø"/>
            </a:pPr>
            <a:r>
              <a:rPr lang="zh-CN" altLang="en-US" sz="2400" b="1">
                <a:solidFill>
                  <a:srgbClr val="0033CC"/>
                </a:solidFill>
                <a:latin typeface="Arial" panose="020B0604020202020204" pitchFamily="34" charset="0"/>
                <a:ea typeface="宋体" panose="02010600030101010101" pitchFamily="2" charset="-122"/>
              </a:rPr>
              <a:t>deals with ensuring that the integrity of the database is preserved when it is being simultaneously accessed by more than one user.</a:t>
            </a:r>
            <a:endParaRPr lang="zh-CN" altLang="en-US" sz="2400" b="1">
              <a:solidFill>
                <a:srgbClr val="0033CC"/>
              </a:solidFill>
              <a:latin typeface="Arial" panose="020B0604020202020204" pitchFamily="34" charset="0"/>
              <a:ea typeface="宋体" panose="02010600030101010101" pitchFamily="2" charset="-122"/>
            </a:endParaRPr>
          </a:p>
          <a:p>
            <a:pPr marL="342900" indent="-342900" eaLnBrk="0" hangingPunct="0">
              <a:spcBef>
                <a:spcPct val="20000"/>
              </a:spcBef>
              <a:buClr>
                <a:schemeClr val="tx1"/>
              </a:buClr>
              <a:buSzPct val="80000"/>
              <a:buFont typeface="Wingdings" panose="05000000000000000000" charset="0"/>
              <a:buChar char="p"/>
            </a:pPr>
            <a:r>
              <a:rPr lang="en-US" altLang="zh-CN" sz="2400" b="1">
                <a:solidFill>
                  <a:srgbClr val="FF0000"/>
                </a:solidFill>
                <a:latin typeface="Arial" panose="020B0604020202020204" pitchFamily="34" charset="0"/>
                <a:ea typeface="宋体" panose="02010600030101010101" pitchFamily="2" charset="-122"/>
              </a:rPr>
              <a:t>Crash control</a:t>
            </a:r>
            <a:endParaRPr lang="en-US" altLang="zh-CN" sz="2400" b="1">
              <a:solidFill>
                <a:srgbClr val="FF0000"/>
              </a:solidFill>
              <a:latin typeface="Arial" panose="020B0604020202020204" pitchFamily="34" charset="0"/>
              <a:ea typeface="宋体" panose="02010600030101010101" pitchFamily="2" charset="-122"/>
            </a:endParaRPr>
          </a:p>
          <a:p>
            <a:pPr marL="914400" lvl="1" indent="-457200" rtl="0" eaLnBrk="0" hangingPunct="0">
              <a:spcBef>
                <a:spcPct val="20000"/>
              </a:spcBef>
              <a:buClr>
                <a:schemeClr val="tx1"/>
              </a:buClr>
              <a:buSzPct val="80000"/>
              <a:buFont typeface="Wingdings" panose="05000000000000000000" charset="0"/>
              <a:buChar char="Ø"/>
            </a:pPr>
            <a:r>
              <a:rPr lang="zh-CN" altLang="en-US" sz="2400" b="1">
                <a:solidFill>
                  <a:srgbClr val="0033CC"/>
                </a:solidFill>
                <a:latin typeface="Arial" panose="020B0604020202020204" pitchFamily="34" charset="0"/>
                <a:ea typeface="宋体" panose="02010600030101010101" pitchFamily="2" charset="-122"/>
              </a:rPr>
              <a:t>deals with ensuring that the integrity of the database is preserved even if a system crash should occur while changes are being made to the database.</a:t>
            </a:r>
            <a:endParaRPr lang="zh-CN" altLang="en-US" sz="2400" b="1">
              <a:solidFill>
                <a:srgbClr val="0033CC"/>
              </a:solidFill>
              <a:latin typeface="Arial" panose="020B0604020202020204" pitchFamily="3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12289"/>
          <p:cNvSpPr>
            <a:spLocks noGrp="1"/>
          </p:cNvSpPr>
          <p:nvPr>
            <p:ph type="title"/>
          </p:nvPr>
        </p:nvSpPr>
        <p:spPr>
          <a:xfrm>
            <a:off x="762000" y="228600"/>
            <a:ext cx="7772400" cy="762000"/>
          </a:xfrm>
        </p:spPr>
        <p:txBody>
          <a:bodyPr anchor="ctr"/>
          <a:p>
            <a:r>
              <a:rPr lang="en-US" altLang="zh-CN" dirty="0">
                <a:solidFill>
                  <a:schemeClr val="accent2"/>
                </a:solidFill>
              </a:rPr>
              <a:t>ACID </a:t>
            </a:r>
            <a:r>
              <a:rPr lang="en-US" altLang="zh-CN" dirty="0"/>
              <a:t>Properties</a:t>
            </a:r>
            <a:endParaRPr lang="en-US" altLang="zh-CN" dirty="0"/>
          </a:p>
        </p:txBody>
      </p:sp>
      <p:sp>
        <p:nvSpPr>
          <p:cNvPr id="12291" name="内容占位符 12290"/>
          <p:cNvSpPr>
            <a:spLocks noGrp="1"/>
          </p:cNvSpPr>
          <p:nvPr>
            <p:ph idx="1"/>
          </p:nvPr>
        </p:nvSpPr>
        <p:spPr>
          <a:xfrm>
            <a:off x="466725" y="1196975"/>
            <a:ext cx="8489950" cy="4799965"/>
          </a:xfrm>
        </p:spPr>
        <p:txBody>
          <a:bodyPr wrap="square" anchor="t">
            <a:spAutoFit/>
          </a:bodyPr>
          <a:p>
            <a:pPr>
              <a:spcBef>
                <a:spcPts val="600"/>
              </a:spcBef>
              <a:buNone/>
            </a:pPr>
            <a:r>
              <a:rPr lang="en-US" altLang="zh-CN" sz="2200" dirty="0">
                <a:solidFill>
                  <a:srgbClr val="0000CC"/>
                </a:solidFill>
              </a:rPr>
              <a:t>To preserve integrity of data, the database system must ensure:</a:t>
            </a:r>
            <a:endParaRPr lang="en-US" altLang="zh-CN" sz="2200" dirty="0">
              <a:solidFill>
                <a:srgbClr val="0000CC"/>
              </a:solidFill>
            </a:endParaRPr>
          </a:p>
          <a:p>
            <a:pPr>
              <a:spcBef>
                <a:spcPts val="600"/>
              </a:spcBef>
            </a:pPr>
            <a:r>
              <a:rPr lang="en-US" altLang="zh-CN" sz="2200" b="1" dirty="0">
                <a:solidFill>
                  <a:srgbClr val="FF0000"/>
                </a:solidFill>
              </a:rPr>
              <a:t>Atomicity</a:t>
            </a:r>
            <a:r>
              <a:rPr lang="en-US" altLang="zh-CN" sz="2200" b="1" dirty="0"/>
              <a:t>. </a:t>
            </a:r>
            <a:r>
              <a:rPr lang="en-US" altLang="zh-CN" sz="2200" dirty="0"/>
              <a:t> Either all operations of the transaction are properly reflected in the database or none are.( </a:t>
            </a:r>
            <a:r>
              <a:rPr lang="en-US" altLang="zh-CN" sz="2200" dirty="0">
                <a:solidFill>
                  <a:srgbClr val="0000CC"/>
                </a:solidFill>
              </a:rPr>
              <a:t>ALL or NOTHING</a:t>
            </a:r>
            <a:r>
              <a:rPr lang="en-US" altLang="zh-CN" sz="2200" dirty="0"/>
              <a:t>)</a:t>
            </a:r>
            <a:endParaRPr lang="en-US" altLang="zh-CN" sz="2200" dirty="0"/>
          </a:p>
          <a:p>
            <a:pPr>
              <a:spcBef>
                <a:spcPts val="600"/>
              </a:spcBef>
            </a:pPr>
            <a:r>
              <a:rPr lang="en-US" altLang="zh-CN" sz="2200" b="1" dirty="0">
                <a:solidFill>
                  <a:srgbClr val="FF0000"/>
                </a:solidFill>
              </a:rPr>
              <a:t>Consistency</a:t>
            </a:r>
            <a:r>
              <a:rPr lang="en-US" altLang="zh-CN" sz="2200" b="1" dirty="0"/>
              <a:t>.</a:t>
            </a:r>
            <a:r>
              <a:rPr lang="en-US" altLang="zh-CN" sz="2200" dirty="0"/>
              <a:t>  Execution of a transaction in isolation preserves the consistency of the database.</a:t>
            </a:r>
            <a:endParaRPr lang="en-US" altLang="zh-CN" sz="2200" dirty="0"/>
          </a:p>
          <a:p>
            <a:pPr>
              <a:spcBef>
                <a:spcPts val="600"/>
              </a:spcBef>
            </a:pPr>
            <a:r>
              <a:rPr lang="en-US" altLang="zh-CN" sz="2200" b="1" dirty="0">
                <a:solidFill>
                  <a:srgbClr val="FF0000"/>
                </a:solidFill>
              </a:rPr>
              <a:t>Isolation</a:t>
            </a:r>
            <a:r>
              <a:rPr lang="en-US" altLang="zh-CN" sz="2200" b="1" dirty="0"/>
              <a:t>.</a:t>
            </a:r>
            <a:r>
              <a:rPr lang="en-US" altLang="zh-CN" sz="2200" dirty="0"/>
              <a:t>  Although multiple transactions may execute concurrently, each transaction must be unaware of other concurrently executing transactions.  Intermediate transaction results must be hidden from other concurrently executed transactions.  </a:t>
            </a:r>
            <a:endParaRPr lang="en-US" altLang="zh-CN" sz="2200" dirty="0"/>
          </a:p>
          <a:p>
            <a:pPr>
              <a:spcBef>
                <a:spcPts val="600"/>
              </a:spcBef>
            </a:pPr>
            <a:r>
              <a:rPr lang="en-US" altLang="zh-CN" sz="2200" b="1" dirty="0">
                <a:solidFill>
                  <a:srgbClr val="FF0000"/>
                </a:solidFill>
              </a:rPr>
              <a:t>Durability</a:t>
            </a:r>
            <a:r>
              <a:rPr lang="en-US" altLang="zh-CN" sz="2200" b="1" dirty="0"/>
              <a:t>.  </a:t>
            </a:r>
            <a:r>
              <a:rPr lang="en-US" altLang="zh-CN" sz="2200" dirty="0"/>
              <a:t>After a transaction completes successfully, the changes it has made to the database persist, even if there are system failures. </a:t>
            </a:r>
            <a:endParaRPr lang="en-US" altLang="zh-CN" sz="22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1"/>
          <p:cNvSpPr>
            <a:spLocks noGrp="1"/>
          </p:cNvSpPr>
          <p:nvPr>
            <p:ph type="title"/>
          </p:nvPr>
        </p:nvSpPr>
        <p:spPr>
          <a:xfrm>
            <a:off x="0" y="0"/>
            <a:ext cx="9144000" cy="609600"/>
          </a:xfrm>
        </p:spPr>
        <p:txBody>
          <a:bodyPr wrap="square" tIns="0" bIns="0" anchor="ctr"/>
          <a:p>
            <a:pPr eaLnBrk="1" hangingPunct="1"/>
            <a:r>
              <a:rPr lang="zh-CN" altLang="en-US" sz="3200" dirty="0"/>
              <a:t>数据库中的事务处理</a:t>
            </a:r>
            <a:endParaRPr lang="zh-CN" altLang="en-US" sz="3200" dirty="0"/>
          </a:p>
        </p:txBody>
      </p:sp>
      <p:sp>
        <p:nvSpPr>
          <p:cNvPr id="14338" name="内容占位符 2"/>
          <p:cNvSpPr>
            <a:spLocks noGrp="1"/>
          </p:cNvSpPr>
          <p:nvPr>
            <p:ph idx="4294967295"/>
          </p:nvPr>
        </p:nvSpPr>
        <p:spPr>
          <a:xfrm>
            <a:off x="381000" y="836613"/>
            <a:ext cx="8458200" cy="5564188"/>
          </a:xfrm>
        </p:spPr>
        <p:txBody>
          <a:bodyPr wrap="square" anchor="t"/>
          <a:p>
            <a:pPr eaLnBrk="1" fontAlgn="base" hangingPunct="1">
              <a:spcBef>
                <a:spcPct val="20000"/>
              </a:spcBef>
            </a:pPr>
            <a:r>
              <a:rPr lang="zh-CN" altLang="en-US" sz="2000" b="1" strike="noStrike" noProof="1" dirty="0">
                <a:solidFill>
                  <a:srgbClr val="0000CC"/>
                </a:solidFill>
              </a:rPr>
              <a:t>事务的原子性</a:t>
            </a:r>
            <a:endParaRPr lang="zh-CN" altLang="en-US" sz="2000" b="1" strike="noStrike" noProof="1" dirty="0">
              <a:solidFill>
                <a:srgbClr val="0000CC"/>
              </a:solidFill>
            </a:endParaRPr>
          </a:p>
          <a:p>
            <a:pPr marL="802005" lvl="2" indent="-342900" eaLnBrk="1" fontAlgn="base" hangingPunct="1">
              <a:spcBef>
                <a:spcPct val="20000"/>
              </a:spcBef>
              <a:buFont typeface="Arial" panose="020B0604020202020204" pitchFamily="34" charset="0"/>
              <a:buChar char="•"/>
            </a:pPr>
            <a:r>
              <a:rPr lang="zh-CN" altLang="en-US" sz="2000" b="1" strike="noStrike" noProof="1" dirty="0"/>
              <a:t>事务是一个最小的逻辑</a:t>
            </a:r>
            <a:r>
              <a:rPr lang="zh-CN" altLang="en-US" sz="2000" b="1" strike="noStrike" noProof="1" dirty="0"/>
              <a:t>工作单元，不论成功与否都作为一个整体进行工作。</a:t>
            </a:r>
            <a:endParaRPr lang="zh-CN" altLang="en-US" sz="2000" b="1" strike="noStrike" noProof="1" dirty="0"/>
          </a:p>
          <a:p>
            <a:pPr marL="802005" lvl="2" indent="-342900" eaLnBrk="1" fontAlgn="base" hangingPunct="1">
              <a:spcBef>
                <a:spcPct val="20000"/>
              </a:spcBef>
              <a:buFont typeface="Arial" panose="020B0604020202020204" pitchFamily="34" charset="0"/>
              <a:buChar char="•"/>
            </a:pPr>
            <a:r>
              <a:rPr lang="zh-CN" altLang="en-US" sz="2000" b="1" strike="noStrike" noProof="1" dirty="0"/>
              <a:t>不会有部分完成的事务！</a:t>
            </a:r>
            <a:endParaRPr lang="zh-CN" altLang="en-US" sz="2000" b="1" strike="noStrike" noProof="1" dirty="0"/>
          </a:p>
          <a:p>
            <a:pPr marL="802005" lvl="2" indent="-342900" eaLnBrk="1" fontAlgn="base" hangingPunct="1">
              <a:spcBef>
                <a:spcPct val="20000"/>
              </a:spcBef>
              <a:buFont typeface="Arial" panose="020B0604020202020204" pitchFamily="34" charset="0"/>
              <a:buChar char="•"/>
            </a:pPr>
            <a:r>
              <a:rPr lang="zh-CN" altLang="en-US" sz="2000" b="1" strike="noStrike" noProof="1" dirty="0"/>
              <a:t>由于一个事务通常是由一组数据库访问操作组成的，因此如果一个事务作为一个整体是成功的，则事务中的每个访问操作都必须成功。如果事务中有一部分访问操作</a:t>
            </a:r>
            <a:r>
              <a:rPr lang="zh-CN" altLang="en-US" sz="2000" b="1" strike="noStrike" noProof="1" dirty="0"/>
              <a:t>失败，则整体事务失败。</a:t>
            </a:r>
            <a:endParaRPr lang="zh-CN" altLang="en-US" sz="2000" b="1" strike="noStrike" noProof="1" dirty="0"/>
          </a:p>
          <a:p>
            <a:pPr marL="1905" lvl="1" indent="391795" eaLnBrk="1" fontAlgn="base" hangingPunct="1">
              <a:spcBef>
                <a:spcPct val="20000"/>
              </a:spcBef>
            </a:pPr>
            <a:endParaRPr lang="zh-CN" altLang="en-US" sz="2000" b="1" strike="noStrike" noProof="1" dirty="0"/>
          </a:p>
          <a:p>
            <a:pPr eaLnBrk="1" fontAlgn="base" hangingPunct="1">
              <a:spcBef>
                <a:spcPct val="20000"/>
              </a:spcBef>
            </a:pPr>
            <a:r>
              <a:rPr lang="zh-CN" altLang="en-US" sz="2000" b="1" strike="noStrike" noProof="1" dirty="0">
                <a:solidFill>
                  <a:srgbClr val="0000CC"/>
                </a:solidFill>
              </a:rPr>
              <a:t>事务的提交（</a:t>
            </a:r>
            <a:r>
              <a:rPr lang="en-US" altLang="x-none" sz="2000" b="1" strike="noStrike" noProof="1" dirty="0">
                <a:solidFill>
                  <a:srgbClr val="0000CC"/>
                </a:solidFill>
              </a:rPr>
              <a:t>COMMIT</a:t>
            </a:r>
            <a:r>
              <a:rPr lang="zh-CN" altLang="en-US" sz="2000" b="1" strike="noStrike" noProof="1" dirty="0">
                <a:solidFill>
                  <a:srgbClr val="0000CC"/>
                </a:solidFill>
              </a:rPr>
              <a:t>）</a:t>
            </a:r>
            <a:endParaRPr lang="en-US" altLang="x-none" sz="2000" b="1" strike="noStrike" noProof="1" dirty="0">
              <a:solidFill>
                <a:srgbClr val="0000CC"/>
              </a:solidFill>
            </a:endParaRPr>
          </a:p>
          <a:p>
            <a:pPr marL="802005" lvl="2" indent="-342900" eaLnBrk="1" fontAlgn="base" hangingPunct="1">
              <a:spcBef>
                <a:spcPct val="20000"/>
              </a:spcBef>
              <a:buFont typeface="Arial" panose="020B0604020202020204" pitchFamily="34" charset="0"/>
              <a:buChar char="•"/>
            </a:pPr>
            <a:r>
              <a:rPr lang="zh-CN" altLang="en-US" sz="2000" b="1" strike="noStrike" noProof="1" dirty="0"/>
              <a:t>当一个事务执行成功时，需要调用</a:t>
            </a:r>
            <a:r>
              <a:rPr lang="en-US" altLang="zh-CN" sz="2000" b="1" strike="noStrike" noProof="1" dirty="0"/>
              <a:t>COMMIT</a:t>
            </a:r>
            <a:r>
              <a:rPr lang="zh-CN" altLang="en-US" sz="2000" b="1" strike="noStrike" noProof="1" dirty="0"/>
              <a:t>命令来确认其执行结果。</a:t>
            </a:r>
            <a:r>
              <a:rPr lang="zh-CN" altLang="en-US" sz="2000" b="1" strike="noStrike" noProof="1" dirty="0"/>
              <a:t>系统将转变到一个新的状态下去，且这种转变是不可被“丢失”的。</a:t>
            </a:r>
            <a:endParaRPr lang="en-US" altLang="x-none" sz="2000" b="1" strike="noStrike" noProof="1" dirty="0"/>
          </a:p>
          <a:p>
            <a:pPr marL="1905" lvl="1" indent="391795" eaLnBrk="1" fontAlgn="base" hangingPunct="1">
              <a:spcBef>
                <a:spcPct val="20000"/>
              </a:spcBef>
            </a:pPr>
            <a:endParaRPr lang="en-US" altLang="x-none" sz="2000" b="1" strike="noStrike" noProof="1" dirty="0"/>
          </a:p>
          <a:p>
            <a:pPr eaLnBrk="1" fontAlgn="base" hangingPunct="1">
              <a:spcBef>
                <a:spcPct val="20000"/>
              </a:spcBef>
            </a:pPr>
            <a:r>
              <a:rPr lang="zh-CN" altLang="en-US" sz="2000" b="1" strike="noStrike" noProof="1" dirty="0">
                <a:solidFill>
                  <a:srgbClr val="0000CC"/>
                </a:solidFill>
              </a:rPr>
              <a:t>事务的回滚（</a:t>
            </a:r>
            <a:r>
              <a:rPr lang="en-US" altLang="x-none" sz="2000" b="1" strike="noStrike" noProof="1" dirty="0">
                <a:solidFill>
                  <a:srgbClr val="0000CC"/>
                </a:solidFill>
              </a:rPr>
              <a:t>ROLLBACK</a:t>
            </a:r>
            <a:r>
              <a:rPr lang="zh-CN" altLang="en-US" sz="2000" b="1" strike="noStrike" noProof="1" dirty="0">
                <a:solidFill>
                  <a:srgbClr val="0000CC"/>
                </a:solidFill>
              </a:rPr>
              <a:t>）</a:t>
            </a:r>
            <a:endParaRPr lang="en-US" altLang="x-none" sz="2000" b="1" strike="noStrike" noProof="1" dirty="0">
              <a:solidFill>
                <a:srgbClr val="0000CC"/>
              </a:solidFill>
            </a:endParaRPr>
          </a:p>
          <a:p>
            <a:pPr marL="802005" lvl="2" indent="-342900" eaLnBrk="1" fontAlgn="base" hangingPunct="1">
              <a:spcBef>
                <a:spcPct val="20000"/>
              </a:spcBef>
              <a:buFont typeface="Arial" panose="020B0604020202020204" pitchFamily="34" charset="0"/>
              <a:buChar char="•"/>
            </a:pPr>
            <a:r>
              <a:rPr lang="zh-CN" altLang="en-US" sz="2000" b="1" strike="noStrike" noProof="1" dirty="0"/>
              <a:t>当事务执行</a:t>
            </a:r>
            <a:r>
              <a:rPr lang="zh-CN" altLang="en-US" sz="2000" b="1" strike="noStrike" noProof="1" dirty="0"/>
              <a:t>失败时，需要调用</a:t>
            </a:r>
            <a:r>
              <a:rPr lang="en-US" altLang="zh-CN" sz="2000" b="1" strike="noStrike" noProof="1" dirty="0"/>
              <a:t>ROLLBACK</a:t>
            </a:r>
            <a:r>
              <a:rPr lang="zh-CN" altLang="en-US" sz="2000" b="1" strike="noStrike" noProof="1" dirty="0"/>
              <a:t>命令将</a:t>
            </a:r>
            <a:r>
              <a:rPr lang="zh-CN" altLang="en-US" sz="2000" b="1" strike="noStrike" noProof="1" dirty="0"/>
              <a:t>系统返回到事务开始前的状态。</a:t>
            </a:r>
            <a:endParaRPr lang="en-US" altLang="x-none" sz="2000" b="1" strike="noStrike" noProof="1" dirty="0"/>
          </a:p>
          <a:p>
            <a:pPr marL="802005" lvl="2" indent="-342900" eaLnBrk="1" fontAlgn="base" hangingPunct="1">
              <a:spcBef>
                <a:spcPct val="20000"/>
              </a:spcBef>
              <a:buFont typeface="Arial" panose="020B0604020202020204" pitchFamily="34" charset="0"/>
              <a:buChar char="•"/>
            </a:pPr>
            <a:r>
              <a:rPr lang="zh-CN" altLang="en-US" sz="2000" b="1" strike="noStrike" noProof="1" dirty="0"/>
              <a:t>这种取消所有变化的过程被称为 </a:t>
            </a:r>
            <a:r>
              <a:rPr lang="en-US" altLang="zh-CN" sz="2000" b="1" strike="noStrike" noProof="1" dirty="0"/>
              <a:t>‘</a:t>
            </a:r>
            <a:r>
              <a:rPr lang="zh-CN" altLang="en-US" sz="2000" b="1" strike="noStrike" noProof="1" dirty="0"/>
              <a:t>回滚</a:t>
            </a:r>
            <a:r>
              <a:rPr lang="en-US" altLang="zh-CN" sz="2000" b="1" strike="noStrike" noProof="1" dirty="0"/>
              <a:t>’(rollback) </a:t>
            </a:r>
            <a:r>
              <a:rPr lang="zh-CN" altLang="en-US" sz="2000" b="1" strike="noStrike" noProof="1" dirty="0"/>
              <a:t>或 </a:t>
            </a:r>
            <a:r>
              <a:rPr lang="en-US" altLang="zh-CN" sz="2000" b="1" strike="noStrike" noProof="1" dirty="0"/>
              <a:t>‘</a:t>
            </a:r>
            <a:r>
              <a:rPr lang="zh-CN" altLang="en-US" sz="2000" b="1" strike="noStrike" noProof="1" dirty="0"/>
              <a:t>放弃</a:t>
            </a:r>
            <a:r>
              <a:rPr lang="en-US" altLang="zh-CN" sz="2000" b="1" strike="noStrike" noProof="1" dirty="0"/>
              <a:t>’(abort)</a:t>
            </a:r>
            <a:endParaRPr lang="en-US" altLang="zh-CN" sz="2000" b="1" strike="noStrike" noProof="1" dirty="0"/>
          </a:p>
        </p:txBody>
      </p:sp>
      <p:sp>
        <p:nvSpPr>
          <p:cNvPr id="16389" name="灯片编号占位符 5"/>
          <p:cNvSpPr txBox="1">
            <a:spLocks noGrp="1"/>
          </p:cNvSpPr>
          <p:nvPr/>
        </p:nvSpPr>
        <p:spPr>
          <a:xfrm>
            <a:off x="7162800" y="6553200"/>
            <a:ext cx="1905000" cy="228600"/>
          </a:xfrm>
          <a:prstGeom prst="rect">
            <a:avLst/>
          </a:prstGeom>
          <a:noFill/>
          <a:ln w="9525">
            <a:noFill/>
          </a:ln>
        </p:spPr>
        <p:txBody>
          <a:bodyPr anchor="t"/>
          <a:p>
            <a:pPr algn="r"/>
            <a:fld id="{9A0DB2DC-4C9A-4742-B13C-FB6460FD3503}" type="slidenum">
              <a:rPr lang="zh-CN" altLang="en-US" sz="1400" b="1" i="1" dirty="0">
                <a:latin typeface="Arial" panose="020B0604020202020204" pitchFamily="34" charset="0"/>
                <a:ea typeface="宋体" panose="02010600030101010101" pitchFamily="2" charset="-122"/>
              </a:rPr>
            </a:fld>
            <a:endParaRPr lang="zh-CN" altLang="en-US" sz="1400" b="1" i="1" dirty="0">
              <a:latin typeface="Arial" panose="020B060402020202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标题 3"/>
          <p:cNvSpPr>
            <a:spLocks noGrp="1"/>
          </p:cNvSpPr>
          <p:nvPr>
            <p:ph type="title"/>
          </p:nvPr>
        </p:nvSpPr>
        <p:spPr>
          <a:xfrm>
            <a:off x="685800" y="227965"/>
            <a:ext cx="7772400" cy="457200"/>
          </a:xfrm>
        </p:spPr>
        <p:txBody>
          <a:bodyPr tIns="0" bIns="0" anchor="ctr"/>
          <a:p>
            <a:r>
              <a:rPr lang="en-US" altLang="x-none" sz="2800" dirty="0">
                <a:ea typeface="宋体" panose="02010600030101010101" pitchFamily="2" charset="-122"/>
                <a:sym typeface="+mn-ea"/>
              </a:rPr>
              <a:t>Introduction to Database System</a:t>
            </a:r>
            <a:endParaRPr lang="zh-CN" altLang="zh-CN" sz="2800"/>
          </a:p>
        </p:txBody>
      </p:sp>
      <p:sp>
        <p:nvSpPr>
          <p:cNvPr id="5" name="文本占位符 4"/>
          <p:cNvSpPr>
            <a:spLocks noGrp="1"/>
          </p:cNvSpPr>
          <p:nvPr>
            <p:ph type="body" orient="vert" idx="1"/>
          </p:nvPr>
        </p:nvSpPr>
        <p:spPr>
          <a:xfrm>
            <a:off x="303530" y="981710"/>
            <a:ext cx="8524875" cy="1282700"/>
          </a:xfrm>
        </p:spPr>
        <p:txBody>
          <a:bodyPr vert="horz" wrap="square" anchor="t">
            <a:spAutoFit/>
          </a:bodyPr>
          <a:p>
            <a:pPr marL="458470" indent="-427990">
              <a:buFont typeface="Wingdings" panose="05000000000000000000" charset="0"/>
              <a:buChar char="n"/>
            </a:pPr>
            <a:r>
              <a:rPr lang="zh-CN" altLang="en-US" sz="2400" b="1">
                <a:solidFill>
                  <a:srgbClr val="FF0000"/>
                </a:solidFill>
              </a:rPr>
              <a:t>什么是数据库？ </a:t>
            </a:r>
            <a:r>
              <a:rPr lang="en-US" altLang="zh-CN" sz="2400" b="1">
                <a:solidFill>
                  <a:srgbClr val="FF0000"/>
                </a:solidFill>
              </a:rPr>
              <a:t>DataBase - DB</a:t>
            </a:r>
            <a:endParaRPr lang="zh-CN" altLang="en-US" sz="2400" b="1">
              <a:solidFill>
                <a:srgbClr val="FF0000"/>
              </a:solidFill>
            </a:endParaRPr>
          </a:p>
          <a:p>
            <a:pPr marL="393700" lvl="1" indent="0" defTabSz="0">
              <a:buNone/>
              <a:tabLst>
                <a:tab pos="447675" algn="l"/>
              </a:tabLst>
            </a:pPr>
            <a:r>
              <a:rPr lang="zh-CN" altLang="zh-CN" sz="2400" b="1">
                <a:solidFill>
                  <a:srgbClr val="0000CC"/>
                </a:solidFill>
              </a:rPr>
              <a:t>长期存储在计算机内、有组织、大量、共享数据的</a:t>
            </a:r>
            <a:r>
              <a:rPr lang="zh-CN" altLang="zh-CN" sz="2400" b="1">
                <a:solidFill>
                  <a:srgbClr val="0000CC"/>
                </a:solidFill>
              </a:rPr>
              <a:t>集合。</a:t>
            </a:r>
            <a:endParaRPr lang="zh-CN" altLang="zh-CN" sz="2400" b="1">
              <a:solidFill>
                <a:srgbClr val="0000CC"/>
              </a:solidFill>
            </a:endParaRPr>
          </a:p>
          <a:p>
            <a:pPr marL="393700" lvl="1" indent="0" defTabSz="0">
              <a:buNone/>
              <a:tabLst>
                <a:tab pos="447675" algn="l"/>
              </a:tabLst>
            </a:pPr>
            <a:r>
              <a:rPr lang="en-US" altLang="x-none" sz="2400" dirty="0">
                <a:solidFill>
                  <a:srgbClr val="2D2DB9"/>
                </a:solidFill>
                <a:ea typeface="宋体" panose="02010600030101010101" pitchFamily="2" charset="-122"/>
                <a:sym typeface="+mn-ea"/>
              </a:rPr>
              <a:t>http://en.wikipedia.org/wiki/Database</a:t>
            </a:r>
            <a:endParaRPr lang="zh-CN" altLang="zh-CN" sz="2400" b="1">
              <a:solidFill>
                <a:srgbClr val="0000CC"/>
              </a:solidFill>
            </a:endParaRPr>
          </a:p>
        </p:txBody>
      </p:sp>
      <p:sp>
        <p:nvSpPr>
          <p:cNvPr id="12" name="文本占位符 4"/>
          <p:cNvSpPr>
            <a:spLocks noGrp="1"/>
          </p:cNvSpPr>
          <p:nvPr/>
        </p:nvSpPr>
        <p:spPr>
          <a:xfrm>
            <a:off x="303530" y="4960620"/>
            <a:ext cx="8524875" cy="1273175"/>
          </a:xfrm>
          <a:prstGeom prst="rect">
            <a:avLst/>
          </a:prstGeom>
          <a:noFill/>
          <a:ln w="9525">
            <a:noFill/>
          </a:ln>
        </p:spPr>
        <p:txBody>
          <a:bodyPr wrap="square" anchor="t">
            <a:spAutoFit/>
          </a:bodyPr>
          <a:p>
            <a:pPr marL="457200" indent="-457200" eaLnBrk="0" hangingPunct="0">
              <a:spcBef>
                <a:spcPct val="20000"/>
              </a:spcBef>
              <a:buClr>
                <a:schemeClr val="accent1"/>
              </a:buClr>
              <a:buFont typeface="Wingdings" panose="05000000000000000000" charset="0"/>
              <a:buChar char="n"/>
            </a:pPr>
            <a:r>
              <a:rPr lang="zh-CN" altLang="en-US" sz="2400" b="1">
                <a:solidFill>
                  <a:schemeClr val="accent2"/>
                </a:solidFill>
                <a:latin typeface="Times New Roman" panose="02020603050405020304" pitchFamily="2" charset="0"/>
              </a:rPr>
              <a:t>什么是数据库技术？</a:t>
            </a:r>
            <a:endParaRPr lang="zh-CN" altLang="en-US" sz="2400" b="1">
              <a:solidFill>
                <a:schemeClr val="accent2"/>
              </a:solidFill>
              <a:latin typeface="Times New Roman" panose="02020603050405020304" pitchFamily="2" charset="0"/>
            </a:endParaRPr>
          </a:p>
          <a:p>
            <a:pPr lvl="1" eaLnBrk="0" hangingPunct="0">
              <a:spcBef>
                <a:spcPct val="20000"/>
              </a:spcBef>
              <a:buClr>
                <a:schemeClr val="accent1"/>
              </a:buClr>
            </a:pPr>
            <a:r>
              <a:rPr lang="zh-CN" altLang="en-US" sz="2400" b="1" dirty="0">
                <a:solidFill>
                  <a:srgbClr val="0000CC"/>
                </a:solidFill>
                <a:latin typeface="宋体" panose="02010600030101010101" pitchFamily="2" charset="-122"/>
                <a:sym typeface="宋体" panose="02010600030101010101" pitchFamily="2" charset="-122"/>
              </a:rPr>
              <a:t>研究数据库的结构、存储、设计、管理和使用的一门软件学科。</a:t>
            </a:r>
            <a:endParaRPr lang="zh-CN" altLang="en-US" sz="2400" b="1" dirty="0">
              <a:solidFill>
                <a:srgbClr val="0000CC"/>
              </a:solidFill>
              <a:latin typeface="宋体" panose="02010600030101010101" pitchFamily="2" charset="-122"/>
              <a:sym typeface="宋体" panose="02010600030101010101" pitchFamily="2" charset="-122"/>
            </a:endParaRPr>
          </a:p>
        </p:txBody>
      </p:sp>
      <p:sp>
        <p:nvSpPr>
          <p:cNvPr id="13" name="文本占位符 4"/>
          <p:cNvSpPr>
            <a:spLocks noGrp="1"/>
          </p:cNvSpPr>
          <p:nvPr/>
        </p:nvSpPr>
        <p:spPr>
          <a:xfrm>
            <a:off x="303530" y="2608580"/>
            <a:ext cx="8522970" cy="2087880"/>
          </a:xfrm>
          <a:prstGeom prst="rect">
            <a:avLst/>
          </a:prstGeom>
          <a:noFill/>
          <a:ln w="9525">
            <a:noFill/>
          </a:ln>
        </p:spPr>
        <p:txBody>
          <a:bodyPr wrap="square" anchor="t">
            <a:spAutoFit/>
          </a:bodyPr>
          <a:p>
            <a:pPr marL="457200" indent="-457200" eaLnBrk="0" hangingPunct="0">
              <a:lnSpc>
                <a:spcPct val="100000"/>
              </a:lnSpc>
              <a:spcBef>
                <a:spcPts val="20"/>
              </a:spcBef>
              <a:spcAft>
                <a:spcPts val="0"/>
              </a:spcAft>
              <a:buClr>
                <a:schemeClr val="accent1"/>
              </a:buClr>
              <a:buFont typeface="Wingdings" panose="05000000000000000000" charset="0"/>
              <a:buChar char="n"/>
            </a:pPr>
            <a:r>
              <a:rPr lang="zh-CN" altLang="en-US" sz="2400" b="1">
                <a:solidFill>
                  <a:schemeClr val="accent2"/>
                </a:solidFill>
                <a:latin typeface="Times New Roman" panose="02020603050405020304" pitchFamily="2" charset="0"/>
              </a:rPr>
              <a:t>什么是数据库管理系统？</a:t>
            </a:r>
            <a:endParaRPr lang="zh-CN" altLang="en-US" sz="2400" b="1">
              <a:solidFill>
                <a:schemeClr val="accent2"/>
              </a:solidFill>
              <a:latin typeface="Times New Roman" panose="02020603050405020304" pitchFamily="2" charset="0"/>
            </a:endParaRPr>
          </a:p>
          <a:p>
            <a:pPr lvl="1" eaLnBrk="0" hangingPunct="0">
              <a:lnSpc>
                <a:spcPct val="100000"/>
              </a:lnSpc>
              <a:spcBef>
                <a:spcPts val="20"/>
              </a:spcBef>
              <a:spcAft>
                <a:spcPts val="0"/>
              </a:spcAft>
              <a:buClr>
                <a:schemeClr val="accent1"/>
              </a:buClr>
            </a:pPr>
            <a:r>
              <a:rPr lang="en-US" altLang="zh-CN" sz="2400" b="1">
                <a:solidFill>
                  <a:schemeClr val="accent2"/>
                </a:solidFill>
                <a:latin typeface="Times New Roman" panose="02020603050405020304" pitchFamily="2" charset="0"/>
              </a:rPr>
              <a:t>DataBase Management System - DBMS</a:t>
            </a:r>
            <a:endParaRPr lang="zh-CN" altLang="en-US" sz="2400" b="1">
              <a:solidFill>
                <a:schemeClr val="accent2"/>
              </a:solidFill>
              <a:latin typeface="Times New Roman" panose="02020603050405020304" pitchFamily="2" charset="0"/>
            </a:endParaRPr>
          </a:p>
          <a:p>
            <a:pPr lvl="1" eaLnBrk="0" hangingPunct="0">
              <a:spcBef>
                <a:spcPct val="20000"/>
              </a:spcBef>
              <a:buClr>
                <a:schemeClr val="accent1"/>
              </a:buClr>
            </a:pPr>
            <a:r>
              <a:rPr lang="zh-CN" altLang="en-US" sz="2400" b="1" dirty="0">
                <a:solidFill>
                  <a:srgbClr val="0000CC"/>
                </a:solidFill>
                <a:latin typeface="宋体" panose="02010600030101010101" pitchFamily="2" charset="-122"/>
                <a:sym typeface="宋体" panose="02010600030101010101" pitchFamily="2" charset="-122"/>
              </a:rPr>
              <a:t>位于用户与数据库之间的一层数据管理软件，为用户或应用程序提供访问数据库的方法和接口。</a:t>
            </a:r>
            <a:endParaRPr lang="zh-CN" altLang="en-US" sz="2400" b="1" dirty="0">
              <a:solidFill>
                <a:srgbClr val="0000CC"/>
              </a:solidFill>
              <a:latin typeface="宋体" panose="02010600030101010101" pitchFamily="2" charset="-122"/>
              <a:sym typeface="宋体" panose="02010600030101010101" pitchFamily="2" charset="-122"/>
            </a:endParaRPr>
          </a:p>
          <a:p>
            <a:pPr lvl="0" eaLnBrk="0" hangingPunct="0">
              <a:spcBef>
                <a:spcPct val="20000"/>
              </a:spcBef>
              <a:buClr>
                <a:schemeClr val="accent1"/>
              </a:buClr>
            </a:pPr>
            <a:r>
              <a:rPr lang="en-US" altLang="x-none" sz="2400" dirty="0">
                <a:solidFill>
                  <a:srgbClr val="2D2DB9"/>
                </a:solidFill>
                <a:sym typeface="+mn-ea"/>
              </a:rPr>
              <a:t>http://en.wikipedia.org/wiki/Database_management_system</a:t>
            </a:r>
            <a:endParaRPr lang="zh-CN" altLang="en-US" sz="2400" b="1" dirty="0">
              <a:solidFill>
                <a:srgbClr val="0000CC"/>
              </a:solidFill>
              <a:latin typeface="宋体" panose="02010600030101010101" pitchFamily="2" charset="-122"/>
              <a:sym typeface="宋体" panose="02010600030101010101" pitchFamily="2" charset="-122"/>
            </a:endParaRPr>
          </a:p>
        </p:txBody>
      </p:sp>
      <p:sp>
        <p:nvSpPr>
          <p:cNvPr id="9219" name="灯片编号占位符 5"/>
          <p:cNvSpPr txBox="1">
            <a:spLocks noGrp="1"/>
          </p:cNvSpPr>
          <p:nvPr/>
        </p:nvSpPr>
        <p:spPr>
          <a:xfrm>
            <a:off x="8114665" y="6477000"/>
            <a:ext cx="935355"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7409"/>
          <p:cNvSpPr>
            <a:spLocks noGrp="1"/>
          </p:cNvSpPr>
          <p:nvPr>
            <p:ph type="title"/>
          </p:nvPr>
        </p:nvSpPr>
        <p:spPr>
          <a:xfrm>
            <a:off x="457200" y="274638"/>
            <a:ext cx="8229600" cy="706437"/>
          </a:xfrm>
        </p:spPr>
        <p:txBody>
          <a:bodyPr anchor="ctr"/>
          <a:p>
            <a:pPr algn="ctr"/>
            <a:r>
              <a:rPr lang="zh-CN" altLang="en-US" sz="3700" dirty="0"/>
              <a:t>事务的状态变化示意图</a:t>
            </a:r>
            <a:endParaRPr lang="zh-CN" altLang="en-US" sz="3700" dirty="0"/>
          </a:p>
        </p:txBody>
      </p:sp>
      <p:pic>
        <p:nvPicPr>
          <p:cNvPr id="17410" name="图片 17410"/>
          <p:cNvPicPr>
            <a:picLocks noChangeAspect="1"/>
          </p:cNvPicPr>
          <p:nvPr/>
        </p:nvPicPr>
        <p:blipFill>
          <a:blip r:embed="rId1"/>
          <a:stretch>
            <a:fillRect/>
          </a:stretch>
        </p:blipFill>
        <p:spPr>
          <a:xfrm>
            <a:off x="1187450" y="1412875"/>
            <a:ext cx="6697663" cy="4194175"/>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
          <p:cNvSpPr>
            <a:spLocks noGrp="1"/>
          </p:cNvSpPr>
          <p:nvPr>
            <p:ph type="title"/>
          </p:nvPr>
        </p:nvSpPr>
        <p:spPr/>
        <p:txBody>
          <a:bodyPr anchor="ctr"/>
          <a:p>
            <a:r>
              <a:rPr lang="zh-CN" altLang="en-US"/>
              <a:t>基本概念</a:t>
            </a:r>
            <a:endParaRPr lang="zh-CN" altLang="en-US"/>
          </a:p>
        </p:txBody>
      </p:sp>
      <p:sp>
        <p:nvSpPr>
          <p:cNvPr id="18434" name="内容占位符 2"/>
          <p:cNvSpPr>
            <a:spLocks noGrp="1"/>
          </p:cNvSpPr>
          <p:nvPr>
            <p:ph idx="1"/>
          </p:nvPr>
        </p:nvSpPr>
        <p:spPr/>
        <p:txBody>
          <a:bodyPr wrap="square" anchor="t"/>
          <a:p>
            <a:r>
              <a:rPr lang="en-US" altLang="zh-CN">
                <a:solidFill>
                  <a:srgbClr val="0000CC"/>
                </a:solidFill>
              </a:rPr>
              <a:t>The States of Transactions</a:t>
            </a:r>
            <a:endParaRPr lang="en-US" altLang="zh-CN">
              <a:solidFill>
                <a:srgbClr val="0000CC"/>
              </a:solidFill>
            </a:endParaRPr>
          </a:p>
          <a:p>
            <a:r>
              <a:rPr lang="en-US" altLang="zh-CN">
                <a:solidFill>
                  <a:srgbClr val="0000CC"/>
                </a:solidFill>
              </a:rPr>
              <a:t>Transaction Manager(TM) Primitives</a:t>
            </a:r>
            <a:endParaRPr lang="en-US" altLang="zh-CN">
              <a:solidFill>
                <a:srgbClr val="0000CC"/>
              </a:solidFill>
            </a:endParaRPr>
          </a:p>
          <a:p>
            <a:r>
              <a:rPr lang="en-US" altLang="zh-CN">
                <a:solidFill>
                  <a:srgbClr val="0000CC"/>
                </a:solidFill>
              </a:rPr>
              <a:t>The Major Tasks of TM</a:t>
            </a:r>
            <a:endParaRPr lang="en-US" altLang="zh-CN">
              <a:solidFill>
                <a:srgbClr val="0000CC"/>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
          <p:cNvSpPr>
            <a:spLocks noGrp="1"/>
          </p:cNvSpPr>
          <p:nvPr>
            <p:ph type="title"/>
          </p:nvPr>
        </p:nvSpPr>
        <p:spPr/>
        <p:txBody>
          <a:bodyPr anchor="ctr"/>
          <a:p>
            <a:r>
              <a:rPr lang="en-US" altLang="zh-CN">
                <a:solidFill>
                  <a:srgbClr val="0000CC"/>
                </a:solidFill>
                <a:sym typeface="宋体" panose="02010600030101010101" pitchFamily="2" charset="-122"/>
              </a:rPr>
              <a:t>The States of Transactions</a:t>
            </a:r>
            <a:endParaRPr lang="zh-CN" altLang="en-US"/>
          </a:p>
        </p:txBody>
      </p:sp>
      <p:sp>
        <p:nvSpPr>
          <p:cNvPr id="19458" name="内容占位符 2"/>
          <p:cNvSpPr>
            <a:spLocks noGrp="1"/>
          </p:cNvSpPr>
          <p:nvPr>
            <p:ph idx="1"/>
          </p:nvPr>
        </p:nvSpPr>
        <p:spPr>
          <a:xfrm>
            <a:off x="57150" y="1349375"/>
            <a:ext cx="9017000" cy="4657725"/>
          </a:xfrm>
        </p:spPr>
        <p:txBody>
          <a:bodyPr wrap="square" anchor="t"/>
          <a:p>
            <a:pPr>
              <a:lnSpc>
                <a:spcPct val="125000"/>
              </a:lnSpc>
              <a:spcBef>
                <a:spcPct val="10000"/>
              </a:spcBef>
              <a:buClr>
                <a:schemeClr val="bg1"/>
              </a:buClr>
            </a:pPr>
            <a:r>
              <a:rPr lang="en-US" altLang="zh-CN" sz="2400"/>
              <a:t>Each of the transactions in the system must be in one of  the following states:</a:t>
            </a:r>
            <a:endParaRPr lang="en-US" altLang="zh-CN" sz="2400"/>
          </a:p>
          <a:p>
            <a:pPr>
              <a:lnSpc>
                <a:spcPct val="125000"/>
              </a:lnSpc>
              <a:spcBef>
                <a:spcPct val="25000"/>
              </a:spcBef>
              <a:buClr>
                <a:srgbClr val="FF3300"/>
              </a:buClr>
              <a:buFont typeface="Arial" panose="020B0604020202020204" pitchFamily="34" charset="0"/>
              <a:buChar char="•"/>
            </a:pPr>
            <a:r>
              <a:rPr lang="en-US" altLang="zh-CN" sz="2400" i="1">
                <a:solidFill>
                  <a:srgbClr val="FF0000"/>
                </a:solidFill>
              </a:rPr>
              <a:t>Submitted </a:t>
            </a:r>
            <a:r>
              <a:rPr lang="en-US" altLang="zh-CN" sz="2400">
                <a:sym typeface="宋体" panose="02010600030101010101" pitchFamily="2" charset="-122"/>
              </a:rPr>
              <a:t>— </a:t>
            </a:r>
            <a:r>
              <a:rPr lang="en-US" altLang="zh-CN" sz="2400"/>
              <a:t>before acquiring resources required</a:t>
            </a:r>
            <a:endParaRPr lang="en-US" altLang="zh-CN" sz="2400"/>
          </a:p>
          <a:p>
            <a:pPr>
              <a:lnSpc>
                <a:spcPct val="125000"/>
              </a:lnSpc>
              <a:spcBef>
                <a:spcPct val="25000"/>
              </a:spcBef>
              <a:buClr>
                <a:srgbClr val="FF3300"/>
              </a:buClr>
              <a:buFont typeface="Arial" panose="020B0604020202020204" pitchFamily="34" charset="0"/>
              <a:buChar char="•"/>
            </a:pPr>
            <a:r>
              <a:rPr lang="en-US" altLang="zh-CN" sz="2400" i="1">
                <a:solidFill>
                  <a:srgbClr val="FF0000"/>
                </a:solidFill>
              </a:rPr>
              <a:t>Ready</a:t>
            </a:r>
            <a:r>
              <a:rPr lang="en-US" altLang="zh-CN" sz="2400" i="1">
                <a:solidFill>
                  <a:srgbClr val="FFFF00"/>
                </a:solidFill>
              </a:rPr>
              <a:t> </a:t>
            </a:r>
            <a:r>
              <a:rPr lang="en-US" altLang="zh-CN" sz="2400"/>
              <a:t>— waiting for schedule</a:t>
            </a:r>
            <a:endParaRPr lang="en-US" altLang="zh-CN" sz="2400"/>
          </a:p>
          <a:p>
            <a:pPr>
              <a:lnSpc>
                <a:spcPct val="125000"/>
              </a:lnSpc>
              <a:spcBef>
                <a:spcPct val="25000"/>
              </a:spcBef>
              <a:buClr>
                <a:srgbClr val="FF3300"/>
              </a:buClr>
              <a:buFont typeface="Arial" panose="020B0604020202020204" pitchFamily="34" charset="0"/>
              <a:buChar char="•"/>
            </a:pPr>
            <a:r>
              <a:rPr lang="en-US" altLang="zh-CN" sz="2400" i="1">
                <a:solidFill>
                  <a:srgbClr val="FF0000"/>
                </a:solidFill>
              </a:rPr>
              <a:t>Active </a:t>
            </a:r>
            <a:r>
              <a:rPr lang="en-US" altLang="zh-CN" sz="2400"/>
              <a:t>— being in the interval of BEGIN, and COMMIT/ABORT</a:t>
            </a:r>
            <a:endParaRPr lang="en-US" altLang="zh-CN" sz="2400"/>
          </a:p>
          <a:p>
            <a:pPr>
              <a:lnSpc>
                <a:spcPct val="125000"/>
              </a:lnSpc>
              <a:spcBef>
                <a:spcPct val="25000"/>
              </a:spcBef>
              <a:buClr>
                <a:srgbClr val="FF3300"/>
              </a:buClr>
              <a:buFont typeface="Arial" panose="020B0604020202020204" pitchFamily="34" charset="0"/>
              <a:buChar char="•"/>
            </a:pPr>
            <a:r>
              <a:rPr lang="en-US" altLang="zh-CN" sz="2400" i="1">
                <a:solidFill>
                  <a:srgbClr val="FF0000"/>
                </a:solidFill>
              </a:rPr>
              <a:t>Failed </a:t>
            </a:r>
            <a:r>
              <a:rPr lang="en-US" altLang="zh-CN" sz="2400"/>
              <a:t>— the normal execution can no longer proceed</a:t>
            </a:r>
            <a:endParaRPr lang="en-US" altLang="zh-CN" sz="2400"/>
          </a:p>
          <a:p>
            <a:pPr>
              <a:lnSpc>
                <a:spcPct val="125000"/>
              </a:lnSpc>
              <a:buClr>
                <a:schemeClr val="hlink"/>
              </a:buClr>
              <a:buFont typeface="Arial" panose="020B0604020202020204" pitchFamily="34" charset="0"/>
              <a:buChar char="•"/>
            </a:pPr>
            <a:r>
              <a:rPr lang="en-US" altLang="zh-CN" sz="2400" i="1">
                <a:solidFill>
                  <a:srgbClr val="FF0000"/>
                </a:solidFill>
              </a:rPr>
              <a:t>Aborted </a:t>
            </a:r>
            <a:r>
              <a:rPr lang="en-US" altLang="zh-CN" sz="2400" dirty="0" err="1"/>
              <a:t>— after having been undone(previous </a:t>
            </a:r>
            <a:r>
              <a:rPr lang="en-US" altLang="zh-CN" sz="2400"/>
              <a:t>DB state)</a:t>
            </a:r>
            <a:endParaRPr lang="en-US" altLang="zh-CN" sz="2400"/>
          </a:p>
          <a:p>
            <a:pPr>
              <a:lnSpc>
                <a:spcPct val="125000"/>
              </a:lnSpc>
              <a:buClr>
                <a:schemeClr val="hlink"/>
              </a:buClr>
              <a:buFont typeface="Arial" panose="020B0604020202020204" pitchFamily="34" charset="0"/>
              <a:buChar char="•"/>
            </a:pPr>
            <a:r>
              <a:rPr lang="en-US" altLang="zh-CN" sz="2400" i="1">
                <a:solidFill>
                  <a:srgbClr val="FF0000"/>
                </a:solidFill>
              </a:rPr>
              <a:t>Committed </a:t>
            </a:r>
            <a:r>
              <a:rPr lang="en-US" altLang="zh-CN" sz="2400"/>
              <a:t>— </a:t>
            </a:r>
            <a:r>
              <a:rPr lang="en-US" altLang="zh-CN" sz="2400" i="1">
                <a:solidFill>
                  <a:srgbClr val="0000CC"/>
                </a:solidFill>
              </a:rPr>
              <a:t>Ended</a:t>
            </a:r>
            <a:r>
              <a:rPr lang="en-US" altLang="zh-CN" sz="2400">
                <a:solidFill>
                  <a:srgbClr val="0000CC"/>
                </a:solidFill>
              </a:rPr>
              <a:t> &amp; submitted</a:t>
            </a:r>
            <a:r>
              <a:rPr lang="en-US" altLang="zh-CN" sz="2400"/>
              <a:t> the results to the system</a:t>
            </a:r>
            <a:endParaRPr lang="en-US" altLang="zh-CN" sz="2400"/>
          </a:p>
          <a:p>
            <a:pPr>
              <a:lnSpc>
                <a:spcPct val="125000"/>
              </a:lnSpc>
              <a:buClr>
                <a:schemeClr val="hlink"/>
              </a:buClr>
              <a:buFont typeface="Arial" panose="020B0604020202020204" pitchFamily="34" charset="0"/>
              <a:buChar char="•"/>
            </a:pPr>
            <a:r>
              <a:rPr lang="en-US" altLang="zh-CN" sz="2400" i="1">
                <a:solidFill>
                  <a:srgbClr val="FF0000"/>
                </a:solidFill>
              </a:rPr>
              <a:t>Locked / Waited </a:t>
            </a:r>
            <a:r>
              <a:rPr lang="en-US" altLang="zh-CN" sz="2400"/>
              <a:t>— locked by another transaction</a:t>
            </a:r>
            <a:endParaRPr lang="zh-CN" alt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
          <p:cNvSpPr>
            <a:spLocks noGrp="1"/>
          </p:cNvSpPr>
          <p:nvPr>
            <p:ph type="title"/>
          </p:nvPr>
        </p:nvSpPr>
        <p:spPr>
          <a:xfrm>
            <a:off x="457200" y="274638"/>
            <a:ext cx="8229600" cy="566737"/>
          </a:xfrm>
        </p:spPr>
        <p:txBody>
          <a:bodyPr anchor="ctr"/>
          <a:p>
            <a:pPr algn="ctr"/>
            <a:r>
              <a:rPr lang="en-US" altLang="zh-CN" sz="2800" b="0">
                <a:solidFill>
                  <a:srgbClr val="0000CC"/>
                </a:solidFill>
              </a:rPr>
              <a:t>State Transitions of Transactions</a:t>
            </a:r>
            <a:endParaRPr lang="en-US" altLang="zh-CN" sz="2800" b="0">
              <a:solidFill>
                <a:srgbClr val="0000CC"/>
              </a:solidFill>
            </a:endParaRPr>
          </a:p>
        </p:txBody>
      </p:sp>
      <p:grpSp>
        <p:nvGrpSpPr>
          <p:cNvPr id="20482" name="组合 5"/>
          <p:cNvGrpSpPr/>
          <p:nvPr/>
        </p:nvGrpSpPr>
        <p:grpSpPr>
          <a:xfrm>
            <a:off x="471488" y="1473200"/>
            <a:ext cx="7889875" cy="3022600"/>
            <a:chOff x="517" y="3903"/>
            <a:chExt cx="12425" cy="4759"/>
          </a:xfrm>
        </p:grpSpPr>
        <p:sp>
          <p:nvSpPr>
            <p:cNvPr id="20483" name="椭圆 82949"/>
            <p:cNvSpPr/>
            <p:nvPr/>
          </p:nvSpPr>
          <p:spPr>
            <a:xfrm>
              <a:off x="2522" y="4025"/>
              <a:ext cx="2400" cy="633"/>
            </a:xfrm>
            <a:prstGeom prst="ellipse">
              <a:avLst/>
            </a:prstGeom>
            <a:solidFill>
              <a:srgbClr val="FFFFFF"/>
            </a:solidFill>
            <a:ln w="19050" cap="flat" cmpd="sng">
              <a:solidFill>
                <a:srgbClr val="0000CC"/>
              </a:solidFill>
              <a:prstDash val="solid"/>
              <a:round/>
              <a:headEnd type="none" w="med" len="med"/>
              <a:tailEnd type="none" w="med" len="med"/>
            </a:ln>
            <a:effectLst>
              <a:outerShdw dist="52363" dir="4557825" algn="ctr" rotWithShape="0">
                <a:srgbClr val="0000CC"/>
              </a:outerShdw>
            </a:effectLst>
          </p:spPr>
          <p:txBody>
            <a:bodyPr anchor="t"/>
            <a:p>
              <a:pPr algn="just">
                <a:buClr>
                  <a:schemeClr val="bg1"/>
                </a:buClr>
              </a:pPr>
              <a:r>
                <a:rPr lang="en-US" altLang="zh-CN" sz="1600">
                  <a:solidFill>
                    <a:srgbClr val="0000FF"/>
                  </a:solidFill>
                  <a:latin typeface="Times New Roman" panose="02020603050405020304" pitchFamily="2" charset="0"/>
                  <a:ea typeface="宋体" panose="02010600030101010101" pitchFamily="2" charset="-122"/>
                </a:rPr>
                <a:t>Submitted</a:t>
              </a:r>
              <a:endParaRPr lang="en-US" altLang="zh-CN" sz="1600">
                <a:solidFill>
                  <a:srgbClr val="0000FF"/>
                </a:solidFill>
                <a:latin typeface="Times New Roman" panose="02020603050405020304" pitchFamily="2" charset="0"/>
                <a:ea typeface="宋体" panose="02010600030101010101" pitchFamily="2" charset="-122"/>
              </a:endParaRPr>
            </a:p>
          </p:txBody>
        </p:sp>
        <p:sp>
          <p:nvSpPr>
            <p:cNvPr id="20484" name="直接连接符 82950"/>
            <p:cNvSpPr/>
            <p:nvPr/>
          </p:nvSpPr>
          <p:spPr>
            <a:xfrm flipH="1">
              <a:off x="3150" y="4635"/>
              <a:ext cx="200" cy="858"/>
            </a:xfrm>
            <a:prstGeom prst="line">
              <a:avLst/>
            </a:prstGeom>
            <a:ln w="19050" cap="flat" cmpd="sng">
              <a:solidFill>
                <a:srgbClr val="FF3300"/>
              </a:solidFill>
              <a:prstDash val="solid"/>
              <a:round/>
              <a:headEnd type="none" w="med" len="med"/>
              <a:tailEnd type="triangle" w="med" len="med"/>
            </a:ln>
          </p:spPr>
        </p:sp>
        <p:sp>
          <p:nvSpPr>
            <p:cNvPr id="20485" name="椭圆 82951"/>
            <p:cNvSpPr/>
            <p:nvPr/>
          </p:nvSpPr>
          <p:spPr>
            <a:xfrm>
              <a:off x="2183" y="5493"/>
              <a:ext cx="1780" cy="638"/>
            </a:xfrm>
            <a:prstGeom prst="ellipse">
              <a:avLst/>
            </a:prstGeom>
            <a:solidFill>
              <a:srgbClr val="FFFFFF"/>
            </a:solidFill>
            <a:ln w="19050" cap="flat" cmpd="sng">
              <a:solidFill>
                <a:srgbClr val="0000CC"/>
              </a:solidFill>
              <a:prstDash val="solid"/>
              <a:round/>
              <a:headEnd type="none" w="med" len="med"/>
              <a:tailEnd type="none" w="med" len="med"/>
            </a:ln>
            <a:effectLst>
              <a:outerShdw dist="52363" dir="4557825" algn="ctr" rotWithShape="0">
                <a:srgbClr val="0000CC"/>
              </a:outerShdw>
            </a:effectLst>
          </p:spPr>
          <p:txBody>
            <a:bodyPr anchor="t"/>
            <a:p>
              <a:pPr algn="ctr">
                <a:buClr>
                  <a:schemeClr val="bg1"/>
                </a:buClr>
              </a:pPr>
              <a:r>
                <a:rPr lang="en-US" altLang="zh-CN" sz="1600">
                  <a:solidFill>
                    <a:srgbClr val="0000FF"/>
                  </a:solidFill>
                  <a:latin typeface="Times New Roman" panose="02020603050405020304" pitchFamily="2" charset="0"/>
                  <a:ea typeface="宋体" panose="02010600030101010101" pitchFamily="2" charset="-122"/>
                </a:rPr>
                <a:t>Ready</a:t>
              </a:r>
              <a:endParaRPr lang="en-US" altLang="zh-CN" sz="1600">
                <a:solidFill>
                  <a:srgbClr val="0000FF"/>
                </a:solidFill>
                <a:latin typeface="Times New Roman" panose="02020603050405020304" pitchFamily="2" charset="0"/>
                <a:ea typeface="宋体" panose="02010600030101010101" pitchFamily="2" charset="-122"/>
              </a:endParaRPr>
            </a:p>
          </p:txBody>
        </p:sp>
        <p:sp>
          <p:nvSpPr>
            <p:cNvPr id="20486" name="直接连接符 82952"/>
            <p:cNvSpPr/>
            <p:nvPr/>
          </p:nvSpPr>
          <p:spPr>
            <a:xfrm flipV="1">
              <a:off x="3983" y="5860"/>
              <a:ext cx="1080" cy="0"/>
            </a:xfrm>
            <a:prstGeom prst="line">
              <a:avLst/>
            </a:prstGeom>
            <a:ln w="19050" cap="flat" cmpd="sng">
              <a:solidFill>
                <a:srgbClr val="FF3300"/>
              </a:solidFill>
              <a:prstDash val="solid"/>
              <a:round/>
              <a:headEnd type="none" w="med" len="med"/>
              <a:tailEnd type="triangle" w="med" len="med"/>
            </a:ln>
          </p:spPr>
        </p:sp>
        <p:sp>
          <p:nvSpPr>
            <p:cNvPr id="20487" name="椭圆 82953"/>
            <p:cNvSpPr/>
            <p:nvPr/>
          </p:nvSpPr>
          <p:spPr>
            <a:xfrm>
              <a:off x="5064" y="5493"/>
              <a:ext cx="1898" cy="733"/>
            </a:xfrm>
            <a:prstGeom prst="ellipse">
              <a:avLst/>
            </a:prstGeom>
            <a:solidFill>
              <a:srgbClr val="FFFFFF"/>
            </a:solidFill>
            <a:ln w="19050" cap="flat" cmpd="sng">
              <a:solidFill>
                <a:srgbClr val="0000CC"/>
              </a:solidFill>
              <a:prstDash val="solid"/>
              <a:round/>
              <a:headEnd type="none" w="med" len="med"/>
              <a:tailEnd type="none" w="med" len="med"/>
            </a:ln>
          </p:spPr>
          <p:txBody>
            <a:bodyPr lIns="0" tIns="107950" rIns="0" anchor="t"/>
            <a:p>
              <a:pPr algn="ctr">
                <a:lnSpc>
                  <a:spcPct val="70000"/>
                </a:lnSpc>
                <a:buClr>
                  <a:schemeClr val="bg1"/>
                </a:buClr>
              </a:pPr>
              <a:r>
                <a:rPr lang="en-US" altLang="zh-CN" sz="1600">
                  <a:solidFill>
                    <a:srgbClr val="0000FF"/>
                  </a:solidFill>
                  <a:latin typeface="Times New Roman" panose="02020603050405020304" pitchFamily="2" charset="0"/>
                  <a:ea typeface="宋体" panose="02010600030101010101" pitchFamily="2" charset="-122"/>
                </a:rPr>
                <a:t>Executing</a:t>
              </a:r>
              <a:endParaRPr lang="en-US" altLang="zh-CN" sz="1600">
                <a:solidFill>
                  <a:srgbClr val="0000FF"/>
                </a:solidFill>
                <a:latin typeface="Times New Roman" panose="02020603050405020304" pitchFamily="2" charset="0"/>
                <a:ea typeface="宋体" panose="02010600030101010101" pitchFamily="2" charset="-122"/>
              </a:endParaRPr>
            </a:p>
          </p:txBody>
        </p:sp>
        <p:sp>
          <p:nvSpPr>
            <p:cNvPr id="20488" name="椭圆 82954"/>
            <p:cNvSpPr/>
            <p:nvPr/>
          </p:nvSpPr>
          <p:spPr>
            <a:xfrm>
              <a:off x="8162" y="5615"/>
              <a:ext cx="1540" cy="635"/>
            </a:xfrm>
            <a:prstGeom prst="ellipse">
              <a:avLst/>
            </a:prstGeom>
            <a:solidFill>
              <a:srgbClr val="FFFFFF"/>
            </a:solidFill>
            <a:ln w="19050" cap="flat" cmpd="sng">
              <a:solidFill>
                <a:srgbClr val="0000CC"/>
              </a:solidFill>
              <a:prstDash val="solid"/>
              <a:round/>
              <a:headEnd type="none" w="med" len="med"/>
              <a:tailEnd type="none" w="med" len="med"/>
            </a:ln>
          </p:spPr>
          <p:txBody>
            <a:bodyPr anchor="t"/>
            <a:p>
              <a:pPr algn="just">
                <a:buClr>
                  <a:schemeClr val="bg1"/>
                </a:buClr>
              </a:pPr>
              <a:r>
                <a:rPr lang="en-US" altLang="zh-CN" sz="1600">
                  <a:solidFill>
                    <a:srgbClr val="0000FF"/>
                  </a:solidFill>
                  <a:latin typeface="Times New Roman" panose="02020603050405020304" pitchFamily="2" charset="0"/>
                  <a:ea typeface="宋体" panose="02010600030101010101" pitchFamily="2" charset="-122"/>
                </a:rPr>
                <a:t>Failed</a:t>
              </a:r>
              <a:endParaRPr lang="en-US" altLang="zh-CN" sz="1600">
                <a:solidFill>
                  <a:srgbClr val="0000FF"/>
                </a:solidFill>
                <a:latin typeface="Times New Roman" panose="02020603050405020304" pitchFamily="2" charset="0"/>
                <a:ea typeface="宋体" panose="02010600030101010101" pitchFamily="2" charset="-122"/>
              </a:endParaRPr>
            </a:p>
          </p:txBody>
        </p:sp>
        <p:sp>
          <p:nvSpPr>
            <p:cNvPr id="20489" name="椭圆 82955"/>
            <p:cNvSpPr/>
            <p:nvPr/>
          </p:nvSpPr>
          <p:spPr>
            <a:xfrm>
              <a:off x="10322" y="4148"/>
              <a:ext cx="2520" cy="633"/>
            </a:xfrm>
            <a:prstGeom prst="ellipse">
              <a:avLst/>
            </a:prstGeom>
            <a:solidFill>
              <a:srgbClr val="FFFFFF"/>
            </a:solidFill>
            <a:ln w="19050" cap="flat" cmpd="sng">
              <a:solidFill>
                <a:srgbClr val="0000CC"/>
              </a:solidFill>
              <a:prstDash val="solid"/>
              <a:round/>
              <a:headEnd type="none" w="med" len="med"/>
              <a:tailEnd type="none" w="med" len="med"/>
            </a:ln>
          </p:spPr>
          <p:txBody>
            <a:bodyPr anchor="t"/>
            <a:p>
              <a:pPr algn="just">
                <a:buClr>
                  <a:schemeClr val="bg1"/>
                </a:buClr>
              </a:pPr>
              <a:r>
                <a:rPr lang="en-US" altLang="zh-CN" sz="1600">
                  <a:solidFill>
                    <a:srgbClr val="0000FF"/>
                  </a:solidFill>
                  <a:latin typeface="Times New Roman" panose="02020603050405020304" pitchFamily="2" charset="0"/>
                  <a:ea typeface="宋体" panose="02010600030101010101" pitchFamily="2" charset="-122"/>
                </a:rPr>
                <a:t>Committed</a:t>
              </a:r>
              <a:endParaRPr lang="en-US" altLang="zh-CN" sz="1600">
                <a:solidFill>
                  <a:srgbClr val="0000FF"/>
                </a:solidFill>
                <a:latin typeface="Times New Roman" panose="02020603050405020304" pitchFamily="2" charset="0"/>
                <a:ea typeface="宋体" panose="02010600030101010101" pitchFamily="2" charset="-122"/>
              </a:endParaRPr>
            </a:p>
          </p:txBody>
        </p:sp>
        <p:sp>
          <p:nvSpPr>
            <p:cNvPr id="20490" name="椭圆 82956"/>
            <p:cNvSpPr/>
            <p:nvPr/>
          </p:nvSpPr>
          <p:spPr>
            <a:xfrm>
              <a:off x="7202" y="4025"/>
              <a:ext cx="1600" cy="633"/>
            </a:xfrm>
            <a:prstGeom prst="ellipse">
              <a:avLst/>
            </a:prstGeom>
            <a:solidFill>
              <a:srgbClr val="FFFFFF"/>
            </a:solidFill>
            <a:ln w="19050" cap="flat" cmpd="sng">
              <a:solidFill>
                <a:srgbClr val="0000CC"/>
              </a:solidFill>
              <a:prstDash val="solid"/>
              <a:round/>
              <a:headEnd type="none" w="med" len="med"/>
              <a:tailEnd type="none" w="med" len="med"/>
            </a:ln>
          </p:spPr>
          <p:txBody>
            <a:bodyPr anchor="t"/>
            <a:p>
              <a:pPr algn="just">
                <a:buClr>
                  <a:schemeClr val="bg1"/>
                </a:buClr>
              </a:pPr>
              <a:r>
                <a:rPr lang="en-US" altLang="zh-CN" sz="1600">
                  <a:solidFill>
                    <a:srgbClr val="0000FF"/>
                  </a:solidFill>
                  <a:latin typeface="Times New Roman" panose="02020603050405020304" pitchFamily="2" charset="0"/>
                  <a:ea typeface="宋体" panose="02010600030101010101" pitchFamily="2" charset="-122"/>
                </a:rPr>
                <a:t>Ended</a:t>
              </a:r>
              <a:endParaRPr lang="en-US" altLang="zh-CN" sz="1600">
                <a:solidFill>
                  <a:srgbClr val="0000FF"/>
                </a:solidFill>
                <a:latin typeface="Times New Roman" panose="02020603050405020304" pitchFamily="2" charset="0"/>
                <a:ea typeface="宋体" panose="02010600030101010101" pitchFamily="2" charset="-122"/>
              </a:endParaRPr>
            </a:p>
          </p:txBody>
        </p:sp>
        <p:sp>
          <p:nvSpPr>
            <p:cNvPr id="20491" name="椭圆 82957"/>
            <p:cNvSpPr/>
            <p:nvPr/>
          </p:nvSpPr>
          <p:spPr>
            <a:xfrm>
              <a:off x="10802" y="5615"/>
              <a:ext cx="2000" cy="635"/>
            </a:xfrm>
            <a:prstGeom prst="ellipse">
              <a:avLst/>
            </a:prstGeom>
            <a:solidFill>
              <a:srgbClr val="FFFFFF"/>
            </a:solidFill>
            <a:ln w="19050" cap="flat" cmpd="sng">
              <a:solidFill>
                <a:srgbClr val="0000CC"/>
              </a:solidFill>
              <a:prstDash val="solid"/>
              <a:round/>
              <a:headEnd type="none" w="med" len="med"/>
              <a:tailEnd type="none" w="med" len="med"/>
            </a:ln>
          </p:spPr>
          <p:txBody>
            <a:bodyPr anchor="t"/>
            <a:p>
              <a:pPr algn="just">
                <a:buClr>
                  <a:schemeClr val="bg1"/>
                </a:buClr>
              </a:pPr>
              <a:r>
                <a:rPr lang="en-US" altLang="zh-CN" sz="1600">
                  <a:solidFill>
                    <a:srgbClr val="0000FF"/>
                  </a:solidFill>
                  <a:latin typeface="Times New Roman" panose="02020603050405020304" pitchFamily="2" charset="0"/>
                  <a:ea typeface="宋体" panose="02010600030101010101" pitchFamily="2" charset="-122"/>
                </a:rPr>
                <a:t>Aborted</a:t>
              </a:r>
              <a:endParaRPr lang="en-US" altLang="zh-CN" sz="1600">
                <a:solidFill>
                  <a:srgbClr val="0000FF"/>
                </a:solidFill>
                <a:latin typeface="Times New Roman" panose="02020603050405020304" pitchFamily="2" charset="0"/>
                <a:ea typeface="宋体" panose="02010600030101010101" pitchFamily="2" charset="-122"/>
              </a:endParaRPr>
            </a:p>
          </p:txBody>
        </p:sp>
        <p:sp>
          <p:nvSpPr>
            <p:cNvPr id="20492" name="椭圆 82958"/>
            <p:cNvSpPr/>
            <p:nvPr/>
          </p:nvSpPr>
          <p:spPr>
            <a:xfrm>
              <a:off x="5572" y="6348"/>
              <a:ext cx="2340" cy="638"/>
            </a:xfrm>
            <a:prstGeom prst="ellipse">
              <a:avLst/>
            </a:prstGeom>
            <a:noFill/>
            <a:ln w="9525">
              <a:noFill/>
            </a:ln>
          </p:spPr>
          <p:txBody>
            <a:bodyPr anchor="t"/>
            <a:p>
              <a:pPr>
                <a:buClr>
                  <a:schemeClr val="bg1"/>
                </a:buClr>
              </a:pPr>
              <a:r>
                <a:rPr lang="en-US" altLang="zh-CN">
                  <a:latin typeface="Times New Roman" panose="02020603050405020304" pitchFamily="2" charset="0"/>
                  <a:ea typeface="宋体" panose="02010600030101010101" pitchFamily="2" charset="-122"/>
                </a:rPr>
                <a:t>Locking</a:t>
              </a:r>
              <a:endParaRPr lang="en-US" altLang="zh-CN">
                <a:latin typeface="Times New Roman" panose="02020603050405020304" pitchFamily="2" charset="0"/>
                <a:ea typeface="宋体" panose="02010600030101010101" pitchFamily="2" charset="-122"/>
              </a:endParaRPr>
            </a:p>
          </p:txBody>
        </p:sp>
        <p:sp>
          <p:nvSpPr>
            <p:cNvPr id="20493" name="椭圆 82959"/>
            <p:cNvSpPr/>
            <p:nvPr/>
          </p:nvSpPr>
          <p:spPr>
            <a:xfrm>
              <a:off x="3362" y="6832"/>
              <a:ext cx="1703" cy="638"/>
            </a:xfrm>
            <a:prstGeom prst="ellipse">
              <a:avLst/>
            </a:prstGeom>
            <a:noFill/>
            <a:ln w="9525">
              <a:noFill/>
            </a:ln>
          </p:spPr>
          <p:txBody>
            <a:bodyPr lIns="0" rIns="0" anchor="t"/>
            <a:p>
              <a:pPr>
                <a:buClr>
                  <a:schemeClr val="bg1"/>
                </a:buClr>
              </a:pPr>
              <a:r>
                <a:rPr lang="en-US" altLang="zh-CN">
                  <a:latin typeface="Times New Roman" panose="02020603050405020304" pitchFamily="2" charset="0"/>
                  <a:ea typeface="宋体" panose="02010600030101010101" pitchFamily="2" charset="-122"/>
                </a:rPr>
                <a:t>Locked</a:t>
              </a:r>
              <a:endParaRPr lang="en-US" altLang="zh-CN">
                <a:latin typeface="Times New Roman" panose="02020603050405020304" pitchFamily="2" charset="0"/>
                <a:ea typeface="宋体" panose="02010600030101010101" pitchFamily="2" charset="-122"/>
              </a:endParaRPr>
            </a:p>
          </p:txBody>
        </p:sp>
        <p:sp>
          <p:nvSpPr>
            <p:cNvPr id="20494" name="直接连接符 82960"/>
            <p:cNvSpPr/>
            <p:nvPr/>
          </p:nvSpPr>
          <p:spPr>
            <a:xfrm flipV="1">
              <a:off x="8882" y="4390"/>
              <a:ext cx="1440" cy="0"/>
            </a:xfrm>
            <a:prstGeom prst="line">
              <a:avLst/>
            </a:prstGeom>
            <a:ln w="19050" cap="flat" cmpd="sng">
              <a:solidFill>
                <a:srgbClr val="FF3300"/>
              </a:solidFill>
              <a:prstDash val="solid"/>
              <a:round/>
              <a:headEnd type="none" w="med" len="med"/>
              <a:tailEnd type="triangle" w="med" len="med"/>
            </a:ln>
          </p:spPr>
        </p:sp>
        <p:sp>
          <p:nvSpPr>
            <p:cNvPr id="20495" name="直接连接符 82961"/>
            <p:cNvSpPr/>
            <p:nvPr/>
          </p:nvSpPr>
          <p:spPr>
            <a:xfrm>
              <a:off x="9722" y="5983"/>
              <a:ext cx="1080" cy="0"/>
            </a:xfrm>
            <a:prstGeom prst="line">
              <a:avLst/>
            </a:prstGeom>
            <a:ln w="19050" cap="flat" cmpd="sng">
              <a:solidFill>
                <a:srgbClr val="FF3300"/>
              </a:solidFill>
              <a:prstDash val="solid"/>
              <a:round/>
              <a:headEnd type="none" w="med" len="med"/>
              <a:tailEnd type="triangle" w="med" len="med"/>
            </a:ln>
          </p:spPr>
        </p:sp>
        <p:sp>
          <p:nvSpPr>
            <p:cNvPr id="20496" name="直接连接符 82962"/>
            <p:cNvSpPr/>
            <p:nvPr/>
          </p:nvSpPr>
          <p:spPr>
            <a:xfrm flipV="1">
              <a:off x="6402" y="4635"/>
              <a:ext cx="1320" cy="858"/>
            </a:xfrm>
            <a:prstGeom prst="line">
              <a:avLst/>
            </a:prstGeom>
            <a:ln w="19050" cap="flat" cmpd="sng">
              <a:solidFill>
                <a:srgbClr val="FF3300"/>
              </a:solidFill>
              <a:prstDash val="solid"/>
              <a:round/>
              <a:headEnd type="none" w="med" len="med"/>
              <a:tailEnd type="triangle" w="med" len="med"/>
            </a:ln>
          </p:spPr>
        </p:sp>
        <p:sp>
          <p:nvSpPr>
            <p:cNvPr id="20497" name="直接连接符 82963"/>
            <p:cNvSpPr/>
            <p:nvPr/>
          </p:nvSpPr>
          <p:spPr>
            <a:xfrm>
              <a:off x="6962" y="5860"/>
              <a:ext cx="1200" cy="0"/>
            </a:xfrm>
            <a:prstGeom prst="line">
              <a:avLst/>
            </a:prstGeom>
            <a:ln w="19050" cap="flat" cmpd="sng">
              <a:solidFill>
                <a:srgbClr val="FF3300"/>
              </a:solidFill>
              <a:prstDash val="solid"/>
              <a:round/>
              <a:headEnd type="none" w="med" len="med"/>
              <a:tailEnd type="triangle" w="med" len="med"/>
            </a:ln>
          </p:spPr>
        </p:sp>
        <p:sp>
          <p:nvSpPr>
            <p:cNvPr id="20498" name="直接连接符 82964"/>
            <p:cNvSpPr/>
            <p:nvPr/>
          </p:nvSpPr>
          <p:spPr>
            <a:xfrm flipH="1">
              <a:off x="6002" y="6225"/>
              <a:ext cx="0" cy="1103"/>
            </a:xfrm>
            <a:prstGeom prst="line">
              <a:avLst/>
            </a:prstGeom>
            <a:ln w="19050" cap="flat" cmpd="sng">
              <a:solidFill>
                <a:srgbClr val="FF3300"/>
              </a:solidFill>
              <a:prstDash val="solid"/>
              <a:round/>
              <a:headEnd type="none" w="med" len="med"/>
              <a:tailEnd type="triangle" w="med" len="med"/>
            </a:ln>
          </p:spPr>
        </p:sp>
        <p:sp>
          <p:nvSpPr>
            <p:cNvPr id="20499" name="直接连接符 82973"/>
            <p:cNvSpPr/>
            <p:nvPr/>
          </p:nvSpPr>
          <p:spPr>
            <a:xfrm>
              <a:off x="962" y="4390"/>
              <a:ext cx="1560" cy="0"/>
            </a:xfrm>
            <a:prstGeom prst="line">
              <a:avLst/>
            </a:prstGeom>
            <a:ln w="28575" cap="flat" cmpd="sng">
              <a:solidFill>
                <a:srgbClr val="FF3300"/>
              </a:solidFill>
              <a:prstDash val="solid"/>
              <a:round/>
              <a:headEnd type="none" w="med" len="med"/>
              <a:tailEnd type="triangle" w="med" len="med"/>
            </a:ln>
          </p:spPr>
        </p:sp>
        <p:sp>
          <p:nvSpPr>
            <p:cNvPr id="20500" name="文本框 82974"/>
            <p:cNvSpPr txBox="1"/>
            <p:nvPr/>
          </p:nvSpPr>
          <p:spPr>
            <a:xfrm>
              <a:off x="1089" y="3903"/>
              <a:ext cx="1320" cy="578"/>
            </a:xfrm>
            <a:prstGeom prst="rect">
              <a:avLst/>
            </a:prstGeom>
            <a:noFill/>
            <a:ln w="28575">
              <a:noFill/>
            </a:ln>
          </p:spPr>
          <p:txBody>
            <a:bodyPr anchor="t">
              <a:spAutoFit/>
            </a:bodyPr>
            <a:p>
              <a:pPr>
                <a:spcBef>
                  <a:spcPct val="50000"/>
                </a:spcBef>
                <a:buClr>
                  <a:schemeClr val="bg1"/>
                </a:buClr>
              </a:pPr>
              <a:r>
                <a:rPr lang="en-US" altLang="zh-CN">
                  <a:latin typeface="Times New Roman" panose="02020603050405020304" pitchFamily="2" charset="0"/>
                  <a:ea typeface="宋体" panose="02010600030101010101" pitchFamily="2" charset="-122"/>
                </a:rPr>
                <a:t>Admit</a:t>
              </a:r>
              <a:endParaRPr lang="en-US" altLang="zh-CN">
                <a:latin typeface="Times New Roman" panose="02020603050405020304" pitchFamily="2" charset="0"/>
                <a:ea typeface="宋体" panose="02010600030101010101" pitchFamily="2" charset="-122"/>
              </a:endParaRPr>
            </a:p>
          </p:txBody>
        </p:sp>
        <p:sp>
          <p:nvSpPr>
            <p:cNvPr id="20501" name="椭圆 82975"/>
            <p:cNvSpPr/>
            <p:nvPr/>
          </p:nvSpPr>
          <p:spPr>
            <a:xfrm>
              <a:off x="5562" y="7328"/>
              <a:ext cx="1280" cy="635"/>
            </a:xfrm>
            <a:prstGeom prst="ellipse">
              <a:avLst/>
            </a:prstGeom>
            <a:solidFill>
              <a:srgbClr val="FFFFFF"/>
            </a:solidFill>
            <a:ln w="19050" cap="flat" cmpd="sng">
              <a:solidFill>
                <a:srgbClr val="000000"/>
              </a:solidFill>
              <a:prstDash val="solid"/>
              <a:round/>
              <a:headEnd type="none" w="med" len="med"/>
              <a:tailEnd type="none" w="med" len="med"/>
            </a:ln>
            <a:effectLst>
              <a:outerShdw dist="52363" dir="4557825" algn="ctr" rotWithShape="0">
                <a:schemeClr val="tx1"/>
              </a:outerShdw>
            </a:effectLst>
          </p:spPr>
          <p:txBody>
            <a:bodyPr anchor="t"/>
            <a:p>
              <a:pPr algn="just">
                <a:buClr>
                  <a:schemeClr val="bg1"/>
                </a:buClr>
              </a:pPr>
              <a:r>
                <a:rPr lang="en-US" altLang="zh-CN" sz="1600">
                  <a:latin typeface="Times New Roman" panose="02020603050405020304" pitchFamily="2" charset="0"/>
                  <a:ea typeface="宋体" panose="02010600030101010101" pitchFamily="2" charset="-122"/>
                </a:rPr>
                <a:t>Wait</a:t>
              </a:r>
              <a:endParaRPr lang="en-US" altLang="zh-CN" sz="1600">
                <a:latin typeface="Times New Roman" panose="02020603050405020304" pitchFamily="2" charset="0"/>
                <a:ea typeface="宋体" panose="02010600030101010101" pitchFamily="2" charset="-122"/>
              </a:endParaRPr>
            </a:p>
          </p:txBody>
        </p:sp>
        <p:sp>
          <p:nvSpPr>
            <p:cNvPr id="20502" name="文本框 82977"/>
            <p:cNvSpPr txBox="1"/>
            <p:nvPr/>
          </p:nvSpPr>
          <p:spPr>
            <a:xfrm>
              <a:off x="8762" y="3903"/>
              <a:ext cx="1680" cy="578"/>
            </a:xfrm>
            <a:prstGeom prst="rect">
              <a:avLst/>
            </a:prstGeom>
            <a:noFill/>
            <a:ln w="12700">
              <a:noFill/>
            </a:ln>
          </p:spPr>
          <p:txBody>
            <a:bodyPr anchor="t">
              <a:spAutoFit/>
            </a:bodyPr>
            <a:p>
              <a:pPr>
                <a:spcBef>
                  <a:spcPct val="50000"/>
                </a:spcBef>
                <a:buClr>
                  <a:schemeClr val="bg1"/>
                </a:buClr>
              </a:pPr>
              <a:r>
                <a:rPr lang="en-US" altLang="zh-CN">
                  <a:latin typeface="Times New Roman" panose="02020603050405020304" pitchFamily="2" charset="0"/>
                  <a:ea typeface="宋体" panose="02010600030101010101" pitchFamily="2" charset="-122"/>
                </a:rPr>
                <a:t>Commit</a:t>
              </a:r>
              <a:endParaRPr lang="en-US" altLang="zh-CN">
                <a:latin typeface="Times New Roman" panose="02020603050405020304" pitchFamily="2" charset="0"/>
                <a:ea typeface="宋体" panose="02010600030101010101" pitchFamily="2" charset="-122"/>
              </a:endParaRPr>
            </a:p>
          </p:txBody>
        </p:sp>
        <p:sp>
          <p:nvSpPr>
            <p:cNvPr id="20503" name="文本框 82978"/>
            <p:cNvSpPr txBox="1"/>
            <p:nvPr/>
          </p:nvSpPr>
          <p:spPr>
            <a:xfrm>
              <a:off x="9722" y="5493"/>
              <a:ext cx="1320" cy="578"/>
            </a:xfrm>
            <a:prstGeom prst="rect">
              <a:avLst/>
            </a:prstGeom>
            <a:noFill/>
            <a:ln w="12700">
              <a:noFill/>
            </a:ln>
          </p:spPr>
          <p:txBody>
            <a:bodyPr anchor="t">
              <a:spAutoFit/>
            </a:bodyPr>
            <a:p>
              <a:pPr>
                <a:spcBef>
                  <a:spcPct val="50000"/>
                </a:spcBef>
                <a:buClr>
                  <a:schemeClr val="bg1"/>
                </a:buClr>
              </a:pPr>
              <a:r>
                <a:rPr lang="en-US" altLang="zh-CN">
                  <a:latin typeface="Times New Roman" panose="02020603050405020304" pitchFamily="2" charset="0"/>
                  <a:ea typeface="宋体" panose="02010600030101010101" pitchFamily="2" charset="-122"/>
                </a:rPr>
                <a:t>Abort</a:t>
              </a:r>
              <a:endParaRPr lang="en-US" altLang="zh-CN">
                <a:latin typeface="Times New Roman" panose="02020603050405020304" pitchFamily="2" charset="0"/>
                <a:ea typeface="宋体" panose="02010600030101010101" pitchFamily="2" charset="-122"/>
              </a:endParaRPr>
            </a:p>
          </p:txBody>
        </p:sp>
        <p:sp>
          <p:nvSpPr>
            <p:cNvPr id="20504" name="文本框 82979"/>
            <p:cNvSpPr txBox="1"/>
            <p:nvPr/>
          </p:nvSpPr>
          <p:spPr>
            <a:xfrm>
              <a:off x="3263" y="4758"/>
              <a:ext cx="1448" cy="580"/>
            </a:xfrm>
            <a:prstGeom prst="rect">
              <a:avLst/>
            </a:prstGeom>
            <a:noFill/>
            <a:ln w="12700">
              <a:noFill/>
            </a:ln>
          </p:spPr>
          <p:txBody>
            <a:bodyPr wrap="square" anchor="t">
              <a:spAutoFit/>
            </a:bodyPr>
            <a:p>
              <a:pPr>
                <a:spcBef>
                  <a:spcPct val="50000"/>
                </a:spcBef>
                <a:buClr>
                  <a:schemeClr val="bg1"/>
                </a:buClr>
              </a:pPr>
              <a:r>
                <a:rPr lang="en-US" altLang="zh-CN">
                  <a:latin typeface="Times New Roman" panose="02020603050405020304" pitchFamily="2" charset="0"/>
                  <a:ea typeface="宋体" panose="02010600030101010101" pitchFamily="2" charset="-122"/>
                </a:rPr>
                <a:t>Release</a:t>
              </a:r>
              <a:endParaRPr lang="en-US" altLang="zh-CN">
                <a:latin typeface="Times New Roman" panose="02020603050405020304" pitchFamily="2" charset="0"/>
                <a:ea typeface="宋体" panose="02010600030101010101" pitchFamily="2" charset="-122"/>
              </a:endParaRPr>
            </a:p>
          </p:txBody>
        </p:sp>
        <p:sp>
          <p:nvSpPr>
            <p:cNvPr id="20505" name="椭圆 82980"/>
            <p:cNvSpPr/>
            <p:nvPr/>
          </p:nvSpPr>
          <p:spPr>
            <a:xfrm>
              <a:off x="6602" y="5248"/>
              <a:ext cx="2160" cy="638"/>
            </a:xfrm>
            <a:prstGeom prst="ellipse">
              <a:avLst/>
            </a:prstGeom>
            <a:noFill/>
            <a:ln w="9525">
              <a:noFill/>
            </a:ln>
          </p:spPr>
          <p:txBody>
            <a:bodyPr anchor="t"/>
            <a:p>
              <a:pPr>
                <a:buClr>
                  <a:schemeClr val="bg1"/>
                </a:buClr>
              </a:pPr>
              <a:r>
                <a:rPr lang="en-US" altLang="zh-CN">
                  <a:latin typeface="Times New Roman" panose="02020603050405020304" pitchFamily="2" charset="0"/>
                  <a:ea typeface="宋体" panose="02010600030101010101" pitchFamily="2" charset="-122"/>
                </a:rPr>
                <a:t>Failure</a:t>
              </a:r>
              <a:endParaRPr lang="en-US" altLang="zh-CN">
                <a:latin typeface="Times New Roman" panose="02020603050405020304" pitchFamily="2" charset="0"/>
                <a:ea typeface="宋体" panose="02010600030101010101" pitchFamily="2" charset="-122"/>
              </a:endParaRPr>
            </a:p>
          </p:txBody>
        </p:sp>
        <p:sp>
          <p:nvSpPr>
            <p:cNvPr id="20506" name="椭圆 82981"/>
            <p:cNvSpPr/>
            <p:nvPr/>
          </p:nvSpPr>
          <p:spPr>
            <a:xfrm>
              <a:off x="5342" y="4513"/>
              <a:ext cx="2042" cy="638"/>
            </a:xfrm>
            <a:prstGeom prst="ellipse">
              <a:avLst/>
            </a:prstGeom>
            <a:noFill/>
            <a:ln w="9525">
              <a:noFill/>
            </a:ln>
          </p:spPr>
          <p:txBody>
            <a:bodyPr lIns="0" rIns="0" anchor="t"/>
            <a:p>
              <a:pPr>
                <a:buClr>
                  <a:schemeClr val="bg1"/>
                </a:buClr>
              </a:pPr>
              <a:r>
                <a:rPr lang="en-US" altLang="zh-CN">
                  <a:latin typeface="Times New Roman" panose="02020603050405020304" pitchFamily="2" charset="0"/>
                  <a:ea typeface="宋体" panose="02010600030101010101" pitchFamily="2" charset="-122"/>
                </a:rPr>
                <a:t>Complete</a:t>
              </a:r>
              <a:endParaRPr lang="en-US" altLang="zh-CN">
                <a:latin typeface="Times New Roman" panose="02020603050405020304" pitchFamily="2" charset="0"/>
                <a:ea typeface="宋体" panose="02010600030101010101" pitchFamily="2" charset="-122"/>
              </a:endParaRPr>
            </a:p>
          </p:txBody>
        </p:sp>
        <p:sp>
          <p:nvSpPr>
            <p:cNvPr id="20507" name="椭圆 82987"/>
            <p:cNvSpPr/>
            <p:nvPr/>
          </p:nvSpPr>
          <p:spPr>
            <a:xfrm>
              <a:off x="7686" y="6693"/>
              <a:ext cx="1768" cy="635"/>
            </a:xfrm>
            <a:prstGeom prst="ellipse">
              <a:avLst/>
            </a:prstGeom>
            <a:noFill/>
            <a:ln w="9525">
              <a:noFill/>
            </a:ln>
          </p:spPr>
          <p:txBody>
            <a:bodyPr lIns="0" rIns="0" anchor="t"/>
            <a:p>
              <a:pPr>
                <a:buClr>
                  <a:schemeClr val="bg1"/>
                </a:buClr>
              </a:pPr>
              <a:r>
                <a:rPr lang="en-US" altLang="zh-CN">
                  <a:latin typeface="Times New Roman" panose="02020603050405020304" pitchFamily="2" charset="0"/>
                  <a:ea typeface="宋体" panose="02010600030101010101" pitchFamily="2" charset="-122"/>
                </a:rPr>
                <a:t>Aborted</a:t>
              </a:r>
              <a:endParaRPr lang="en-US" altLang="zh-CN">
                <a:latin typeface="Times New Roman" panose="02020603050405020304" pitchFamily="2" charset="0"/>
                <a:ea typeface="宋体" panose="02010600030101010101" pitchFamily="2" charset="-122"/>
              </a:endParaRPr>
            </a:p>
          </p:txBody>
        </p:sp>
        <p:sp>
          <p:nvSpPr>
            <p:cNvPr id="20508" name="椭圆 82990"/>
            <p:cNvSpPr/>
            <p:nvPr/>
          </p:nvSpPr>
          <p:spPr>
            <a:xfrm>
              <a:off x="10808" y="6593"/>
              <a:ext cx="1856" cy="638"/>
            </a:xfrm>
            <a:prstGeom prst="ellipse">
              <a:avLst/>
            </a:prstGeom>
            <a:noFill/>
            <a:ln w="9525">
              <a:noFill/>
            </a:ln>
          </p:spPr>
          <p:txBody>
            <a:bodyPr anchor="t"/>
            <a:p>
              <a:pPr>
                <a:buClr>
                  <a:schemeClr val="bg1"/>
                </a:buClr>
              </a:pPr>
              <a:r>
                <a:rPr lang="en-US" altLang="zh-CN">
                  <a:latin typeface="Times New Roman" panose="02020603050405020304" pitchFamily="2" charset="0"/>
                  <a:ea typeface="宋体" panose="02010600030101010101" pitchFamily="2" charset="-122"/>
                </a:rPr>
                <a:t>Restart</a:t>
              </a:r>
              <a:endParaRPr lang="en-US" altLang="zh-CN">
                <a:latin typeface="Times New Roman" panose="02020603050405020304" pitchFamily="2" charset="0"/>
                <a:ea typeface="宋体" panose="02010600030101010101" pitchFamily="2" charset="-122"/>
              </a:endParaRPr>
            </a:p>
          </p:txBody>
        </p:sp>
        <p:sp>
          <p:nvSpPr>
            <p:cNvPr id="20509" name="文本框 82996"/>
            <p:cNvSpPr txBox="1"/>
            <p:nvPr/>
          </p:nvSpPr>
          <p:spPr>
            <a:xfrm>
              <a:off x="6842" y="5870"/>
              <a:ext cx="1320" cy="531"/>
            </a:xfrm>
            <a:prstGeom prst="rect">
              <a:avLst/>
            </a:prstGeom>
            <a:noFill/>
            <a:ln w="12700">
              <a:noFill/>
            </a:ln>
          </p:spPr>
          <p:txBody>
            <a:bodyPr wrap="square" lIns="0" rIns="0" anchor="t">
              <a:spAutoFit/>
            </a:bodyPr>
            <a:p>
              <a:pPr algn="ctr">
                <a:spcBef>
                  <a:spcPct val="50000"/>
                </a:spcBef>
                <a:buClr>
                  <a:schemeClr val="bg1"/>
                </a:buClr>
              </a:pPr>
              <a:r>
                <a:rPr lang="en-US" altLang="zh-CN" sz="1600">
                  <a:solidFill>
                    <a:schemeClr val="tx2"/>
                  </a:solidFill>
                  <a:latin typeface="Times New Roman" panose="02020603050405020304" pitchFamily="2" charset="0"/>
                  <a:ea typeface="宋体" panose="02010600030101010101" pitchFamily="2" charset="-122"/>
                </a:rPr>
                <a:t>ABORT</a:t>
              </a:r>
              <a:endParaRPr lang="en-US" altLang="zh-CN" sz="1600">
                <a:solidFill>
                  <a:schemeClr val="tx2"/>
                </a:solidFill>
                <a:latin typeface="Times New Roman" panose="02020603050405020304" pitchFamily="2" charset="0"/>
                <a:ea typeface="宋体" panose="02010600030101010101" pitchFamily="2" charset="-122"/>
              </a:endParaRPr>
            </a:p>
          </p:txBody>
        </p:sp>
        <p:sp>
          <p:nvSpPr>
            <p:cNvPr id="20510" name="文本框 2"/>
            <p:cNvSpPr txBox="1"/>
            <p:nvPr/>
          </p:nvSpPr>
          <p:spPr>
            <a:xfrm>
              <a:off x="3908" y="5338"/>
              <a:ext cx="1156" cy="580"/>
            </a:xfrm>
            <a:prstGeom prst="rect">
              <a:avLst/>
            </a:prstGeom>
            <a:noFill/>
            <a:ln w="9525">
              <a:noFill/>
            </a:ln>
          </p:spPr>
          <p:txBody>
            <a:bodyPr wrap="square" anchor="t">
              <a:spAutoFit/>
            </a:bodyPr>
            <a:p>
              <a:r>
                <a:rPr lang="en-US" altLang="zh-CN">
                  <a:latin typeface="Times New Roman" panose="02020603050405020304" pitchFamily="2" charset="0"/>
                  <a:ea typeface="宋体" panose="02010600030101010101" pitchFamily="2" charset="-122"/>
                </a:rPr>
                <a:t>Begin</a:t>
              </a:r>
              <a:endParaRPr lang="en-US" altLang="zh-CN">
                <a:latin typeface="Times New Roman" panose="02020603050405020304" pitchFamily="2" charset="0"/>
                <a:ea typeface="宋体" panose="02010600030101010101" pitchFamily="2" charset="-122"/>
              </a:endParaRPr>
            </a:p>
          </p:txBody>
        </p:sp>
        <p:sp>
          <p:nvSpPr>
            <p:cNvPr id="5" name="任意多边形 4"/>
            <p:cNvSpPr/>
            <p:nvPr/>
          </p:nvSpPr>
          <p:spPr>
            <a:xfrm>
              <a:off x="517" y="4635"/>
              <a:ext cx="12425" cy="4027"/>
            </a:xfrm>
            <a:custGeom>
              <a:avLst/>
              <a:gdLst>
                <a:gd name="connisteX0" fmla="*/ 7169245 w 7889768"/>
                <a:gd name="connsiteY0" fmla="*/ 1055370 h 2556928"/>
                <a:gd name="connisteX1" fmla="*/ 7279735 w 7889768"/>
                <a:gd name="connsiteY1" fmla="*/ 2294255 h 2556928"/>
                <a:gd name="connisteX2" fmla="*/ 384905 w 7889768"/>
                <a:gd name="connsiteY2" fmla="*/ 2282190 h 2556928"/>
                <a:gd name="connisteX3" fmla="*/ 1329150 w 7889768"/>
                <a:gd name="connsiteY3" fmla="*/ 0 h 2556928"/>
                <a:gd name="connisteX4" fmla="*/ 1402810 w 7889768"/>
                <a:gd name="connsiteY4" fmla="*/ 98425 h 2556928"/>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7889769" h="2556928">
                  <a:moveTo>
                    <a:pt x="7169246" y="1055370"/>
                  </a:moveTo>
                  <a:cubicBezTo>
                    <a:pt x="7329266" y="1303655"/>
                    <a:pt x="8636731" y="2049145"/>
                    <a:pt x="7279736" y="2294255"/>
                  </a:cubicBezTo>
                  <a:cubicBezTo>
                    <a:pt x="5922741" y="2539365"/>
                    <a:pt x="1574896" y="2741295"/>
                    <a:pt x="384906" y="2282190"/>
                  </a:cubicBezTo>
                  <a:cubicBezTo>
                    <a:pt x="-805084" y="1823085"/>
                    <a:pt x="1125316" y="436880"/>
                    <a:pt x="1329151" y="0"/>
                  </a:cubicBezTo>
                </a:path>
              </a:pathLst>
            </a:custGeom>
            <a:noFill/>
            <a:ln w="19050">
              <a:solidFill>
                <a:srgbClr val="FF0000"/>
              </a:solidFill>
              <a:tailEnd type="triangle" w="lg" len="med"/>
            </a:ln>
            <a:effectLst>
              <a:outerShdw blurRad="50800" dist="50800" dir="5400000" algn="ctr" rotWithShape="0">
                <a:srgbClr val="000000">
                  <a:alpha val="3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cxnSp>
        <p:nvCxnSpPr>
          <p:cNvPr id="8" name="直接箭头连接符 7"/>
          <p:cNvCxnSpPr/>
          <p:nvPr/>
        </p:nvCxnSpPr>
        <p:spPr>
          <a:xfrm flipV="1">
            <a:off x="4487863" y="2963863"/>
            <a:ext cx="1327150" cy="887413"/>
          </a:xfrm>
          <a:prstGeom prst="straightConnector1">
            <a:avLst/>
          </a:prstGeom>
          <a:ln>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任意多边形 8"/>
          <p:cNvSpPr/>
          <p:nvPr/>
        </p:nvSpPr>
        <p:spPr>
          <a:xfrm>
            <a:off x="3159125" y="2894013"/>
            <a:ext cx="503238" cy="920750"/>
          </a:xfrm>
          <a:custGeom>
            <a:avLst/>
            <a:gdLst>
              <a:gd name="connisteX0" fmla="*/ 504287 w 504287"/>
              <a:gd name="connsiteY0" fmla="*/ 920115 h 920115"/>
              <a:gd name="connisteX1" fmla="*/ 1367 w 504287"/>
              <a:gd name="connsiteY1" fmla="*/ 527685 h 920115"/>
              <a:gd name="connisteX2" fmla="*/ 381732 w 504287"/>
              <a:gd name="connsiteY2" fmla="*/ 0 h 920115"/>
            </a:gdLst>
            <a:ahLst/>
            <a:cxnLst>
              <a:cxn ang="0">
                <a:pos x="connisteX0" y="connsiteY0"/>
              </a:cxn>
              <a:cxn ang="0">
                <a:pos x="connisteX1" y="connsiteY1"/>
              </a:cxn>
              <a:cxn ang="0">
                <a:pos x="connisteX2" y="connsiteY2"/>
              </a:cxn>
            </a:cxnLst>
            <a:rect l="l" t="t" r="r" b="b"/>
            <a:pathLst>
              <a:path w="504287" h="920115">
                <a:moveTo>
                  <a:pt x="504287" y="920115"/>
                </a:moveTo>
                <a:cubicBezTo>
                  <a:pt x="396337" y="852170"/>
                  <a:pt x="26132" y="711835"/>
                  <a:pt x="1367" y="527685"/>
                </a:cubicBezTo>
                <a:cubicBezTo>
                  <a:pt x="-23398" y="343535"/>
                  <a:pt x="295372" y="97790"/>
                  <a:pt x="381732" y="0"/>
                </a:cubicBezTo>
              </a:path>
            </a:pathLst>
          </a:custGeom>
          <a:noFill/>
          <a:ln w="19050">
            <a:solidFill>
              <a:srgbClr val="FF0000"/>
            </a:solidFill>
            <a:tailEnd type="triangle"/>
          </a:ln>
          <a:effectLst>
            <a:outerShdw blurRad="50800" dist="50800" dir="5400000" algn="ctr" rotWithShape="0">
              <a:srgbClr val="000000">
                <a:alpha val="3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1"/>
          <p:cNvSpPr>
            <a:spLocks noGrp="1"/>
          </p:cNvSpPr>
          <p:nvPr>
            <p:ph type="title"/>
          </p:nvPr>
        </p:nvSpPr>
        <p:spPr/>
        <p:txBody>
          <a:bodyPr anchor="ctr"/>
          <a:p>
            <a:r>
              <a:rPr lang="en-US" altLang="zh-CN">
                <a:solidFill>
                  <a:srgbClr val="0000CC"/>
                </a:solidFill>
                <a:sym typeface="宋体" panose="02010600030101010101" pitchFamily="2" charset="-122"/>
              </a:rPr>
              <a:t>TM  Primitives</a:t>
            </a:r>
            <a:endParaRPr lang="zh-CN" altLang="en-US"/>
          </a:p>
        </p:txBody>
      </p:sp>
      <p:sp>
        <p:nvSpPr>
          <p:cNvPr id="3" name="内容占位符 2"/>
          <p:cNvSpPr>
            <a:spLocks noGrp="1"/>
          </p:cNvSpPr>
          <p:nvPr>
            <p:ph idx="1"/>
          </p:nvPr>
        </p:nvSpPr>
        <p:spPr>
          <a:xfrm>
            <a:off x="457200" y="1266825"/>
            <a:ext cx="8229600" cy="5094288"/>
          </a:xfrm>
        </p:spPr>
        <p:txBody>
          <a:bodyPr/>
          <a:p>
            <a:pPr lvl="0" fontAlgn="base">
              <a:lnSpc>
                <a:spcPct val="100000"/>
              </a:lnSpc>
              <a:buClr>
                <a:schemeClr val="hlink"/>
              </a:buClr>
              <a:buSzPct val="100000"/>
            </a:pPr>
            <a:r>
              <a:rPr lang="en-US" altLang="zh-CN" sz="2400" b="1" i="1" strike="noStrike" noProof="1">
                <a:solidFill>
                  <a:schemeClr val="accent2"/>
                </a:solidFill>
                <a:sym typeface="+mn-ea"/>
              </a:rPr>
              <a:t>BEGIN</a:t>
            </a:r>
            <a:r>
              <a:rPr lang="en-US" altLang="zh-CN" sz="2400" strike="noStrike" noProof="1">
                <a:sym typeface="+mn-ea"/>
              </a:rPr>
              <a:t>: inform the system about the state of  start of a new transaction</a:t>
            </a:r>
            <a:endParaRPr lang="en-US" altLang="zh-CN" sz="2400" b="0" strike="noStrike" noProof="1"/>
          </a:p>
          <a:p>
            <a:pPr lvl="0" fontAlgn="base">
              <a:lnSpc>
                <a:spcPct val="100000"/>
              </a:lnSpc>
              <a:buClr>
                <a:schemeClr val="hlink"/>
              </a:buClr>
              <a:buSzPct val="100000"/>
              <a:buFont typeface="Wingdings" panose="05000000000000000000" pitchFamily="2" charset="2"/>
              <a:buNone/>
            </a:pPr>
            <a:r>
              <a:rPr lang="en-US" altLang="zh-CN" sz="2400" strike="noStrike" noProof="1">
                <a:sym typeface="+mn-ea"/>
              </a:rPr>
              <a:t>   - The system has to support its execution.</a:t>
            </a:r>
            <a:endParaRPr lang="en-US" altLang="zh-CN" sz="2400" strike="noStrike" noProof="1">
              <a:sym typeface="+mn-ea"/>
            </a:endParaRPr>
          </a:p>
          <a:p>
            <a:pPr lvl="0" fontAlgn="base">
              <a:lnSpc>
                <a:spcPct val="100000"/>
              </a:lnSpc>
              <a:buClr>
                <a:schemeClr val="hlink"/>
              </a:buClr>
              <a:buSzPct val="100000"/>
              <a:buFont typeface="Wingdings" panose="05000000000000000000" pitchFamily="2" charset="2"/>
              <a:buNone/>
            </a:pPr>
            <a:endParaRPr lang="en-US" altLang="zh-CN" sz="2400" b="0" strike="noStrike" noProof="1"/>
          </a:p>
          <a:p>
            <a:pPr lvl="0" fontAlgn="base">
              <a:lnSpc>
                <a:spcPct val="100000"/>
              </a:lnSpc>
              <a:buClr>
                <a:schemeClr val="hlink"/>
              </a:buClr>
              <a:buSzPct val="100000"/>
            </a:pPr>
            <a:r>
              <a:rPr lang="en-US" altLang="zh-CN" sz="2400" b="1" i="1" strike="noStrike" noProof="1">
                <a:solidFill>
                  <a:schemeClr val="accent2"/>
                </a:solidFill>
                <a:sym typeface="+mn-ea"/>
              </a:rPr>
              <a:t>COMMIT</a:t>
            </a:r>
            <a:r>
              <a:rPr lang="en-US" altLang="zh-CN" sz="2400" strike="noStrike" noProof="1">
                <a:sym typeface="+mn-ea"/>
              </a:rPr>
              <a:t>: inform the system that a transaction has successfully completed</a:t>
            </a:r>
            <a:endParaRPr lang="en-US" altLang="zh-CN" sz="2400" b="0" strike="noStrike" noProof="1"/>
          </a:p>
          <a:p>
            <a:pPr marL="393700" lvl="1" indent="0" fontAlgn="base">
              <a:lnSpc>
                <a:spcPct val="100000"/>
              </a:lnSpc>
              <a:buClr>
                <a:schemeClr val="hlink"/>
              </a:buClr>
              <a:buSzPct val="100000"/>
              <a:buNone/>
            </a:pPr>
            <a:r>
              <a:rPr lang="en-US" altLang="zh-CN" sz="2400" strike="noStrike" noProof="1">
                <a:sym typeface="+mn-ea"/>
              </a:rPr>
              <a:t>- The system must make its effects permanent</a:t>
            </a:r>
            <a:endParaRPr lang="en-US" altLang="zh-CN" sz="2400" strike="noStrike" noProof="1">
              <a:sym typeface="+mn-ea"/>
            </a:endParaRPr>
          </a:p>
          <a:p>
            <a:pPr marL="393700" lvl="1" indent="0" fontAlgn="base">
              <a:lnSpc>
                <a:spcPct val="100000"/>
              </a:lnSpc>
              <a:buClr>
                <a:schemeClr val="hlink"/>
              </a:buClr>
              <a:buSzPct val="100000"/>
              <a:buNone/>
            </a:pPr>
            <a:endParaRPr lang="en-US" altLang="zh-CN" sz="2400" strike="noStrike" noProof="1">
              <a:sym typeface="+mn-ea"/>
            </a:endParaRPr>
          </a:p>
          <a:p>
            <a:pPr lvl="0" fontAlgn="base">
              <a:lnSpc>
                <a:spcPct val="100000"/>
              </a:lnSpc>
              <a:spcBef>
                <a:spcPct val="40000"/>
              </a:spcBef>
              <a:buSzPct val="100000"/>
            </a:pPr>
            <a:r>
              <a:rPr lang="en-US" altLang="zh-CN" sz="2400" b="1" i="1" strike="noStrike" noProof="1">
                <a:solidFill>
                  <a:schemeClr val="accent2"/>
                </a:solidFill>
                <a:sym typeface="+mn-ea"/>
              </a:rPr>
              <a:t>ABORT</a:t>
            </a:r>
            <a:r>
              <a:rPr lang="en-US" altLang="zh-CN" sz="2400" strike="noStrike" noProof="1">
                <a:sym typeface="+mn-ea"/>
              </a:rPr>
              <a:t>: inform the system that the transaction has abnormally terminated</a:t>
            </a:r>
            <a:endParaRPr lang="en-US" altLang="zh-CN" sz="2400" b="0" strike="noStrike" noProof="1"/>
          </a:p>
          <a:p>
            <a:pPr lvl="1" fontAlgn="base">
              <a:lnSpc>
                <a:spcPct val="100000"/>
              </a:lnSpc>
              <a:spcBef>
                <a:spcPct val="40000"/>
              </a:spcBef>
              <a:buNone/>
            </a:pPr>
            <a:r>
              <a:rPr lang="en-US" altLang="zh-CN" sz="2400" strike="noStrike" noProof="1" dirty="0" err="1">
                <a:sym typeface="+mn-ea"/>
              </a:rPr>
              <a:t>- The system has to undo the DB changes, all</a:t>
            </a:r>
            <a:r>
              <a:rPr lang="en-US" altLang="zh-CN" sz="2400" strike="noStrike" noProof="1">
                <a:sym typeface="+mn-ea"/>
              </a:rPr>
              <a:t> the effects of an aborted transaction must be obliterated</a:t>
            </a:r>
            <a:endParaRPr lang="zh-CN" altLang="en-US" sz="2400" strike="noStrike" noProof="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1"/>
          <p:cNvSpPr>
            <a:spLocks noGrp="1"/>
          </p:cNvSpPr>
          <p:nvPr>
            <p:ph type="title"/>
          </p:nvPr>
        </p:nvSpPr>
        <p:spPr/>
        <p:txBody>
          <a:bodyPr anchor="ctr"/>
          <a:p>
            <a:r>
              <a:rPr lang="en-US" altLang="zh-CN">
                <a:solidFill>
                  <a:srgbClr val="0000CC"/>
                </a:solidFill>
                <a:sym typeface="宋体" panose="02010600030101010101" pitchFamily="2" charset="-122"/>
              </a:rPr>
              <a:t>The Major Tasks of TM</a:t>
            </a:r>
            <a:endParaRPr lang="zh-CN" altLang="en-US"/>
          </a:p>
        </p:txBody>
      </p:sp>
      <p:sp>
        <p:nvSpPr>
          <p:cNvPr id="3" name="内容占位符 2"/>
          <p:cNvSpPr>
            <a:spLocks noGrp="1"/>
          </p:cNvSpPr>
          <p:nvPr>
            <p:ph idx="1"/>
          </p:nvPr>
        </p:nvSpPr>
        <p:spPr>
          <a:xfrm>
            <a:off x="457200" y="1481138"/>
            <a:ext cx="8229600" cy="4525963"/>
          </a:xfrm>
        </p:spPr>
        <p:txBody>
          <a:bodyPr/>
          <a:p>
            <a:pPr marL="0" lvl="0" indent="0" fontAlgn="base">
              <a:spcBef>
                <a:spcPct val="15000"/>
              </a:spcBef>
              <a:buClr>
                <a:schemeClr val="bg1"/>
              </a:buClr>
            </a:pPr>
            <a:r>
              <a:rPr lang="en-US" altLang="zh-CN" sz="2400" b="1" strike="noStrike" noProof="1">
                <a:solidFill>
                  <a:schemeClr val="accent2"/>
                </a:solidFill>
                <a:effectLst/>
                <a:latin typeface="Arial" panose="020B0604020202020204" pitchFamily="34" charset="0"/>
                <a:sym typeface="+mn-ea"/>
              </a:rPr>
              <a:t>1. Maintaining the consistency of the DB</a:t>
            </a:r>
            <a:r>
              <a:rPr lang="en-US" altLang="zh-CN" sz="2400" strike="noStrike" noProof="1">
                <a:effectLst/>
                <a:latin typeface="Arial" panose="020B0604020202020204" pitchFamily="34" charset="0"/>
                <a:sym typeface="+mn-ea"/>
              </a:rPr>
              <a:t> — </a:t>
            </a:r>
            <a:r>
              <a:rPr lang="en-US" altLang="zh-CN" sz="2400" i="1" strike="noStrike" noProof="1">
                <a:effectLst/>
                <a:latin typeface="Arial" panose="020B0604020202020204" pitchFamily="34" charset="0"/>
                <a:sym typeface="+mn-ea"/>
              </a:rPr>
              <a:t>CC</a:t>
            </a:r>
            <a:endParaRPr lang="en-US" altLang="zh-CN" sz="2400" i="1" strike="noStrike" noProof="1">
              <a:effectLst/>
              <a:latin typeface="Arial" panose="020B0604020202020204" pitchFamily="34" charset="0"/>
              <a:sym typeface="+mn-ea"/>
            </a:endParaRPr>
          </a:p>
          <a:p>
            <a:pPr marL="274955" lvl="1" indent="0" fontAlgn="base">
              <a:spcBef>
                <a:spcPct val="15000"/>
              </a:spcBef>
              <a:buClr>
                <a:schemeClr val="bg1"/>
              </a:buClr>
            </a:pPr>
            <a:r>
              <a:rPr lang="en-US" altLang="zh-CN" sz="2400" strike="noStrike" noProof="1">
                <a:solidFill>
                  <a:schemeClr val="tx1"/>
                </a:solidFill>
                <a:effectLst/>
                <a:latin typeface="Arial" panose="020B0604020202020204" pitchFamily="34" charset="0"/>
                <a:sym typeface="+mn-ea"/>
              </a:rPr>
              <a:t>- </a:t>
            </a:r>
            <a:r>
              <a:rPr lang="en-US" altLang="zh-CN" sz="2400" u="sng" strike="noStrike" noProof="1">
                <a:solidFill>
                  <a:srgbClr val="0000CC"/>
                </a:solidFill>
                <a:effectLst/>
                <a:latin typeface="Arial" panose="020B0604020202020204" pitchFamily="34" charset="0"/>
                <a:sym typeface="+mn-ea"/>
              </a:rPr>
              <a:t>Concurrency Control</a:t>
            </a:r>
            <a:endParaRPr lang="en-US" altLang="zh-CN" sz="2400" u="sng" strike="noStrike" noProof="1">
              <a:solidFill>
                <a:srgbClr val="0000CC"/>
              </a:solidFill>
              <a:effectLst/>
              <a:latin typeface="Arial" panose="020B0604020202020204" pitchFamily="34" charset="0"/>
              <a:sym typeface="+mn-ea"/>
            </a:endParaRPr>
          </a:p>
          <a:p>
            <a:pPr marL="274955" lvl="1" indent="0" fontAlgn="base">
              <a:spcBef>
                <a:spcPct val="15000"/>
              </a:spcBef>
              <a:buClr>
                <a:schemeClr val="bg1"/>
              </a:buClr>
            </a:pPr>
            <a:endParaRPr lang="en-US" altLang="zh-CN" sz="2040" b="0" i="1" strike="noStrike" noProof="1">
              <a:solidFill>
                <a:schemeClr val="tx1"/>
              </a:solidFill>
              <a:effectLst/>
              <a:latin typeface="Arial" panose="020B0604020202020204" pitchFamily="34" charset="0"/>
            </a:endParaRPr>
          </a:p>
          <a:p>
            <a:pPr marL="0" lvl="0" indent="0" fontAlgn="base">
              <a:spcBef>
                <a:spcPct val="15000"/>
              </a:spcBef>
              <a:buClr>
                <a:schemeClr val="bg1"/>
              </a:buClr>
            </a:pPr>
            <a:r>
              <a:rPr lang="en-US" altLang="zh-CN" sz="2400" b="1" strike="noStrike" noProof="1">
                <a:solidFill>
                  <a:schemeClr val="accent2"/>
                </a:solidFill>
                <a:effectLst/>
                <a:latin typeface="Arial" panose="020B0604020202020204" pitchFamily="34" charset="0"/>
                <a:sym typeface="+mn-ea"/>
              </a:rPr>
              <a:t>2. Failure Handling </a:t>
            </a:r>
            <a:r>
              <a:rPr lang="en-US" altLang="zh-CN" sz="2400" b="1" strike="noStrike" noProof="1">
                <a:effectLst/>
                <a:latin typeface="Arial" panose="020B0604020202020204" pitchFamily="34" charset="0"/>
                <a:sym typeface="+mn-ea"/>
              </a:rPr>
              <a:t>— </a:t>
            </a:r>
            <a:r>
              <a:rPr lang="en-US" altLang="zh-CN" sz="2400" b="1" strike="noStrike" noProof="1">
                <a:solidFill>
                  <a:schemeClr val="accent2"/>
                </a:solidFill>
                <a:effectLst/>
                <a:latin typeface="Arial" panose="020B0604020202020204" pitchFamily="34" charset="0"/>
                <a:sym typeface="+mn-ea"/>
              </a:rPr>
              <a:t>Recovery</a:t>
            </a:r>
            <a:endParaRPr lang="en-US" altLang="zh-CN" sz="2400" b="0" i="1" strike="noStrike" noProof="1">
              <a:solidFill>
                <a:schemeClr val="tx1"/>
              </a:solidFill>
              <a:effectLst/>
              <a:latin typeface="Arial" panose="020B0604020202020204" pitchFamily="34" charset="0"/>
            </a:endParaRPr>
          </a:p>
          <a:p>
            <a:pPr marL="0" lvl="0" indent="0" algn="just" fontAlgn="base">
              <a:spcBef>
                <a:spcPct val="15000"/>
              </a:spcBef>
              <a:buClr>
                <a:schemeClr val="bg1"/>
              </a:buClr>
            </a:pPr>
            <a:r>
              <a:rPr lang="en-US" altLang="zh-CN" sz="2400" strike="noStrike" noProof="1">
                <a:effectLst/>
                <a:latin typeface="Arial" panose="020B0604020202020204" pitchFamily="34" charset="0"/>
                <a:sym typeface="+mn-ea"/>
              </a:rPr>
              <a:t> - It is unavoidable that some thing goes wrong, and the   </a:t>
            </a:r>
            <a:endParaRPr lang="en-US" altLang="zh-CN" sz="2400" b="0" strike="noStrike" noProof="1">
              <a:solidFill>
                <a:schemeClr val="tx1"/>
              </a:solidFill>
              <a:effectLst/>
              <a:latin typeface="Arial" panose="020B0604020202020204" pitchFamily="34" charset="0"/>
            </a:endParaRPr>
          </a:p>
          <a:p>
            <a:pPr marL="0" lvl="0" indent="0" algn="just" fontAlgn="base">
              <a:spcBef>
                <a:spcPct val="15000"/>
              </a:spcBef>
              <a:buClr>
                <a:schemeClr val="bg1"/>
              </a:buClr>
            </a:pPr>
            <a:r>
              <a:rPr lang="en-US" altLang="zh-CN" sz="2400" strike="noStrike" noProof="1">
                <a:effectLst/>
                <a:latin typeface="Arial" panose="020B0604020202020204" pitchFamily="34" charset="0"/>
                <a:sym typeface="+mn-ea"/>
              </a:rPr>
              <a:t>   system should be able to recover the normal operation </a:t>
            </a:r>
            <a:endParaRPr lang="en-US" altLang="zh-CN" sz="2400" b="0" strike="noStrike" noProof="1">
              <a:solidFill>
                <a:schemeClr val="tx1"/>
              </a:solidFill>
              <a:effectLst/>
              <a:latin typeface="Arial" panose="020B0604020202020204" pitchFamily="34" charset="0"/>
            </a:endParaRPr>
          </a:p>
          <a:p>
            <a:pPr marL="0" lvl="0" indent="0" algn="just" fontAlgn="base">
              <a:spcBef>
                <a:spcPct val="15000"/>
              </a:spcBef>
              <a:buClr>
                <a:schemeClr val="bg1"/>
              </a:buClr>
            </a:pPr>
            <a:r>
              <a:rPr lang="en-US" altLang="zh-CN" sz="2400" strike="noStrike" noProof="1">
                <a:effectLst/>
                <a:latin typeface="Arial" panose="020B0604020202020204" pitchFamily="34" charset="0"/>
                <a:sym typeface="+mn-ea"/>
              </a:rPr>
              <a:t>   of the DB from failures — </a:t>
            </a:r>
            <a:r>
              <a:rPr lang="en-US" altLang="zh-CN" sz="2400" strike="noStrike" noProof="1">
                <a:solidFill>
                  <a:srgbClr val="0000CC"/>
                </a:solidFill>
                <a:effectLst/>
                <a:latin typeface="Arial" panose="020B0604020202020204" pitchFamily="34" charset="0"/>
                <a:sym typeface="+mn-ea"/>
              </a:rPr>
              <a:t>log, backup, checkpoint......</a:t>
            </a:r>
            <a:endParaRPr lang="en-US" altLang="zh-CN" sz="2400" strike="noStrike" noProof="1">
              <a:effectLst/>
              <a:latin typeface="Arial" panose="020B0604020202020204" pitchFamily="34" charset="0"/>
              <a:sym typeface="+mn-ea"/>
            </a:endParaRPr>
          </a:p>
          <a:p>
            <a:pPr marL="0" lvl="0" indent="0" algn="just" fontAlgn="base">
              <a:spcBef>
                <a:spcPct val="15000"/>
              </a:spcBef>
              <a:buClr>
                <a:schemeClr val="bg1"/>
              </a:buClr>
            </a:pPr>
            <a:endParaRPr lang="en-US" altLang="zh-CN" sz="2400" b="0" strike="noStrike" noProof="1">
              <a:solidFill>
                <a:schemeClr val="tx1"/>
              </a:solidFill>
              <a:effectLst/>
              <a:latin typeface="Arial" panose="020B0604020202020204" pitchFamily="34" charset="0"/>
            </a:endParaRPr>
          </a:p>
          <a:p>
            <a:pPr marL="307975" lvl="0" indent="-490220" fontAlgn="base">
              <a:spcBef>
                <a:spcPct val="10000"/>
              </a:spcBef>
              <a:buNone/>
            </a:pPr>
            <a:r>
              <a:rPr lang="en-US" altLang="zh-CN" sz="2390" b="1" strike="noStrike" noProof="1">
                <a:solidFill>
                  <a:schemeClr val="accent2"/>
                </a:solidFill>
                <a:latin typeface="Arial" panose="020B0604020202020204" pitchFamily="34" charset="0"/>
                <a:sym typeface="+mn-ea"/>
              </a:rPr>
              <a:t>3. Transaction Execution Control</a:t>
            </a:r>
            <a:endParaRPr lang="en-US" altLang="zh-CN" sz="2390" b="1" strike="noStrike" noProof="1">
              <a:solidFill>
                <a:schemeClr val="accent2"/>
              </a:solidFill>
              <a:latin typeface="Arial" panose="020B0604020202020204" pitchFamily="34" charset="0"/>
              <a:sym typeface="+mn-ea"/>
            </a:endParaRPr>
          </a:p>
          <a:p>
            <a:pPr marL="307975" lvl="0" indent="-490220" fontAlgn="base">
              <a:spcBef>
                <a:spcPct val="10000"/>
              </a:spcBef>
              <a:buNone/>
            </a:pPr>
            <a:r>
              <a:rPr lang="en-US" altLang="zh-CN" sz="2400" b="1" strike="noStrike" noProof="1">
                <a:latin typeface="Arial" panose="020B0604020202020204" pitchFamily="34" charset="0"/>
                <a:sym typeface="+mn-ea"/>
              </a:rPr>
              <a:t>  </a:t>
            </a:r>
            <a:r>
              <a:rPr lang="en-US" altLang="zh-CN" sz="2400" strike="noStrike" noProof="1">
                <a:latin typeface="Arial" panose="020B0604020202020204" pitchFamily="34" charset="0"/>
                <a:sym typeface="+mn-ea"/>
              </a:rPr>
              <a:t>- Begin, Commit, Abort; </a:t>
            </a:r>
            <a:endParaRPr lang="en-US" altLang="zh-CN" sz="2400" strike="noStrike" noProof="1">
              <a:latin typeface="Arial" panose="020B0604020202020204" pitchFamily="34" charset="0"/>
            </a:endParaRPr>
          </a:p>
          <a:p>
            <a:pPr marL="307975" lvl="0" indent="-490220" fontAlgn="base">
              <a:spcBef>
                <a:spcPct val="10000"/>
              </a:spcBef>
              <a:buNone/>
            </a:pPr>
            <a:r>
              <a:rPr lang="en-US" altLang="zh-CN" sz="2400" strike="noStrike" noProof="1">
                <a:latin typeface="Arial" panose="020B0604020202020204" pitchFamily="34" charset="0"/>
                <a:sym typeface="+mn-ea"/>
              </a:rPr>
              <a:t>  - Integrity, Security, Consistency.</a:t>
            </a:r>
            <a:endParaRPr lang="zh-CN" altLang="en-US" sz="2400" strike="noStrike" noProof="1">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标题 3"/>
          <p:cNvSpPr>
            <a:spLocks noGrp="1"/>
          </p:cNvSpPr>
          <p:nvPr>
            <p:ph type="title"/>
          </p:nvPr>
        </p:nvSpPr>
        <p:spPr>
          <a:xfrm>
            <a:off x="685800" y="227965"/>
            <a:ext cx="7772400" cy="457200"/>
          </a:xfrm>
        </p:spPr>
        <p:txBody>
          <a:bodyPr tIns="0" bIns="0" anchor="ctr"/>
          <a:p>
            <a:r>
              <a:rPr lang="en-US" altLang="x-none" sz="2800" dirty="0">
                <a:ea typeface="宋体" panose="02010600030101010101" pitchFamily="2" charset="-122"/>
                <a:sym typeface="+mn-ea"/>
              </a:rPr>
              <a:t>Introduction to Database System</a:t>
            </a:r>
            <a:endParaRPr lang="zh-CN" altLang="zh-CN" sz="2800"/>
          </a:p>
        </p:txBody>
      </p:sp>
      <p:sp>
        <p:nvSpPr>
          <p:cNvPr id="5" name="文本占位符 4"/>
          <p:cNvSpPr>
            <a:spLocks noGrp="1"/>
          </p:cNvSpPr>
          <p:nvPr>
            <p:ph type="body" orient="vert" idx="1"/>
          </p:nvPr>
        </p:nvSpPr>
        <p:spPr>
          <a:xfrm>
            <a:off x="303530" y="981710"/>
            <a:ext cx="8524875" cy="4986655"/>
          </a:xfrm>
        </p:spPr>
        <p:txBody>
          <a:bodyPr vert="horz" wrap="square" anchor="t">
            <a:spAutoFit/>
          </a:bodyPr>
          <a:p>
            <a:pPr marL="458470" indent="-427990">
              <a:buFont typeface="Wingdings" panose="05000000000000000000" charset="0"/>
              <a:buChar char="n"/>
            </a:pPr>
            <a:r>
              <a:rPr lang="zh-CN" altLang="en-US" sz="2600" b="1">
                <a:solidFill>
                  <a:srgbClr val="FF0000"/>
                </a:solidFill>
              </a:rPr>
              <a:t>什么是数据库系统？ </a:t>
            </a:r>
            <a:r>
              <a:rPr lang="en-US" altLang="zh-CN" sz="2600" b="1">
                <a:solidFill>
                  <a:srgbClr val="FF0000"/>
                </a:solidFill>
              </a:rPr>
              <a:t>DataBase System - DBS</a:t>
            </a:r>
            <a:endParaRPr lang="zh-CN" altLang="en-US" sz="2600" b="1">
              <a:solidFill>
                <a:srgbClr val="FF0000"/>
              </a:solidFill>
            </a:endParaRPr>
          </a:p>
          <a:p>
            <a:pPr lvl="1" defTabSz="0">
              <a:buFont typeface="Wingdings" panose="05000000000000000000" charset="0"/>
              <a:buChar char="Ø"/>
              <a:tabLst>
                <a:tab pos="447675" algn="l"/>
              </a:tabLst>
            </a:pPr>
            <a:r>
              <a:rPr lang="zh-CN" altLang="en-US" sz="2400" b="1" dirty="0">
                <a:solidFill>
                  <a:srgbClr val="0000CC"/>
                </a:solidFill>
                <a:latin typeface="宋体" panose="02010600030101010101" pitchFamily="2" charset="-122"/>
                <a:sym typeface="宋体" panose="02010600030101010101" pitchFamily="2" charset="-122"/>
              </a:rPr>
              <a:t>实现有组织地、动态地存储大量关联数据、方便多用户访问的计算机硬件、软件和数据资源组成的系统</a:t>
            </a:r>
            <a:r>
              <a:rPr lang="zh-CN" altLang="zh-CN" sz="2400" b="1">
                <a:solidFill>
                  <a:srgbClr val="0000CC"/>
                </a:solidFill>
              </a:rPr>
              <a:t>。</a:t>
            </a:r>
            <a:endParaRPr lang="zh-CN" altLang="zh-CN" sz="2400" b="1">
              <a:solidFill>
                <a:srgbClr val="0000CC"/>
              </a:solidFill>
            </a:endParaRPr>
          </a:p>
          <a:p>
            <a:pPr lvl="1" defTabSz="0">
              <a:buFont typeface="Wingdings" panose="05000000000000000000" charset="0"/>
              <a:buChar char="Ø"/>
              <a:tabLst>
                <a:tab pos="447675" algn="l"/>
              </a:tabLst>
            </a:pPr>
            <a:r>
              <a:rPr lang="zh-CN" altLang="zh-CN" sz="2400" b="1">
                <a:solidFill>
                  <a:srgbClr val="0000CC"/>
                </a:solidFill>
              </a:rPr>
              <a:t>或者简单理解为 </a:t>
            </a:r>
            <a:r>
              <a:rPr lang="en-US" altLang="zh-CN" sz="2400" b="1">
                <a:solidFill>
                  <a:srgbClr val="0000CC"/>
                </a:solidFill>
              </a:rPr>
              <a:t>“</a:t>
            </a:r>
            <a:r>
              <a:rPr lang="zh-CN" altLang="en-US" sz="2400" b="1">
                <a:solidFill>
                  <a:srgbClr val="FF0000"/>
                </a:solidFill>
              </a:rPr>
              <a:t>采用了数据库技术的计算机系统</a:t>
            </a:r>
            <a:r>
              <a:rPr lang="en-US" altLang="zh-CN" sz="2400" b="1">
                <a:solidFill>
                  <a:srgbClr val="0000CC"/>
                </a:solidFill>
              </a:rPr>
              <a:t>”</a:t>
            </a:r>
            <a:endParaRPr lang="en-US" altLang="zh-CN" sz="2400" b="1">
              <a:solidFill>
                <a:srgbClr val="0000CC"/>
              </a:solidFill>
            </a:endParaRPr>
          </a:p>
          <a:p>
            <a:pPr lvl="1" defTabSz="0">
              <a:buFont typeface="Wingdings" panose="05000000000000000000" charset="0"/>
              <a:buChar char="Ø"/>
              <a:tabLst>
                <a:tab pos="447675" algn="l"/>
              </a:tabLst>
            </a:pPr>
            <a:endParaRPr lang="en-US" altLang="zh-CN" sz="2400" b="1">
              <a:solidFill>
                <a:srgbClr val="0000CC"/>
              </a:solidFill>
            </a:endParaRPr>
          </a:p>
          <a:p>
            <a:pPr lvl="1" defTabSz="0">
              <a:buFont typeface="Wingdings" panose="05000000000000000000" charset="0"/>
              <a:buChar char="Ø"/>
              <a:tabLst>
                <a:tab pos="447675" algn="l"/>
              </a:tabLst>
            </a:pPr>
            <a:r>
              <a:rPr lang="zh-CN" altLang="en-US" sz="2400" b="1">
                <a:solidFill>
                  <a:srgbClr val="0000CC"/>
                </a:solidFill>
              </a:rPr>
              <a:t>侠义理解：</a:t>
            </a:r>
            <a:r>
              <a:rPr lang="en-US" altLang="zh-CN" sz="2400" b="1">
                <a:solidFill>
                  <a:srgbClr val="0000CC"/>
                </a:solidFill>
              </a:rPr>
              <a:t>DBS = DB + DBMS</a:t>
            </a:r>
            <a:endParaRPr lang="en-US" altLang="zh-CN" sz="2400" b="1">
              <a:solidFill>
                <a:srgbClr val="0000CC"/>
              </a:solidFill>
            </a:endParaRPr>
          </a:p>
          <a:p>
            <a:pPr lvl="1" defTabSz="0">
              <a:buFont typeface="Wingdings" panose="05000000000000000000" charset="0"/>
              <a:buChar char="Ø"/>
              <a:tabLst>
                <a:tab pos="447675" algn="l"/>
              </a:tabLst>
            </a:pPr>
            <a:r>
              <a:rPr lang="zh-CN" altLang="en-US" sz="2400" b="1">
                <a:solidFill>
                  <a:srgbClr val="0000CC"/>
                </a:solidFill>
              </a:rPr>
              <a:t>广义理解：</a:t>
            </a:r>
            <a:endParaRPr lang="zh-CN" altLang="en-US" sz="2400" b="1">
              <a:solidFill>
                <a:srgbClr val="0000CC"/>
              </a:solidFill>
            </a:endParaRPr>
          </a:p>
          <a:p>
            <a:pPr marL="1089025" lvl="3" indent="0" defTabSz="0">
              <a:buNone/>
              <a:tabLst>
                <a:tab pos="447675" algn="l"/>
              </a:tabLst>
            </a:pPr>
            <a:r>
              <a:rPr lang="en-US" altLang="zh-CN" sz="2400" b="1">
                <a:solidFill>
                  <a:srgbClr val="0000CC"/>
                </a:solidFill>
              </a:rPr>
              <a:t>   DB </a:t>
            </a:r>
            <a:endParaRPr lang="en-US" altLang="zh-CN" sz="2400" b="1">
              <a:solidFill>
                <a:srgbClr val="0000CC"/>
              </a:solidFill>
            </a:endParaRPr>
          </a:p>
          <a:p>
            <a:pPr marL="1089025" lvl="3" indent="0" defTabSz="0">
              <a:buNone/>
              <a:tabLst>
                <a:tab pos="447675" algn="l"/>
              </a:tabLst>
            </a:pPr>
            <a:r>
              <a:rPr lang="en-US" altLang="zh-CN" sz="2400" b="1">
                <a:solidFill>
                  <a:srgbClr val="0000CC"/>
                </a:solidFill>
              </a:rPr>
              <a:t>+ DBMS </a:t>
            </a:r>
            <a:endParaRPr lang="en-US" altLang="zh-CN" sz="2400" b="1">
              <a:solidFill>
                <a:srgbClr val="0000CC"/>
              </a:solidFill>
            </a:endParaRPr>
          </a:p>
          <a:p>
            <a:pPr marL="1089025" lvl="3" indent="0" defTabSz="0">
              <a:buNone/>
              <a:tabLst>
                <a:tab pos="447675" algn="l"/>
              </a:tabLst>
            </a:pPr>
            <a:r>
              <a:rPr lang="en-US" altLang="zh-CN" sz="2400" b="1">
                <a:solidFill>
                  <a:srgbClr val="0000CC"/>
                </a:solidFill>
              </a:rPr>
              <a:t>+ </a:t>
            </a:r>
            <a:r>
              <a:rPr lang="zh-CN" altLang="en-US" sz="2400" b="1">
                <a:solidFill>
                  <a:srgbClr val="0000CC"/>
                </a:solidFill>
              </a:rPr>
              <a:t>数据库管理员</a:t>
            </a:r>
            <a:r>
              <a:rPr lang="en-US" altLang="zh-CN" sz="2400" b="1">
                <a:solidFill>
                  <a:srgbClr val="0000CC"/>
                </a:solidFill>
              </a:rPr>
              <a:t>(Database Administrator-DBA)</a:t>
            </a:r>
            <a:endParaRPr lang="zh-CN" altLang="en-US" sz="2400" b="1">
              <a:solidFill>
                <a:srgbClr val="0000CC"/>
              </a:solidFill>
            </a:endParaRPr>
          </a:p>
          <a:p>
            <a:pPr marL="1089025" lvl="3" indent="0" defTabSz="0">
              <a:buNone/>
              <a:tabLst>
                <a:tab pos="447675" algn="l"/>
              </a:tabLst>
            </a:pPr>
            <a:r>
              <a:rPr lang="en-US" altLang="zh-CN" sz="2400" b="1">
                <a:solidFill>
                  <a:srgbClr val="0000CC"/>
                </a:solidFill>
              </a:rPr>
              <a:t>+ </a:t>
            </a:r>
            <a:r>
              <a:rPr lang="zh-CN" altLang="en-US" sz="2400" b="1">
                <a:solidFill>
                  <a:srgbClr val="0000CC"/>
                </a:solidFill>
              </a:rPr>
              <a:t>应用程序</a:t>
            </a:r>
            <a:r>
              <a:rPr lang="en-US" altLang="zh-CN" sz="2400" b="1">
                <a:solidFill>
                  <a:srgbClr val="0000CC"/>
                </a:solidFill>
              </a:rPr>
              <a:t>/</a:t>
            </a:r>
            <a:r>
              <a:rPr lang="zh-CN" altLang="en-US" sz="2400" b="1">
                <a:solidFill>
                  <a:srgbClr val="0000CC"/>
                </a:solidFill>
              </a:rPr>
              <a:t>用户</a:t>
            </a:r>
            <a:endParaRPr lang="zh-CN" altLang="en-US" sz="2400" b="1">
              <a:solidFill>
                <a:srgbClr val="0000CC"/>
              </a:solidFill>
            </a:endParaRPr>
          </a:p>
          <a:p>
            <a:pPr marL="1089025" lvl="3" indent="0" defTabSz="0">
              <a:buNone/>
              <a:tabLst>
                <a:tab pos="447675" algn="l"/>
              </a:tabLst>
            </a:pPr>
            <a:r>
              <a:rPr lang="en-US" altLang="zh-CN" sz="2400" b="1">
                <a:solidFill>
                  <a:srgbClr val="0000CC"/>
                </a:solidFill>
              </a:rPr>
              <a:t>+ </a:t>
            </a:r>
            <a:r>
              <a:rPr lang="zh-CN" altLang="en-US" sz="2400" b="1">
                <a:solidFill>
                  <a:srgbClr val="0000CC"/>
                </a:solidFill>
              </a:rPr>
              <a:t>计算机硬件</a:t>
            </a:r>
            <a:r>
              <a:rPr lang="en-US" altLang="zh-CN" sz="2400" b="1">
                <a:solidFill>
                  <a:srgbClr val="0000CC"/>
                </a:solidFill>
              </a:rPr>
              <a:t>&amp;</a:t>
            </a:r>
            <a:r>
              <a:rPr lang="zh-CN" altLang="en-US" sz="2400" b="1">
                <a:solidFill>
                  <a:srgbClr val="0000CC"/>
                </a:solidFill>
              </a:rPr>
              <a:t>系统软件</a:t>
            </a:r>
            <a:endParaRPr lang="en-US" altLang="zh-CN" sz="2400" b="1">
              <a:solidFill>
                <a:srgbClr val="0000CC"/>
              </a:solidFill>
            </a:endParaRPr>
          </a:p>
        </p:txBody>
      </p:sp>
      <p:sp>
        <p:nvSpPr>
          <p:cNvPr id="9219" name="灯片编号占位符 5"/>
          <p:cNvSpPr txBox="1">
            <a:spLocks noGrp="1"/>
          </p:cNvSpPr>
          <p:nvPr/>
        </p:nvSpPr>
        <p:spPr>
          <a:xfrm>
            <a:off x="8114665" y="6477000"/>
            <a:ext cx="935355"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194"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819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196" name="Rectangle 31"/>
          <p:cNvSpPr/>
          <p:nvPr/>
        </p:nvSpPr>
        <p:spPr>
          <a:xfrm>
            <a:off x="0" y="765175"/>
            <a:ext cx="9144000" cy="6092825"/>
          </a:xfrm>
          <a:prstGeom prst="rect">
            <a:avLst/>
          </a:prstGeom>
          <a:solidFill>
            <a:schemeClr val="bg1"/>
          </a:solidFill>
          <a:ln w="9525">
            <a:noFill/>
          </a:ln>
        </p:spPr>
        <p:txBody>
          <a:bodyPr wrap="none" anchor="ctr"/>
          <a:p>
            <a:endParaRPr lang="zh-CN" altLang="en-US" dirty="0">
              <a:latin typeface="Times New Roman" panose="02020603050405020304" pitchFamily="2" charset="0"/>
              <a:ea typeface="Times New Roman" panose="02020603050405020304" pitchFamily="2" charset="0"/>
            </a:endParaRPr>
          </a:p>
        </p:txBody>
      </p:sp>
      <p:sp>
        <p:nvSpPr>
          <p:cNvPr id="8197" name="Rectangle 2"/>
          <p:cNvSpPr>
            <a:spLocks noGrp="1"/>
          </p:cNvSpPr>
          <p:nvPr>
            <p:ph type="title"/>
          </p:nvPr>
        </p:nvSpPr>
        <p:spPr>
          <a:xfrm>
            <a:off x="685800" y="44450"/>
            <a:ext cx="7772400" cy="533400"/>
          </a:xfrm>
        </p:spPr>
        <p:txBody>
          <a:bodyPr wrap="square" anchor="ctr"/>
          <a:p>
            <a:pPr eaLnBrk="1" hangingPunct="1"/>
            <a:r>
              <a:rPr lang="en-US" altLang="x-none" sz="2800" dirty="0">
                <a:ea typeface="宋体" panose="02010600030101010101" pitchFamily="2" charset="-122"/>
              </a:rPr>
              <a:t>Architecture of Database System</a:t>
            </a:r>
            <a:endParaRPr lang="en-US" altLang="x-none" sz="2800" dirty="0">
              <a:ea typeface="宋体" panose="02010600030101010101" pitchFamily="2" charset="-122"/>
            </a:endParaRPr>
          </a:p>
        </p:txBody>
      </p:sp>
      <p:graphicFrame>
        <p:nvGraphicFramePr>
          <p:cNvPr id="8200" name="Object 5"/>
          <p:cNvGraphicFramePr>
            <a:graphicFrameLocks noChangeAspect="1"/>
          </p:cNvGraphicFramePr>
          <p:nvPr/>
        </p:nvGraphicFramePr>
        <p:xfrm>
          <a:off x="2621122" y="4307840"/>
          <a:ext cx="4333875" cy="2190750"/>
        </p:xfrm>
        <a:graphic>
          <a:graphicData uri="http://schemas.openxmlformats.org/presentationml/2006/ole">
            <mc:AlternateContent xmlns:mc="http://schemas.openxmlformats.org/markup-compatibility/2006">
              <mc:Choice xmlns:v="urn:schemas-microsoft-com:vml" Requires="v">
                <p:oleObj spid="_x0000_s3076" name="" r:id="rId1" imgW="1976755" imgH="1697355" progId="Word.Picture.8">
                  <p:embed/>
                </p:oleObj>
              </mc:Choice>
              <mc:Fallback>
                <p:oleObj name="" r:id="rId1" imgW="1976755" imgH="1697355" progId="Word.Picture.8">
                  <p:embed/>
                  <p:pic>
                    <p:nvPicPr>
                      <p:cNvPr id="0" name="图片 3075"/>
                      <p:cNvPicPr/>
                      <p:nvPr/>
                    </p:nvPicPr>
                    <p:blipFill>
                      <a:blip r:embed="rId2"/>
                      <a:stretch>
                        <a:fillRect/>
                      </a:stretch>
                    </p:blipFill>
                    <p:spPr>
                      <a:xfrm>
                        <a:off x="2621122" y="4307840"/>
                        <a:ext cx="4333875" cy="2190750"/>
                      </a:xfrm>
                      <a:prstGeom prst="rect">
                        <a:avLst/>
                      </a:prstGeom>
                      <a:noFill/>
                      <a:ln w="38100">
                        <a:noFill/>
                        <a:miter/>
                      </a:ln>
                    </p:spPr>
                  </p:pic>
                </p:oleObj>
              </mc:Fallback>
            </mc:AlternateContent>
          </a:graphicData>
        </a:graphic>
      </p:graphicFrame>
      <p:grpSp>
        <p:nvGrpSpPr>
          <p:cNvPr id="8201" name="组合 8200"/>
          <p:cNvGrpSpPr/>
          <p:nvPr/>
        </p:nvGrpSpPr>
        <p:grpSpPr>
          <a:xfrm>
            <a:off x="250825" y="2636838"/>
            <a:ext cx="8281988" cy="647700"/>
            <a:chOff x="0" y="0"/>
            <a:chExt cx="5217" cy="408"/>
          </a:xfrm>
        </p:grpSpPr>
        <p:sp>
          <p:nvSpPr>
            <p:cNvPr id="2" name="Line 13"/>
            <p:cNvSpPr/>
            <p:nvPr/>
          </p:nvSpPr>
          <p:spPr>
            <a:xfrm>
              <a:off x="46" y="45"/>
              <a:ext cx="5171" cy="0"/>
            </a:xfrm>
            <a:prstGeom prst="line">
              <a:avLst/>
            </a:prstGeom>
            <a:ln w="38100" cap="flat" cmpd="sng">
              <a:solidFill>
                <a:srgbClr val="0000FF"/>
              </a:solidFill>
              <a:prstDash val="solid"/>
              <a:round/>
              <a:headEnd type="none" w="med" len="med"/>
              <a:tailEnd type="none" w="med" len="med"/>
            </a:ln>
          </p:spPr>
        </p:sp>
        <p:sp>
          <p:nvSpPr>
            <p:cNvPr id="3" name="Line 23"/>
            <p:cNvSpPr/>
            <p:nvPr/>
          </p:nvSpPr>
          <p:spPr>
            <a:xfrm>
              <a:off x="2858" y="45"/>
              <a:ext cx="0" cy="363"/>
            </a:xfrm>
            <a:prstGeom prst="line">
              <a:avLst/>
            </a:prstGeom>
            <a:ln w="25400" cap="flat" cmpd="sng">
              <a:solidFill>
                <a:schemeClr val="tx1"/>
              </a:solidFill>
              <a:prstDash val="solid"/>
              <a:round/>
              <a:headEnd type="none" w="med" len="med"/>
              <a:tailEnd type="none" w="med" len="med"/>
            </a:ln>
          </p:spPr>
        </p:sp>
        <p:sp>
          <p:nvSpPr>
            <p:cNvPr id="8202" name="Text Box 24"/>
            <p:cNvSpPr txBox="1"/>
            <p:nvPr/>
          </p:nvSpPr>
          <p:spPr>
            <a:xfrm>
              <a:off x="0" y="0"/>
              <a:ext cx="1714" cy="327"/>
            </a:xfrm>
            <a:prstGeom prst="rect">
              <a:avLst/>
            </a:prstGeom>
            <a:noFill/>
            <a:ln w="9525">
              <a:noFill/>
            </a:ln>
          </p:spPr>
          <p:txBody>
            <a:bodyPr anchor="t">
              <a:spAutoFit/>
            </a:bodyPr>
            <a:p>
              <a:pPr algn="ctr">
                <a:spcBef>
                  <a:spcPct val="50000"/>
                </a:spcBef>
              </a:pPr>
              <a:r>
                <a:rPr lang="en-US" altLang="x-none" sz="2800" dirty="0">
                  <a:latin typeface="Arial" panose="020B0604020202020204" pitchFamily="34" charset="0"/>
                  <a:ea typeface="宋体" panose="02010600030101010101" pitchFamily="2" charset="-122"/>
                </a:rPr>
                <a:t>Internet/Intranet</a:t>
              </a:r>
              <a:endParaRPr lang="en-US" altLang="x-none" sz="2800" dirty="0">
                <a:latin typeface="Arial" panose="020B0604020202020204" pitchFamily="34" charset="0"/>
                <a:ea typeface="宋体" panose="02010600030101010101" pitchFamily="2" charset="-122"/>
              </a:endParaRPr>
            </a:p>
          </p:txBody>
        </p:sp>
      </p:grpSp>
      <p:grpSp>
        <p:nvGrpSpPr>
          <p:cNvPr id="8216" name="组合 8215"/>
          <p:cNvGrpSpPr/>
          <p:nvPr/>
        </p:nvGrpSpPr>
        <p:grpSpPr>
          <a:xfrm>
            <a:off x="1763713" y="3284538"/>
            <a:ext cx="6048375" cy="1008062"/>
            <a:chOff x="0" y="0"/>
            <a:chExt cx="3810" cy="635"/>
          </a:xfrm>
        </p:grpSpPr>
        <p:sp>
          <p:nvSpPr>
            <p:cNvPr id="8204" name="Text Box 6"/>
            <p:cNvSpPr txBox="1"/>
            <p:nvPr/>
          </p:nvSpPr>
          <p:spPr>
            <a:xfrm>
              <a:off x="0" y="0"/>
              <a:ext cx="3810" cy="339"/>
            </a:xfrm>
            <a:prstGeom prst="rect">
              <a:avLst/>
            </a:prstGeom>
            <a:solidFill>
              <a:srgbClr val="FFFFFF"/>
            </a:solidFill>
            <a:ln w="19050" cap="flat" cmpd="sng">
              <a:solidFill>
                <a:schemeClr val="tx1"/>
              </a:solidFill>
              <a:prstDash val="solid"/>
              <a:miter/>
              <a:headEnd type="none" w="med" len="med"/>
              <a:tailEnd type="none" w="med" len="med"/>
            </a:ln>
          </p:spPr>
          <p:txBody>
            <a:bodyPr anchor="t">
              <a:spAutoFit/>
            </a:bodyPr>
            <a:p>
              <a:pPr algn="ctr">
                <a:spcBef>
                  <a:spcPct val="50000"/>
                </a:spcBef>
              </a:pPr>
              <a:r>
                <a:rPr lang="en-US" altLang="x-none" sz="2800" b="1" dirty="0">
                  <a:latin typeface="Arial" panose="020B0604020202020204" pitchFamily="34" charset="0"/>
                  <a:ea typeface="宋体" panose="02010600030101010101" pitchFamily="2" charset="-122"/>
                </a:rPr>
                <a:t>Database Management System</a:t>
              </a:r>
              <a:endParaRPr lang="en-US" altLang="x-none" sz="2800" b="1" dirty="0">
                <a:latin typeface="Arial" panose="020B0604020202020204" pitchFamily="34" charset="0"/>
                <a:ea typeface="宋体" panose="02010600030101010101" pitchFamily="2" charset="-122"/>
              </a:endParaRPr>
            </a:p>
          </p:txBody>
        </p:sp>
        <p:sp>
          <p:nvSpPr>
            <p:cNvPr id="8205" name="Line 28"/>
            <p:cNvSpPr/>
            <p:nvPr/>
          </p:nvSpPr>
          <p:spPr>
            <a:xfrm>
              <a:off x="1905" y="347"/>
              <a:ext cx="0" cy="288"/>
            </a:xfrm>
            <a:prstGeom prst="line">
              <a:avLst/>
            </a:prstGeom>
            <a:ln w="25400" cap="flat" cmpd="sng">
              <a:solidFill>
                <a:schemeClr val="tx1"/>
              </a:solidFill>
              <a:prstDash val="solid"/>
              <a:round/>
              <a:headEnd type="none" w="med" len="med"/>
              <a:tailEnd type="none" w="med" len="med"/>
            </a:ln>
          </p:spPr>
        </p:sp>
      </p:grpSp>
      <p:grpSp>
        <p:nvGrpSpPr>
          <p:cNvPr id="7" name="组合 6"/>
          <p:cNvGrpSpPr/>
          <p:nvPr/>
        </p:nvGrpSpPr>
        <p:grpSpPr>
          <a:xfrm>
            <a:off x="739775" y="765175"/>
            <a:ext cx="5067300" cy="1947863"/>
            <a:chOff x="600" y="1205"/>
            <a:chExt cx="7980" cy="3067"/>
          </a:xfrm>
        </p:grpSpPr>
        <p:grpSp>
          <p:nvGrpSpPr>
            <p:cNvPr id="8208" name="组合 8204"/>
            <p:cNvGrpSpPr/>
            <p:nvPr/>
          </p:nvGrpSpPr>
          <p:grpSpPr>
            <a:xfrm>
              <a:off x="1250" y="1205"/>
              <a:ext cx="7329" cy="3067"/>
              <a:chOff x="-21" y="0"/>
              <a:chExt cx="2932" cy="1227"/>
            </a:xfrm>
          </p:grpSpPr>
          <p:sp>
            <p:nvSpPr>
              <p:cNvPr id="8209" name="Line 18"/>
              <p:cNvSpPr/>
              <p:nvPr/>
            </p:nvSpPr>
            <p:spPr>
              <a:xfrm>
                <a:off x="-21" y="840"/>
                <a:ext cx="0" cy="384"/>
              </a:xfrm>
              <a:prstGeom prst="line">
                <a:avLst/>
              </a:prstGeom>
              <a:ln w="25400" cap="flat" cmpd="sng">
                <a:solidFill>
                  <a:schemeClr val="tx1"/>
                </a:solidFill>
                <a:prstDash val="solid"/>
                <a:round/>
                <a:headEnd type="none" w="med" len="med"/>
                <a:tailEnd type="none" w="med" len="med"/>
              </a:ln>
            </p:spPr>
          </p:sp>
          <p:sp>
            <p:nvSpPr>
              <p:cNvPr id="8210" name="Line 22"/>
              <p:cNvSpPr/>
              <p:nvPr/>
            </p:nvSpPr>
            <p:spPr>
              <a:xfrm>
                <a:off x="1381" y="843"/>
                <a:ext cx="0" cy="384"/>
              </a:xfrm>
              <a:prstGeom prst="line">
                <a:avLst/>
              </a:prstGeom>
              <a:ln w="25400" cap="flat" cmpd="sng">
                <a:solidFill>
                  <a:schemeClr val="tx1"/>
                </a:solidFill>
                <a:prstDash val="solid"/>
                <a:round/>
                <a:headEnd type="none" w="med" len="med"/>
                <a:tailEnd type="none" w="med" len="med"/>
              </a:ln>
            </p:spPr>
          </p:sp>
          <p:sp>
            <p:nvSpPr>
              <p:cNvPr id="8211" name="Line 25"/>
              <p:cNvSpPr/>
              <p:nvPr/>
            </p:nvSpPr>
            <p:spPr>
              <a:xfrm>
                <a:off x="2039" y="576"/>
                <a:ext cx="872" cy="14"/>
              </a:xfrm>
              <a:prstGeom prst="line">
                <a:avLst/>
              </a:prstGeom>
              <a:ln w="38100" cap="rnd" cmpd="sng">
                <a:solidFill>
                  <a:schemeClr val="tx1"/>
                </a:solidFill>
                <a:prstDash val="sysDot"/>
                <a:round/>
                <a:headEnd type="none" w="med" len="med"/>
                <a:tailEnd type="none" w="med" len="med"/>
              </a:ln>
            </p:spPr>
          </p:sp>
          <p:sp>
            <p:nvSpPr>
              <p:cNvPr id="8212" name="Text Box 26"/>
              <p:cNvSpPr txBox="1"/>
              <p:nvPr/>
            </p:nvSpPr>
            <p:spPr>
              <a:xfrm>
                <a:off x="355" y="0"/>
                <a:ext cx="1324" cy="327"/>
              </a:xfrm>
              <a:prstGeom prst="rect">
                <a:avLst/>
              </a:prstGeom>
              <a:noFill/>
              <a:ln w="9525">
                <a:noFill/>
              </a:ln>
            </p:spPr>
            <p:txBody>
              <a:bodyPr anchor="t">
                <a:spAutoFit/>
              </a:bodyPr>
              <a:p>
                <a:pPr algn="ctr">
                  <a:spcBef>
                    <a:spcPct val="50000"/>
                  </a:spcBef>
                </a:pPr>
                <a:r>
                  <a:rPr lang="en-US" altLang="x-none" sz="2800" b="1" dirty="0">
                    <a:solidFill>
                      <a:schemeClr val="accent2"/>
                    </a:solidFill>
                    <a:latin typeface="Arial" panose="020B0604020202020204" pitchFamily="34" charset="0"/>
                    <a:ea typeface="宋体" panose="02010600030101010101" pitchFamily="2" charset="-122"/>
                  </a:rPr>
                  <a:t>End Users</a:t>
                </a:r>
                <a:endParaRPr lang="en-US" altLang="x-none" sz="2800" b="1" dirty="0">
                  <a:solidFill>
                    <a:schemeClr val="accent2"/>
                  </a:solidFill>
                  <a:latin typeface="Arial" panose="020B0604020202020204" pitchFamily="34" charset="0"/>
                  <a:ea typeface="宋体" panose="02010600030101010101" pitchFamily="2" charset="-122"/>
                </a:endParaRPr>
              </a:p>
            </p:txBody>
          </p:sp>
        </p:grpSp>
        <p:pic>
          <p:nvPicPr>
            <p:cNvPr id="8213" name="图片 2" descr="A000220150320H68PPIC"/>
            <p:cNvPicPr>
              <a:picLocks noChangeAspect="1"/>
            </p:cNvPicPr>
            <p:nvPr/>
          </p:nvPicPr>
          <p:blipFill>
            <a:blip r:embed="rId3"/>
            <a:stretch>
              <a:fillRect/>
            </a:stretch>
          </p:blipFill>
          <p:spPr>
            <a:xfrm>
              <a:off x="2416" y="1963"/>
              <a:ext cx="1024" cy="1417"/>
            </a:xfrm>
            <a:prstGeom prst="rect">
              <a:avLst/>
            </a:prstGeom>
            <a:noFill/>
            <a:ln w="9525">
              <a:noFill/>
            </a:ln>
          </p:spPr>
        </p:pic>
        <p:pic>
          <p:nvPicPr>
            <p:cNvPr id="8214" name="图片 3" descr="A000220150318D09PPIC"/>
            <p:cNvPicPr>
              <a:picLocks noChangeAspect="1"/>
            </p:cNvPicPr>
            <p:nvPr/>
          </p:nvPicPr>
          <p:blipFill>
            <a:blip r:embed="rId4"/>
            <a:stretch>
              <a:fillRect/>
            </a:stretch>
          </p:blipFill>
          <p:spPr>
            <a:xfrm>
              <a:off x="600" y="1963"/>
              <a:ext cx="1206" cy="1417"/>
            </a:xfrm>
            <a:prstGeom prst="rect">
              <a:avLst/>
            </a:prstGeom>
            <a:noFill/>
            <a:ln w="9525">
              <a:noFill/>
            </a:ln>
          </p:spPr>
        </p:pic>
        <p:pic>
          <p:nvPicPr>
            <p:cNvPr id="8215" name="图片 4"/>
            <p:cNvPicPr>
              <a:picLocks noChangeAspect="1"/>
            </p:cNvPicPr>
            <p:nvPr/>
          </p:nvPicPr>
          <p:blipFill>
            <a:blip r:embed="rId5"/>
            <a:stretch>
              <a:fillRect/>
            </a:stretch>
          </p:blipFill>
          <p:spPr>
            <a:xfrm>
              <a:off x="4052" y="1963"/>
              <a:ext cx="1475" cy="1417"/>
            </a:xfrm>
            <a:prstGeom prst="rect">
              <a:avLst/>
            </a:prstGeom>
            <a:noFill/>
            <a:ln w="9525">
              <a:noFill/>
            </a:ln>
          </p:spPr>
        </p:pic>
      </p:grpSp>
      <p:grpSp>
        <p:nvGrpSpPr>
          <p:cNvPr id="8" name="组合 7"/>
          <p:cNvGrpSpPr/>
          <p:nvPr/>
        </p:nvGrpSpPr>
        <p:grpSpPr>
          <a:xfrm>
            <a:off x="6442075" y="822325"/>
            <a:ext cx="1524000" cy="1914525"/>
            <a:chOff x="9240" y="1295"/>
            <a:chExt cx="2400" cy="3014"/>
          </a:xfrm>
        </p:grpSpPr>
        <p:grpSp>
          <p:nvGrpSpPr>
            <p:cNvPr id="8217" name="组合 8211"/>
            <p:cNvGrpSpPr/>
            <p:nvPr/>
          </p:nvGrpSpPr>
          <p:grpSpPr>
            <a:xfrm>
              <a:off x="9240" y="1295"/>
              <a:ext cx="2400" cy="3015"/>
              <a:chOff x="0" y="0"/>
              <a:chExt cx="960" cy="1206"/>
            </a:xfrm>
          </p:grpSpPr>
          <p:sp>
            <p:nvSpPr>
              <p:cNvPr id="8218" name="Line 20"/>
              <p:cNvSpPr/>
              <p:nvPr/>
            </p:nvSpPr>
            <p:spPr>
              <a:xfrm>
                <a:off x="480" y="822"/>
                <a:ext cx="0" cy="384"/>
              </a:xfrm>
              <a:prstGeom prst="line">
                <a:avLst/>
              </a:prstGeom>
              <a:ln w="25400" cap="flat" cmpd="sng">
                <a:solidFill>
                  <a:schemeClr val="tx1"/>
                </a:solidFill>
                <a:prstDash val="solid"/>
                <a:round/>
                <a:headEnd type="none" w="med" len="med"/>
                <a:tailEnd type="none" w="med" len="med"/>
              </a:ln>
            </p:spPr>
          </p:sp>
          <p:sp>
            <p:nvSpPr>
              <p:cNvPr id="8219" name="Text Box 27"/>
              <p:cNvSpPr txBox="1"/>
              <p:nvPr/>
            </p:nvSpPr>
            <p:spPr>
              <a:xfrm>
                <a:off x="0" y="0"/>
                <a:ext cx="960" cy="327"/>
              </a:xfrm>
              <a:prstGeom prst="rect">
                <a:avLst/>
              </a:prstGeom>
              <a:noFill/>
              <a:ln w="9525">
                <a:noFill/>
              </a:ln>
            </p:spPr>
            <p:txBody>
              <a:bodyPr anchor="t">
                <a:spAutoFit/>
              </a:bodyPr>
              <a:p>
                <a:pPr algn="ctr">
                  <a:spcBef>
                    <a:spcPct val="50000"/>
                  </a:spcBef>
                </a:pPr>
                <a:r>
                  <a:rPr lang="en-US" altLang="x-none" sz="2800" b="1" dirty="0">
                    <a:solidFill>
                      <a:schemeClr val="accent2"/>
                    </a:solidFill>
                    <a:latin typeface="Arial" panose="020B0604020202020204" pitchFamily="34" charset="0"/>
                    <a:ea typeface="宋体" panose="02010600030101010101" pitchFamily="2" charset="-122"/>
                  </a:rPr>
                  <a:t>DBAs</a:t>
                </a:r>
                <a:endParaRPr lang="en-US" altLang="x-none" sz="2800" b="1" dirty="0">
                  <a:solidFill>
                    <a:schemeClr val="accent2"/>
                  </a:solidFill>
                  <a:latin typeface="Arial" panose="020B0604020202020204" pitchFamily="34" charset="0"/>
                  <a:ea typeface="宋体" panose="02010600030101010101" pitchFamily="2" charset="-122"/>
                </a:endParaRPr>
              </a:p>
            </p:txBody>
          </p:sp>
        </p:grpSp>
        <p:pic>
          <p:nvPicPr>
            <p:cNvPr id="8220" name="图片 5"/>
            <p:cNvPicPr>
              <a:picLocks noChangeAspect="1"/>
            </p:cNvPicPr>
            <p:nvPr/>
          </p:nvPicPr>
          <p:blipFill>
            <a:blip r:embed="rId6"/>
            <a:stretch>
              <a:fillRect/>
            </a:stretch>
          </p:blipFill>
          <p:spPr>
            <a:xfrm>
              <a:off x="9560" y="2023"/>
              <a:ext cx="1760" cy="1417"/>
            </a:xfrm>
            <a:prstGeom prst="rect">
              <a:avLst/>
            </a:prstGeom>
            <a:noFill/>
            <a:ln w="9525">
              <a:noFill/>
            </a:ln>
          </p:spPr>
        </p:pic>
      </p:grpSp>
      <p:grpSp>
        <p:nvGrpSpPr>
          <p:cNvPr id="11" name="组合 10"/>
          <p:cNvGrpSpPr/>
          <p:nvPr/>
        </p:nvGrpSpPr>
        <p:grpSpPr>
          <a:xfrm>
            <a:off x="8083550" y="3068638"/>
            <a:ext cx="863600" cy="2951162"/>
            <a:chOff x="12529" y="4833"/>
            <a:chExt cx="1360" cy="4648"/>
          </a:xfrm>
        </p:grpSpPr>
        <p:sp>
          <p:nvSpPr>
            <p:cNvPr id="9" name="右大括号 8"/>
            <p:cNvSpPr/>
            <p:nvPr/>
          </p:nvSpPr>
          <p:spPr>
            <a:xfrm>
              <a:off x="12529" y="4833"/>
              <a:ext cx="454" cy="4649"/>
            </a:xfrm>
            <a:prstGeom prst="rightBrace">
              <a:avLst/>
            </a:prstGeom>
            <a:ln w="22225"/>
          </p:spPr>
          <p:style>
            <a:lnRef idx="1">
              <a:schemeClr val="dk1"/>
            </a:lnRef>
            <a:fillRef idx="0">
              <a:schemeClr val="dk1"/>
            </a:fillRef>
            <a:effectRef idx="0">
              <a:schemeClr val="dk1"/>
            </a:effectRef>
            <a:fontRef idx="minor">
              <a:schemeClr val="tx1"/>
            </a:fontRef>
          </p:style>
          <p:txBody>
            <a:bodyPr rtlCol="0" anchor="ctr"/>
            <a:p>
              <a:pPr algn="ctr" fontAlgn="base"/>
              <a:endParaRPr lang="zh-CN" altLang="en-US" strike="noStrike" noProof="1"/>
            </a:p>
          </p:txBody>
        </p:sp>
        <p:sp>
          <p:nvSpPr>
            <p:cNvPr id="8223" name="文本框 9"/>
            <p:cNvSpPr txBox="1"/>
            <p:nvPr/>
          </p:nvSpPr>
          <p:spPr>
            <a:xfrm>
              <a:off x="13065" y="5361"/>
              <a:ext cx="825" cy="3600"/>
            </a:xfrm>
            <a:prstGeom prst="rect">
              <a:avLst/>
            </a:prstGeom>
            <a:noFill/>
            <a:ln w="9525">
              <a:noFill/>
            </a:ln>
          </p:spPr>
          <p:txBody>
            <a:bodyPr wrap="square" anchor="t">
              <a:spAutoFit/>
            </a:bodyPr>
            <a:p>
              <a:r>
                <a:rPr lang="zh-CN" altLang="en-US" b="1">
                  <a:solidFill>
                    <a:srgbClr val="FF0000"/>
                  </a:solidFill>
                  <a:latin typeface="Times New Roman" panose="02020603050405020304" pitchFamily="2" charset="0"/>
                  <a:ea typeface="宋体" panose="02010600030101010101" pitchFamily="2" charset="-122"/>
                </a:rPr>
                <a:t>数据库服务器</a:t>
              </a:r>
              <a:endParaRPr lang="zh-CN" altLang="en-US" b="1">
                <a:solidFill>
                  <a:srgbClr val="FF0000"/>
                </a:solidFill>
                <a:latin typeface="Times New Roman" panose="02020603050405020304" pitchFamily="2" charset="0"/>
                <a:ea typeface="宋体" panose="02010600030101010101" pitchFamily="2" charset="-122"/>
              </a:endParaRPr>
            </a:p>
          </p:txBody>
        </p:sp>
      </p:grpSp>
      <p:grpSp>
        <p:nvGrpSpPr>
          <p:cNvPr id="4" name="组合 3"/>
          <p:cNvGrpSpPr/>
          <p:nvPr/>
        </p:nvGrpSpPr>
        <p:grpSpPr>
          <a:xfrm>
            <a:off x="8083550" y="658813"/>
            <a:ext cx="863600" cy="1920875"/>
            <a:chOff x="12529" y="4565"/>
            <a:chExt cx="1361" cy="5316"/>
          </a:xfrm>
        </p:grpSpPr>
        <p:sp>
          <p:nvSpPr>
            <p:cNvPr id="5" name="右大括号 4"/>
            <p:cNvSpPr/>
            <p:nvPr/>
          </p:nvSpPr>
          <p:spPr>
            <a:xfrm>
              <a:off x="12529" y="4833"/>
              <a:ext cx="454" cy="4649"/>
            </a:xfrm>
            <a:prstGeom prst="rightBrace">
              <a:avLst/>
            </a:prstGeom>
            <a:ln w="22225"/>
          </p:spPr>
          <p:style>
            <a:lnRef idx="1">
              <a:schemeClr val="dk1"/>
            </a:lnRef>
            <a:fillRef idx="0">
              <a:schemeClr val="dk1"/>
            </a:fillRef>
            <a:effectRef idx="0">
              <a:schemeClr val="dk1"/>
            </a:effectRef>
            <a:fontRef idx="minor">
              <a:schemeClr val="tx1"/>
            </a:fontRef>
          </p:style>
          <p:txBody>
            <a:bodyPr rtlCol="0" anchor="ctr"/>
            <a:p>
              <a:pPr algn="ctr" fontAlgn="base"/>
              <a:endParaRPr lang="zh-CN" altLang="en-US" strike="noStrike" noProof="1"/>
            </a:p>
          </p:txBody>
        </p:sp>
        <p:sp>
          <p:nvSpPr>
            <p:cNvPr id="8226" name="文本框 9"/>
            <p:cNvSpPr txBox="1"/>
            <p:nvPr/>
          </p:nvSpPr>
          <p:spPr>
            <a:xfrm>
              <a:off x="13065" y="4565"/>
              <a:ext cx="825" cy="5316"/>
            </a:xfrm>
            <a:prstGeom prst="rect">
              <a:avLst/>
            </a:prstGeom>
            <a:noFill/>
            <a:ln w="9525">
              <a:noFill/>
            </a:ln>
          </p:spPr>
          <p:txBody>
            <a:bodyPr wrap="square" anchor="t">
              <a:spAutoFit/>
            </a:bodyPr>
            <a:p>
              <a:r>
                <a:rPr lang="zh-CN" altLang="en-US" b="1">
                  <a:solidFill>
                    <a:srgbClr val="FF0000"/>
                  </a:solidFill>
                  <a:latin typeface="Times New Roman" panose="02020603050405020304" pitchFamily="2" charset="0"/>
                  <a:ea typeface="宋体" panose="02010600030101010101" pitchFamily="2" charset="-122"/>
                </a:rPr>
                <a:t>数据库应用</a:t>
              </a:r>
              <a:endParaRPr lang="zh-CN" altLang="en-US" b="1">
                <a:solidFill>
                  <a:srgbClr val="FF0000"/>
                </a:solidFill>
                <a:latin typeface="Times New Roman" panose="02020603050405020304" pitchFamily="2" charset="0"/>
                <a:ea typeface="宋体" panose="02010600030101010101" pitchFamily="2" charset="-122"/>
              </a:endParaRPr>
            </a:p>
          </p:txBody>
        </p:sp>
      </p:grpSp>
      <p:sp>
        <p:nvSpPr>
          <p:cNvPr id="9219" name="灯片编号占位符 5"/>
          <p:cNvSpPr txBox="1">
            <a:spLocks noGrp="1"/>
          </p:cNvSpPr>
          <p:nvPr/>
        </p:nvSpPr>
        <p:spPr>
          <a:xfrm>
            <a:off x="8114665" y="6477000"/>
            <a:ext cx="935355"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00"/>
                                        </p:tgtEl>
                                        <p:attrNameLst>
                                          <p:attrName>style.visibility</p:attrName>
                                        </p:attrNameLst>
                                      </p:cBhvr>
                                      <p:to>
                                        <p:strVal val="visible"/>
                                      </p:to>
                                    </p:set>
                                    <p:animEffect transition="in" filter="blinds(horizontal)">
                                      <p:cBhvr>
                                        <p:cTn id="7" dur="500"/>
                                        <p:tgtEl>
                                          <p:spTgt spid="820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nodeType="clickEffect">
                                  <p:stCondLst>
                                    <p:cond delay="0"/>
                                  </p:stCondLst>
                                  <p:childTnLst>
                                    <p:set>
                                      <p:cBhvr>
                                        <p:cTn id="11" dur="1" fill="hold">
                                          <p:stCondLst>
                                            <p:cond delay="0"/>
                                          </p:stCondLst>
                                        </p:cTn>
                                        <p:tgtEl>
                                          <p:spTgt spid="8216"/>
                                        </p:tgtEl>
                                        <p:attrNameLst>
                                          <p:attrName>style.visibility</p:attrName>
                                        </p:attrNameLst>
                                      </p:cBhvr>
                                      <p:to>
                                        <p:strVal val="visible"/>
                                      </p:to>
                                    </p:set>
                                    <p:anim calcmode="lin" valueType="num">
                                      <p:cBhvr>
                                        <p:cTn id="12" dur="500" fill="hold"/>
                                        <p:tgtEl>
                                          <p:spTgt spid="8216"/>
                                        </p:tgtEl>
                                        <p:attrNameLst>
                                          <p:attrName>ppt_x</p:attrName>
                                        </p:attrNameLst>
                                      </p:cBhvr>
                                      <p:tavLst>
                                        <p:tav tm="0">
                                          <p:val>
                                            <p:strVal val="#ppt_x"/>
                                          </p:val>
                                        </p:tav>
                                        <p:tav tm="100000">
                                          <p:val>
                                            <p:strVal val="#ppt_x"/>
                                          </p:val>
                                        </p:tav>
                                      </p:tavLst>
                                    </p:anim>
                                    <p:anim calcmode="lin" valueType="num">
                                      <p:cBhvr>
                                        <p:cTn id="13" dur="500" fill="hold"/>
                                        <p:tgtEl>
                                          <p:spTgt spid="8216"/>
                                        </p:tgtEl>
                                        <p:attrNameLst>
                                          <p:attrName>ppt_y</p:attrName>
                                        </p:attrNameLst>
                                      </p:cBhvr>
                                      <p:tavLst>
                                        <p:tav tm="0">
                                          <p:val>
                                            <p:strVal val="#ppt_y-#ppt_h/2"/>
                                          </p:val>
                                        </p:tav>
                                        <p:tav tm="100000">
                                          <p:val>
                                            <p:strVal val="#ppt_y"/>
                                          </p:val>
                                        </p:tav>
                                      </p:tavLst>
                                    </p:anim>
                                    <p:anim calcmode="lin" valueType="num">
                                      <p:cBhvr>
                                        <p:cTn id="14" dur="500" fill="hold"/>
                                        <p:tgtEl>
                                          <p:spTgt spid="8216"/>
                                        </p:tgtEl>
                                        <p:attrNameLst>
                                          <p:attrName>ppt_w</p:attrName>
                                        </p:attrNameLst>
                                      </p:cBhvr>
                                      <p:tavLst>
                                        <p:tav tm="0">
                                          <p:val>
                                            <p:strVal val="#ppt_w"/>
                                          </p:val>
                                        </p:tav>
                                        <p:tav tm="100000">
                                          <p:val>
                                            <p:strVal val="#ppt_w"/>
                                          </p:val>
                                        </p:tav>
                                      </p:tavLst>
                                    </p:anim>
                                    <p:anim calcmode="lin" valueType="num">
                                      <p:cBhvr>
                                        <p:cTn id="15" dur="500" fill="hold"/>
                                        <p:tgtEl>
                                          <p:spTgt spid="8216"/>
                                        </p:tgtEl>
                                        <p:attrNameLst>
                                          <p:attrName>ppt_h</p:attrName>
                                        </p:attrNameLst>
                                      </p:cBhvr>
                                      <p:tavLst>
                                        <p:tav tm="0">
                                          <p:val>
                                            <p:fltVal val="0.00000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nodeType="clickEffect">
                                  <p:stCondLst>
                                    <p:cond delay="0"/>
                                  </p:stCondLst>
                                  <p:childTnLst>
                                    <p:set>
                                      <p:cBhvr>
                                        <p:cTn id="19" dur="1" fill="hold">
                                          <p:stCondLst>
                                            <p:cond delay="0"/>
                                          </p:stCondLst>
                                        </p:cTn>
                                        <p:tgtEl>
                                          <p:spTgt spid="8201"/>
                                        </p:tgtEl>
                                        <p:attrNameLst>
                                          <p:attrName>style.visibility</p:attrName>
                                        </p:attrNameLst>
                                      </p:cBhvr>
                                      <p:to>
                                        <p:strVal val="visible"/>
                                      </p:to>
                                    </p:set>
                                    <p:anim calcmode="lin" valueType="num">
                                      <p:cBhvr>
                                        <p:cTn id="20" dur="500" fill="hold"/>
                                        <p:tgtEl>
                                          <p:spTgt spid="8201"/>
                                        </p:tgtEl>
                                        <p:attrNameLst>
                                          <p:attrName>ppt_w</p:attrName>
                                        </p:attrNameLst>
                                      </p:cBhvr>
                                      <p:tavLst>
                                        <p:tav tm="0">
                                          <p:val>
                                            <p:fltVal val="0.000000"/>
                                          </p:val>
                                        </p:tav>
                                        <p:tav tm="100000">
                                          <p:val>
                                            <p:strVal val="#ppt_w"/>
                                          </p:val>
                                        </p:tav>
                                      </p:tavLst>
                                    </p:anim>
                                    <p:anim calcmode="lin" valueType="num">
                                      <p:cBhvr>
                                        <p:cTn id="21" dur="500" fill="hold"/>
                                        <p:tgtEl>
                                          <p:spTgt spid="8201"/>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childTnLst>
                          </p:cTn>
                        </p:par>
                        <p:par>
                          <p:cTn id="27" fill="hold">
                            <p:stCondLst>
                              <p:cond delay="500"/>
                            </p:stCondLst>
                            <p:childTnLst>
                              <p:par>
                                <p:cTn id="28" presetID="3" presetClass="entr" presetSubtype="1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1+#ppt_w/2"/>
                                          </p:val>
                                        </p:tav>
                                        <p:tav tm="100000">
                                          <p:val>
                                            <p:strVal val="#ppt_x"/>
                                          </p:val>
                                        </p:tav>
                                      </p:tavLst>
                                    </p:anim>
                                    <p:anim calcmode="lin" valueType="num">
                                      <p:cBhvr additive="base">
                                        <p:cTn id="3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p:cTn id="41" dur="500" fill="hold"/>
                                        <p:tgtEl>
                                          <p:spTgt spid="4"/>
                                        </p:tgtEl>
                                        <p:attrNameLst>
                                          <p:attrName>ppt_x</p:attrName>
                                        </p:attrNameLst>
                                      </p:cBhvr>
                                      <p:tavLst>
                                        <p:tav tm="0">
                                          <p:val>
                                            <p:strVal val="1+#ppt_w/2"/>
                                          </p:val>
                                        </p:tav>
                                        <p:tav tm="100000">
                                          <p:val>
                                            <p:strVal val="#ppt_x"/>
                                          </p:val>
                                        </p:tav>
                                      </p:tavLst>
                                    </p:anim>
                                    <p:anim calcmode="lin" valueType="num">
                                      <p:cBhvr>
                                        <p:cTn id="4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9219" name="灯片编号占位符 5"/>
          <p:cNvSpPr txBox="1">
            <a:spLocks noGrp="1"/>
          </p:cNvSpPr>
          <p:nvPr/>
        </p:nvSpPr>
        <p:spPr>
          <a:xfrm>
            <a:off x="8114665" y="6477000"/>
            <a:ext cx="935355"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220" name="Rectangle 2"/>
          <p:cNvSpPr>
            <a:spLocks noGrp="1"/>
          </p:cNvSpPr>
          <p:nvPr>
            <p:ph type="title"/>
          </p:nvPr>
        </p:nvSpPr>
        <p:spPr>
          <a:xfrm>
            <a:off x="0" y="44450"/>
            <a:ext cx="9053195" cy="533400"/>
          </a:xfrm>
        </p:spPr>
        <p:txBody>
          <a:bodyPr wrap="square" anchor="ctr"/>
          <a:p>
            <a:pPr algn="ctr" eaLnBrk="1" hangingPunct="1"/>
            <a:r>
              <a:rPr lang="en-US" altLang="zh-CN" sz="2800">
                <a:solidFill>
                  <a:srgbClr val="FF0000"/>
                </a:solidFill>
              </a:rPr>
              <a:t>Two-tier Architechture  vs. Three-tier Architechture</a:t>
            </a:r>
            <a:endParaRPr lang="en-US" altLang="x-none" sz="2800" dirty="0">
              <a:ea typeface="宋体" panose="02010600030101010101" pitchFamily="2" charset="-122"/>
            </a:endParaRPr>
          </a:p>
        </p:txBody>
      </p:sp>
      <p:sp>
        <p:nvSpPr>
          <p:cNvPr id="9222" name="文本框 15"/>
          <p:cNvSpPr txBox="1"/>
          <p:nvPr/>
        </p:nvSpPr>
        <p:spPr>
          <a:xfrm>
            <a:off x="895350" y="4524375"/>
            <a:ext cx="7350125" cy="460375"/>
          </a:xfrm>
          <a:prstGeom prst="rect">
            <a:avLst/>
          </a:prstGeom>
          <a:noFill/>
          <a:ln w="9525">
            <a:noFill/>
          </a:ln>
        </p:spPr>
        <p:txBody>
          <a:bodyPr wrap="square" anchor="t">
            <a:spAutoFit/>
          </a:bodyPr>
          <a:p>
            <a:pPr algn="ctr"/>
            <a:r>
              <a:rPr lang="zh-CN" altLang="en-US" sz="2400" b="1">
                <a:solidFill>
                  <a:srgbClr val="0000CC"/>
                </a:solidFill>
                <a:latin typeface="Times New Roman" panose="02020603050405020304" pitchFamily="2" charset="0"/>
                <a:ea typeface="宋体" panose="02010600030101010101" pitchFamily="2" charset="-122"/>
              </a:rPr>
              <a:t>（两层</a:t>
            </a:r>
            <a:r>
              <a:rPr lang="en-US" altLang="zh-CN" sz="2400" b="1">
                <a:solidFill>
                  <a:srgbClr val="0000CC"/>
                </a:solidFill>
                <a:latin typeface="Times New Roman" panose="02020603050405020304" pitchFamily="2" charset="0"/>
                <a:ea typeface="宋体" panose="02010600030101010101" pitchFamily="2" charset="-122"/>
              </a:rPr>
              <a:t>C/S</a:t>
            </a:r>
            <a:r>
              <a:rPr lang="zh-CN" altLang="en-US" sz="2400" b="1">
                <a:solidFill>
                  <a:srgbClr val="0000CC"/>
                </a:solidFill>
                <a:latin typeface="Times New Roman" panose="02020603050405020304" pitchFamily="2" charset="0"/>
                <a:ea typeface="宋体" panose="02010600030101010101" pitchFamily="2" charset="-122"/>
              </a:rPr>
              <a:t>架构）</a:t>
            </a:r>
            <a:endParaRPr lang="zh-CN" altLang="en-US" sz="2400" b="1">
              <a:solidFill>
                <a:srgbClr val="0000CC"/>
              </a:solidFill>
              <a:latin typeface="Times New Roman" panose="02020603050405020304" pitchFamily="2" charset="0"/>
              <a:ea typeface="宋体" panose="02010600030101010101" pitchFamily="2" charset="-122"/>
            </a:endParaRPr>
          </a:p>
        </p:txBody>
      </p:sp>
      <p:sp>
        <p:nvSpPr>
          <p:cNvPr id="17" name="文本框 16"/>
          <p:cNvSpPr txBox="1"/>
          <p:nvPr/>
        </p:nvSpPr>
        <p:spPr>
          <a:xfrm>
            <a:off x="304800" y="5226050"/>
            <a:ext cx="8458200" cy="1198880"/>
          </a:xfrm>
          <a:prstGeom prst="rect">
            <a:avLst/>
          </a:prstGeom>
          <a:noFill/>
          <a:ln w="9525">
            <a:noFill/>
          </a:ln>
        </p:spPr>
        <p:txBody>
          <a:bodyPr wrap="square" anchor="t">
            <a:spAutoFit/>
          </a:bodyPr>
          <a:p>
            <a:pPr marL="342900" indent="-342900">
              <a:buFont typeface="Wingdings" panose="05000000000000000000" charset="0"/>
              <a:buChar char="l"/>
            </a:pPr>
            <a:r>
              <a:rPr lang="zh-CN" altLang="zh-CN" sz="2400" b="1">
                <a:solidFill>
                  <a:srgbClr val="0000CC"/>
                </a:solidFill>
                <a:latin typeface="Times New Roman" panose="02020603050405020304" pitchFamily="2" charset="0"/>
                <a:ea typeface="宋体" panose="02010600030101010101" pitchFamily="2" charset="-122"/>
              </a:rPr>
              <a:t>在两层</a:t>
            </a:r>
            <a:r>
              <a:rPr lang="en-US" altLang="zh-CN" sz="2400" b="1">
                <a:solidFill>
                  <a:srgbClr val="0000CC"/>
                </a:solidFill>
                <a:latin typeface="Times New Roman" panose="02020603050405020304" pitchFamily="2" charset="0"/>
                <a:ea typeface="宋体" panose="02010600030101010101" pitchFamily="2" charset="-122"/>
              </a:rPr>
              <a:t>C/S</a:t>
            </a:r>
            <a:r>
              <a:rPr lang="zh-CN" altLang="en-US" sz="2400" b="1">
                <a:solidFill>
                  <a:srgbClr val="0000CC"/>
                </a:solidFill>
                <a:latin typeface="Times New Roman" panose="02020603050405020304" pitchFamily="2" charset="0"/>
                <a:ea typeface="宋体" panose="02010600030101010101" pitchFamily="2" charset="-122"/>
              </a:rPr>
              <a:t>架构中，</a:t>
            </a:r>
            <a:r>
              <a:rPr lang="zh-CN" altLang="en-US" sz="2400" b="1">
                <a:solidFill>
                  <a:srgbClr val="FF0000"/>
                </a:solidFill>
                <a:latin typeface="Times New Roman" panose="02020603050405020304" pitchFamily="2" charset="0"/>
                <a:ea typeface="宋体" panose="02010600030101010101" pitchFamily="2" charset="-122"/>
              </a:rPr>
              <a:t>数据库和</a:t>
            </a:r>
            <a:r>
              <a:rPr lang="en-US" altLang="zh-CN" sz="2400" b="1">
                <a:solidFill>
                  <a:srgbClr val="FF0000"/>
                </a:solidFill>
                <a:latin typeface="Times New Roman" panose="02020603050405020304" pitchFamily="2" charset="0"/>
                <a:ea typeface="宋体" panose="02010600030101010101" pitchFamily="2" charset="-122"/>
              </a:rPr>
              <a:t>DBMS</a:t>
            </a:r>
            <a:r>
              <a:rPr lang="zh-CN" altLang="en-US" sz="2400" b="1">
                <a:solidFill>
                  <a:srgbClr val="0000CC"/>
                </a:solidFill>
                <a:latin typeface="Times New Roman" panose="02020603050405020304" pitchFamily="2" charset="0"/>
                <a:ea typeface="宋体" panose="02010600030101010101" pitchFamily="2" charset="-122"/>
              </a:rPr>
              <a:t>运行在数据库服务器中，</a:t>
            </a:r>
            <a:r>
              <a:rPr lang="zh-CN" altLang="en-US" sz="2400" b="1">
                <a:solidFill>
                  <a:srgbClr val="FF0000"/>
                </a:solidFill>
                <a:latin typeface="Times New Roman" panose="02020603050405020304" pitchFamily="2" charset="0"/>
                <a:ea typeface="宋体" panose="02010600030101010101" pitchFamily="2" charset="-122"/>
              </a:rPr>
              <a:t>数据库应用程序</a:t>
            </a:r>
            <a:r>
              <a:rPr lang="zh-CN" altLang="en-US" sz="2400" b="1">
                <a:solidFill>
                  <a:srgbClr val="0000CC"/>
                </a:solidFill>
                <a:latin typeface="Times New Roman" panose="02020603050405020304" pitchFamily="2" charset="0"/>
                <a:ea typeface="宋体" panose="02010600030101010101" pitchFamily="2" charset="-122"/>
              </a:rPr>
              <a:t>运行在客户机中，两者之间通过局域网实现数据访问。</a:t>
            </a:r>
            <a:endParaRPr lang="zh-CN" altLang="en-US" sz="2400" b="1">
              <a:solidFill>
                <a:srgbClr val="0000CC"/>
              </a:solidFill>
              <a:latin typeface="Times New Roman" panose="02020603050405020304" pitchFamily="2" charset="0"/>
              <a:ea typeface="宋体" panose="02010600030101010101" pitchFamily="2" charset="-122"/>
            </a:endParaRPr>
          </a:p>
        </p:txBody>
      </p:sp>
      <p:pic>
        <p:nvPicPr>
          <p:cNvPr id="9224" name="图片 17"/>
          <p:cNvPicPr>
            <a:picLocks noChangeAspect="1"/>
          </p:cNvPicPr>
          <p:nvPr/>
        </p:nvPicPr>
        <p:blipFill>
          <a:blip r:embed="rId1"/>
          <a:stretch>
            <a:fillRect/>
          </a:stretch>
        </p:blipFill>
        <p:spPr>
          <a:xfrm>
            <a:off x="1122363" y="565150"/>
            <a:ext cx="6600825" cy="3816350"/>
          </a:xfrm>
          <a:prstGeom prst="rect">
            <a:avLst/>
          </a:prstGeom>
          <a:noFill/>
          <a:ln w="9525">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244" name="Rectangle 2"/>
          <p:cNvSpPr>
            <a:spLocks noGrp="1"/>
          </p:cNvSpPr>
          <p:nvPr>
            <p:ph type="title"/>
          </p:nvPr>
        </p:nvSpPr>
        <p:spPr>
          <a:xfrm>
            <a:off x="0" y="44450"/>
            <a:ext cx="9098915" cy="533400"/>
          </a:xfrm>
        </p:spPr>
        <p:txBody>
          <a:bodyPr wrap="square" anchor="ctr"/>
          <a:p>
            <a:pPr algn="ctr" eaLnBrk="1" hangingPunct="1"/>
            <a:r>
              <a:rPr lang="en-US" altLang="zh-CN" sz="2800">
                <a:solidFill>
                  <a:srgbClr val="FF0000"/>
                </a:solidFill>
              </a:rPr>
              <a:t>Two-tier Architechture  vs. Three-tier Architechture</a:t>
            </a:r>
            <a:endParaRPr lang="en-US" altLang="x-none" sz="2800" dirty="0">
              <a:ea typeface="宋体" panose="02010600030101010101" pitchFamily="2" charset="-122"/>
            </a:endParaRPr>
          </a:p>
        </p:txBody>
      </p:sp>
      <p:sp>
        <p:nvSpPr>
          <p:cNvPr id="10246" name="文本框 16"/>
          <p:cNvSpPr txBox="1"/>
          <p:nvPr/>
        </p:nvSpPr>
        <p:spPr>
          <a:xfrm>
            <a:off x="304800" y="704850"/>
            <a:ext cx="8458200" cy="1568450"/>
          </a:xfrm>
          <a:prstGeom prst="rect">
            <a:avLst/>
          </a:prstGeom>
          <a:noFill/>
          <a:ln w="9525">
            <a:noFill/>
          </a:ln>
        </p:spPr>
        <p:txBody>
          <a:bodyPr wrap="square" anchor="t">
            <a:spAutoFit/>
          </a:bodyPr>
          <a:p>
            <a:pPr marL="342900" indent="-342900">
              <a:buFont typeface="Wingdings" panose="05000000000000000000" charset="0"/>
              <a:buChar char="l"/>
            </a:pPr>
            <a:r>
              <a:rPr lang="zh-CN" altLang="en-US" sz="2400" b="1">
                <a:solidFill>
                  <a:srgbClr val="0000CC"/>
                </a:solidFill>
                <a:latin typeface="Times New Roman" panose="02020603050405020304" pitchFamily="2" charset="0"/>
                <a:ea typeface="宋体" panose="02010600030101010101" pitchFamily="2" charset="-122"/>
              </a:rPr>
              <a:t>但更多的时候，数据库服务器及其应用程序可能分布在距离遥远的不同地方（如下图所示</a:t>
            </a:r>
            <a:r>
              <a:rPr lang="zh-CN" altLang="en-US" sz="2400" b="1">
                <a:solidFill>
                  <a:srgbClr val="0000CC"/>
                </a:solidFill>
                <a:latin typeface="Times New Roman" panose="02020603050405020304" pitchFamily="2" charset="0"/>
                <a:ea typeface="宋体" panose="02010600030101010101" pitchFamily="2" charset="-122"/>
              </a:rPr>
              <a:t>），他们相互之间无法通过企业内部的局域网相连，只能通过更广阔的互联网来实现数据访问和数据传输。</a:t>
            </a:r>
            <a:endParaRPr lang="zh-CN" altLang="en-US" sz="2400" b="1">
              <a:solidFill>
                <a:srgbClr val="0000CC"/>
              </a:solidFill>
              <a:latin typeface="Times New Roman" panose="02020603050405020304" pitchFamily="2" charset="0"/>
              <a:ea typeface="宋体" panose="02010600030101010101" pitchFamily="2" charset="-122"/>
            </a:endParaRPr>
          </a:p>
        </p:txBody>
      </p:sp>
      <p:pic>
        <p:nvPicPr>
          <p:cNvPr id="10247" name="图片 2"/>
          <p:cNvPicPr>
            <a:picLocks noChangeAspect="1"/>
          </p:cNvPicPr>
          <p:nvPr/>
        </p:nvPicPr>
        <p:blipFill>
          <a:blip r:embed="rId1"/>
          <a:stretch>
            <a:fillRect/>
          </a:stretch>
        </p:blipFill>
        <p:spPr>
          <a:xfrm>
            <a:off x="1117600" y="2282825"/>
            <a:ext cx="6840538" cy="403225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7" name="灯片编号占位符 5"/>
          <p:cNvSpPr txBox="1">
            <a:spLocks noGrp="1"/>
          </p:cNvSpPr>
          <p:nvPr/>
        </p:nvSpPr>
        <p:spPr>
          <a:xfrm>
            <a:off x="714502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268" name="Rectangle 2"/>
          <p:cNvSpPr>
            <a:spLocks noGrp="1"/>
          </p:cNvSpPr>
          <p:nvPr>
            <p:ph type="title"/>
          </p:nvPr>
        </p:nvSpPr>
        <p:spPr>
          <a:xfrm>
            <a:off x="0" y="44450"/>
            <a:ext cx="9105265" cy="533400"/>
          </a:xfrm>
        </p:spPr>
        <p:txBody>
          <a:bodyPr wrap="square" anchor="ctr"/>
          <a:p>
            <a:pPr algn="ctr" eaLnBrk="1" hangingPunct="1"/>
            <a:r>
              <a:rPr lang="en-US" altLang="zh-CN" sz="2800">
                <a:solidFill>
                  <a:srgbClr val="FF0000"/>
                </a:solidFill>
              </a:rPr>
              <a:t>Two-tier Architechture  vs. Three-tier Architechture</a:t>
            </a:r>
            <a:endParaRPr lang="en-US" altLang="x-none" sz="2800" dirty="0">
              <a:ea typeface="宋体" panose="02010600030101010101" pitchFamily="2" charset="-122"/>
            </a:endParaRPr>
          </a:p>
        </p:txBody>
      </p:sp>
      <p:sp>
        <p:nvSpPr>
          <p:cNvPr id="11270" name="文本框 15"/>
          <p:cNvSpPr txBox="1"/>
          <p:nvPr/>
        </p:nvSpPr>
        <p:spPr>
          <a:xfrm>
            <a:off x="895350" y="3951288"/>
            <a:ext cx="7350125" cy="460375"/>
          </a:xfrm>
          <a:prstGeom prst="rect">
            <a:avLst/>
          </a:prstGeom>
          <a:noFill/>
          <a:ln w="9525">
            <a:noFill/>
          </a:ln>
        </p:spPr>
        <p:txBody>
          <a:bodyPr wrap="square" anchor="t">
            <a:spAutoFit/>
          </a:bodyPr>
          <a:p>
            <a:pPr algn="ctr"/>
            <a:r>
              <a:rPr lang="zh-CN" altLang="en-US" sz="2400" b="1">
                <a:solidFill>
                  <a:srgbClr val="0000CC"/>
                </a:solidFill>
                <a:latin typeface="Times New Roman" panose="02020603050405020304" pitchFamily="2" charset="0"/>
                <a:ea typeface="宋体" panose="02010600030101010101" pitchFamily="2" charset="-122"/>
              </a:rPr>
              <a:t>（三层</a:t>
            </a:r>
            <a:r>
              <a:rPr lang="en-US" altLang="zh-CN" sz="2400" b="1">
                <a:solidFill>
                  <a:srgbClr val="0000CC"/>
                </a:solidFill>
                <a:latin typeface="Times New Roman" panose="02020603050405020304" pitchFamily="2" charset="0"/>
                <a:ea typeface="宋体" panose="02010600030101010101" pitchFamily="2" charset="-122"/>
              </a:rPr>
              <a:t>B/S</a:t>
            </a:r>
            <a:r>
              <a:rPr lang="zh-CN" altLang="en-US" sz="2400" b="1">
                <a:solidFill>
                  <a:srgbClr val="0000CC"/>
                </a:solidFill>
                <a:latin typeface="Times New Roman" panose="02020603050405020304" pitchFamily="2" charset="0"/>
                <a:ea typeface="宋体" panose="02010600030101010101" pitchFamily="2" charset="-122"/>
              </a:rPr>
              <a:t>架构）</a:t>
            </a:r>
            <a:endParaRPr lang="zh-CN" altLang="en-US" sz="2400" b="1">
              <a:solidFill>
                <a:srgbClr val="0000CC"/>
              </a:solidFill>
              <a:latin typeface="Times New Roman" panose="02020603050405020304" pitchFamily="2" charset="0"/>
              <a:ea typeface="宋体" panose="02010600030101010101" pitchFamily="2" charset="-122"/>
            </a:endParaRPr>
          </a:p>
        </p:txBody>
      </p:sp>
      <p:sp>
        <p:nvSpPr>
          <p:cNvPr id="17" name="文本框 16"/>
          <p:cNvSpPr txBox="1"/>
          <p:nvPr/>
        </p:nvSpPr>
        <p:spPr>
          <a:xfrm>
            <a:off x="304800" y="4724400"/>
            <a:ext cx="8458200" cy="1568450"/>
          </a:xfrm>
          <a:prstGeom prst="rect">
            <a:avLst/>
          </a:prstGeom>
          <a:solidFill>
            <a:schemeClr val="bg1"/>
          </a:solidFill>
          <a:ln w="9525">
            <a:noFill/>
          </a:ln>
        </p:spPr>
        <p:txBody>
          <a:bodyPr wrap="square" anchor="t">
            <a:spAutoFit/>
          </a:bodyPr>
          <a:p>
            <a:pPr marL="342900" indent="-342900">
              <a:buFont typeface="Wingdings" panose="05000000000000000000" charset="0"/>
              <a:buChar char="l"/>
            </a:pPr>
            <a:r>
              <a:rPr lang="zh-CN" altLang="zh-CN" sz="2400" b="1">
                <a:solidFill>
                  <a:srgbClr val="0000CC"/>
                </a:solidFill>
                <a:latin typeface="Times New Roman" panose="02020603050405020304" pitchFamily="2" charset="0"/>
                <a:ea typeface="宋体" panose="02010600030101010101" pitchFamily="2" charset="-122"/>
              </a:rPr>
              <a:t>在三层</a:t>
            </a:r>
            <a:r>
              <a:rPr lang="en-US" altLang="zh-CN" sz="2400" b="1">
                <a:solidFill>
                  <a:srgbClr val="0000CC"/>
                </a:solidFill>
                <a:latin typeface="Times New Roman" panose="02020603050405020304" pitchFamily="2" charset="0"/>
                <a:ea typeface="宋体" panose="02010600030101010101" pitchFamily="2" charset="-122"/>
              </a:rPr>
              <a:t>B/S</a:t>
            </a:r>
            <a:r>
              <a:rPr lang="zh-CN" altLang="en-US" sz="2400" b="1">
                <a:solidFill>
                  <a:srgbClr val="0000CC"/>
                </a:solidFill>
                <a:latin typeface="Times New Roman" panose="02020603050405020304" pitchFamily="2" charset="0"/>
                <a:ea typeface="宋体" panose="02010600030101010101" pitchFamily="2" charset="-122"/>
              </a:rPr>
              <a:t>架构中，</a:t>
            </a:r>
            <a:r>
              <a:rPr lang="zh-CN" altLang="en-US" sz="2400" b="1">
                <a:solidFill>
                  <a:srgbClr val="FF0000"/>
                </a:solidFill>
                <a:latin typeface="Times New Roman" panose="02020603050405020304" pitchFamily="2" charset="0"/>
                <a:ea typeface="宋体" panose="02010600030101010101" pitchFamily="2" charset="-122"/>
              </a:rPr>
              <a:t>数据库和</a:t>
            </a:r>
            <a:r>
              <a:rPr lang="en-US" altLang="zh-CN" sz="2400" b="1">
                <a:solidFill>
                  <a:srgbClr val="FF0000"/>
                </a:solidFill>
                <a:latin typeface="Times New Roman" panose="02020603050405020304" pitchFamily="2" charset="0"/>
                <a:ea typeface="宋体" panose="02010600030101010101" pitchFamily="2" charset="-122"/>
              </a:rPr>
              <a:t>DBMS</a:t>
            </a:r>
            <a:r>
              <a:rPr lang="zh-CN" altLang="en-US" sz="2400" b="1">
                <a:solidFill>
                  <a:srgbClr val="0000CC"/>
                </a:solidFill>
                <a:latin typeface="Times New Roman" panose="02020603050405020304" pitchFamily="2" charset="0"/>
                <a:ea typeface="宋体" panose="02010600030101010101" pitchFamily="2" charset="-122"/>
              </a:rPr>
              <a:t>运行在数据库服务器中，</a:t>
            </a:r>
            <a:r>
              <a:rPr lang="zh-CN" altLang="en-US" sz="2400" b="1">
                <a:solidFill>
                  <a:srgbClr val="FF0000"/>
                </a:solidFill>
                <a:latin typeface="Times New Roman" panose="02020603050405020304" pitchFamily="2" charset="0"/>
                <a:ea typeface="宋体" panose="02010600030101010101" pitchFamily="2" charset="-122"/>
              </a:rPr>
              <a:t>数据库应用程序</a:t>
            </a:r>
            <a:r>
              <a:rPr lang="zh-CN" altLang="en-US" sz="2400" b="1">
                <a:solidFill>
                  <a:srgbClr val="0000CC"/>
                </a:solidFill>
                <a:latin typeface="Times New Roman" panose="02020603050405020304" pitchFamily="2" charset="0"/>
                <a:ea typeface="宋体" panose="02010600030101010101" pitchFamily="2" charset="-122"/>
              </a:rPr>
              <a:t>运行在应用服务器（也称</a:t>
            </a:r>
            <a:r>
              <a:rPr lang="en-US" altLang="zh-CN" sz="2400" b="1">
                <a:solidFill>
                  <a:srgbClr val="0000CC"/>
                </a:solidFill>
                <a:latin typeface="Times New Roman" panose="02020603050405020304" pitchFamily="2" charset="0"/>
                <a:ea typeface="宋体" panose="02010600030101010101" pitchFamily="2" charset="-122"/>
              </a:rPr>
              <a:t>“Web</a:t>
            </a:r>
            <a:r>
              <a:rPr lang="zh-CN" altLang="en-US" sz="2400" b="1">
                <a:solidFill>
                  <a:srgbClr val="0000CC"/>
                </a:solidFill>
                <a:latin typeface="Times New Roman" panose="02020603050405020304" pitchFamily="2" charset="0"/>
                <a:ea typeface="宋体" panose="02010600030101010101" pitchFamily="2" charset="-122"/>
              </a:rPr>
              <a:t>服务器</a:t>
            </a:r>
            <a:r>
              <a:rPr lang="en-US" altLang="zh-CN" sz="2400" b="1">
                <a:solidFill>
                  <a:srgbClr val="0000CC"/>
                </a:solidFill>
                <a:latin typeface="Times New Roman" panose="02020603050405020304" pitchFamily="2" charset="0"/>
                <a:ea typeface="宋体" panose="02010600030101010101" pitchFamily="2" charset="-122"/>
              </a:rPr>
              <a:t>”</a:t>
            </a:r>
            <a:r>
              <a:rPr lang="zh-CN" altLang="en-US" sz="2400" b="1">
                <a:solidFill>
                  <a:srgbClr val="0000CC"/>
                </a:solidFill>
                <a:latin typeface="Times New Roman" panose="02020603050405020304" pitchFamily="2" charset="0"/>
                <a:ea typeface="宋体" panose="02010600030101010101" pitchFamily="2" charset="-122"/>
              </a:rPr>
              <a:t>）中，</a:t>
            </a:r>
            <a:r>
              <a:rPr lang="zh-CN" altLang="en-US" sz="2400" b="1">
                <a:solidFill>
                  <a:srgbClr val="FF0000"/>
                </a:solidFill>
                <a:latin typeface="Times New Roman" panose="02020603050405020304" pitchFamily="2" charset="0"/>
                <a:ea typeface="宋体" panose="02010600030101010101" pitchFamily="2" charset="-122"/>
              </a:rPr>
              <a:t>用户客户端</a:t>
            </a:r>
            <a:r>
              <a:rPr lang="zh-CN" altLang="en-US" sz="2400" b="1">
                <a:solidFill>
                  <a:srgbClr val="0000CC"/>
                </a:solidFill>
                <a:latin typeface="Times New Roman" panose="02020603050405020304" pitchFamily="2" charset="0"/>
                <a:ea typeface="宋体" panose="02010600030101010101" pitchFamily="2" charset="-122"/>
              </a:rPr>
              <a:t>只需要安装常用的浏览器，负责接收用户输入和结果展示。</a:t>
            </a:r>
            <a:endParaRPr lang="zh-CN" altLang="en-US" sz="2400" b="1">
              <a:solidFill>
                <a:srgbClr val="0000CC"/>
              </a:solidFill>
              <a:latin typeface="Times New Roman" panose="02020603050405020304" pitchFamily="2" charset="0"/>
              <a:ea typeface="宋体" panose="02010600030101010101" pitchFamily="2" charset="-122"/>
            </a:endParaRPr>
          </a:p>
        </p:txBody>
      </p:sp>
      <p:pic>
        <p:nvPicPr>
          <p:cNvPr id="6" name="图片 5"/>
          <p:cNvPicPr>
            <a:picLocks noChangeAspect="1"/>
          </p:cNvPicPr>
          <p:nvPr/>
        </p:nvPicPr>
        <p:blipFill>
          <a:blip r:embed="rId1"/>
          <a:stretch>
            <a:fillRect/>
          </a:stretch>
        </p:blipFill>
        <p:spPr>
          <a:xfrm>
            <a:off x="420370" y="577850"/>
            <a:ext cx="8064500" cy="341884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1"/>
          <p:cNvSpPr>
            <a:spLocks noGrp="1"/>
          </p:cNvSpPr>
          <p:nvPr>
            <p:ph type="title"/>
          </p:nvPr>
        </p:nvSpPr>
        <p:spPr>
          <a:xfrm>
            <a:off x="457200" y="226378"/>
            <a:ext cx="8229600" cy="521970"/>
          </a:xfrm>
        </p:spPr>
        <p:txBody>
          <a:bodyPr anchor="ctr">
            <a:spAutoFit/>
          </a:bodyPr>
          <a:p>
            <a:r>
              <a:rPr lang="zh-CN" altLang="zh-CN" sz="2800">
                <a:ea typeface="宋体" panose="02010600030101010101" pitchFamily="2" charset="-122"/>
              </a:rPr>
              <a:t>数据库界的四位</a:t>
            </a:r>
            <a:r>
              <a:rPr lang="zh-CN" altLang="zh-CN" sz="2800">
                <a:ea typeface="宋体" panose="02010600030101010101" pitchFamily="2" charset="-122"/>
              </a:rPr>
              <a:t>图灵奖获得者</a:t>
            </a:r>
            <a:endParaRPr lang="zh-CN" altLang="zh-CN" sz="2800">
              <a:ea typeface="宋体" panose="02010600030101010101" pitchFamily="2" charset="-122"/>
            </a:endParaRPr>
          </a:p>
        </p:txBody>
      </p:sp>
      <p:pic>
        <p:nvPicPr>
          <p:cNvPr id="30722" name="图片 2"/>
          <p:cNvPicPr>
            <a:picLocks noChangeAspect="1"/>
          </p:cNvPicPr>
          <p:nvPr/>
        </p:nvPicPr>
        <p:blipFill>
          <a:blip r:embed="rId1"/>
          <a:stretch>
            <a:fillRect/>
          </a:stretch>
        </p:blipFill>
        <p:spPr>
          <a:xfrm>
            <a:off x="225425" y="903288"/>
            <a:ext cx="8670925" cy="5791200"/>
          </a:xfrm>
          <a:prstGeom prst="rect">
            <a:avLst/>
          </a:prstGeom>
          <a:noFill/>
          <a:ln w="9525">
            <a:noFill/>
          </a:ln>
        </p:spPr>
      </p:pic>
    </p:spTree>
  </p:cSld>
  <p:clrMapOvr>
    <a:masterClrMapping/>
  </p:clrMapOvr>
</p:sld>
</file>

<file path=ppt/tags/tag1.xml><?xml version="1.0" encoding="utf-8"?>
<p:tagLst xmlns:p="http://schemas.openxmlformats.org/presentationml/2006/main">
  <p:tag name="KSO_WM_DOC_GUID" val="{094273d2-fd82-472b-8fbd-c490084dc1dd}"/>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聚合">
  <a:themeElements>
    <a:clrScheme name="">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CCEDB"/>
      </a:accent5>
      <a:accent6>
        <a:srgbClr val="C31B23"/>
      </a:accent6>
      <a:hlink>
        <a:srgbClr val="FF8119"/>
      </a:hlink>
      <a:folHlink>
        <a:srgbClr val="44B9E8"/>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blipFill>
        <a:effectLst>
          <a:outerShdw blurRad="50800" dist="50800" dir="5400000" algn="ctr" rotWithShape="0">
            <a:srgbClr val="000000">
              <a:alpha val="33000"/>
            </a:srgbClr>
          </a:outerShdw>
        </a:effectLst>
      </a:spPr>
      <a:bodyPr rtlCol="0" anchor="ctr"/>
      <a:lstStyle>
        <a:defPPr algn="ctr">
          <a:defRPr lang="zh-CN" altLang="en-US"/>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CCEDB"/>
      </a:accent5>
      <a:accent6>
        <a:srgbClr val="C31B23"/>
      </a:accent6>
      <a:hlink>
        <a:srgbClr val="FF8119"/>
      </a:hlink>
      <a:folHlink>
        <a:srgbClr val="44B9E8"/>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8096</Words>
  <Application>WPS 演示</Application>
  <PresentationFormat>全屏显示(4:3)</PresentationFormat>
  <Paragraphs>615</Paragraphs>
  <Slides>35</Slides>
  <Notes>3</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51" baseType="lpstr">
      <vt:lpstr>Arial</vt:lpstr>
      <vt:lpstr>宋体</vt:lpstr>
      <vt:lpstr>Wingdings</vt:lpstr>
      <vt:lpstr>Lucida Sans Unicode</vt:lpstr>
      <vt:lpstr>MS PGothic</vt:lpstr>
      <vt:lpstr>Wingdings 3</vt:lpstr>
      <vt:lpstr>Verdana</vt:lpstr>
      <vt:lpstr>Wingdings 2</vt:lpstr>
      <vt:lpstr>Times New Roman</vt:lpstr>
      <vt:lpstr>Wingdings</vt:lpstr>
      <vt:lpstr>华文细黑</vt:lpstr>
      <vt:lpstr>Arial Unicode MS</vt:lpstr>
      <vt:lpstr>微软雅黑</vt:lpstr>
      <vt:lpstr>Calibri</vt:lpstr>
      <vt:lpstr>聚合</vt:lpstr>
      <vt:lpstr>Word.Picture.8</vt:lpstr>
      <vt:lpstr>Database and Transaction Processing</vt:lpstr>
      <vt:lpstr>PowerPoint 演示文稿</vt:lpstr>
      <vt:lpstr>Introduction to Database System</vt:lpstr>
      <vt:lpstr>Introduction to Database System</vt:lpstr>
      <vt:lpstr>Architecture of Database System</vt:lpstr>
      <vt:lpstr>Two-tier Architechture  vs. Three-tier Architechture</vt:lpstr>
      <vt:lpstr>Two-tier Architechture  vs. Three-tier Architechture</vt:lpstr>
      <vt:lpstr>Two-tier Architechture  vs. Three-tier Architechture</vt:lpstr>
      <vt:lpstr>数据库界的四位图灵奖获得者</vt:lpstr>
      <vt:lpstr>数据库界的四位图灵奖获得者</vt:lpstr>
      <vt:lpstr>Relational Model &amp; Relational Database</vt:lpstr>
      <vt:lpstr>PowerPoint 演示文稿</vt:lpstr>
      <vt:lpstr>PowerPoint 演示文稿</vt:lpstr>
      <vt:lpstr>关系数据库中的数据组织方式</vt:lpstr>
      <vt:lpstr>关系数据库中的用户访问 - SQL语言</vt:lpstr>
      <vt:lpstr>examples of SQL statement</vt:lpstr>
      <vt:lpstr>PowerPoint 演示文稿</vt:lpstr>
      <vt:lpstr>PowerPoint 演示文稿</vt:lpstr>
      <vt:lpstr>PowerPoint 演示文稿</vt:lpstr>
      <vt:lpstr>Transaction Concept</vt:lpstr>
      <vt:lpstr>Example 1: 单事务执行（无并发）</vt:lpstr>
      <vt:lpstr>Example 1: 单事务执行（无并发）</vt:lpstr>
      <vt:lpstr>Example 2: two process P1 &amp; P2</vt:lpstr>
      <vt:lpstr>Example 3: two process P1 &amp; P2 (有并发控制)</vt:lpstr>
      <vt:lpstr>Transaction Concept</vt:lpstr>
      <vt:lpstr>Transaction Concept</vt:lpstr>
      <vt:lpstr>Transaction Concept</vt:lpstr>
      <vt:lpstr>ACID Properties</vt:lpstr>
      <vt:lpstr>数据库中的事务处理</vt:lpstr>
      <vt:lpstr>事务的状态变化示意图</vt:lpstr>
      <vt:lpstr>基本概念</vt:lpstr>
      <vt:lpstr>The States of Transactions</vt:lpstr>
      <vt:lpstr>State Transitions of Transactions</vt:lpstr>
      <vt:lpstr>TM  Primitives</vt:lpstr>
      <vt:lpstr>The Major Tasks of TM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事务模型与ACID特性</dc:title>
  <dc:creator>NJU</dc:creator>
  <cp:lastModifiedBy>百老汇</cp:lastModifiedBy>
  <cp:revision>111</cp:revision>
  <dcterms:created xsi:type="dcterms:W3CDTF">2014-02-19T02:34:00Z</dcterms:created>
  <dcterms:modified xsi:type="dcterms:W3CDTF">2020-02-21T03:14:13Z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2052-11.3.0.8775</vt:lpwstr>
  </property>
</Properties>
</file>