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68" r:id="rId3"/>
    <p:sldId id="270" r:id="rId4"/>
    <p:sldId id="269" r:id="rId5"/>
    <p:sldId id="256" r:id="rId6"/>
    <p:sldId id="26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1" d="100"/>
          <a:sy n="101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6758A-B532-4B4B-B864-40C842C09411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D5071-28E2-48EF-9A6E-A4FC1577B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9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B25F7-29AF-4D99-BCF0-EDD57D35B6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24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6133C-98C2-EF1F-B20E-91099A107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523B97-0772-F5D0-4F7D-13D480E25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2DE4EF-6383-F086-EADE-647BB384B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5AC1E-AF2F-93BA-A487-D9765420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4ABD22-8553-7B48-555E-13073061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79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552DB-66D9-FF87-93C9-74A042B0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679D52-10E2-0CC7-15B4-04FCAE4C3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1FF66-91FB-26E5-7C13-36A3C582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E82E1-A731-8BCC-236D-287CE161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25949-CE4E-D565-78AA-AC1D6C85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23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192F5-D02A-2735-0DBF-1E4B326E5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F06FCB-BEF7-B87A-892D-34B9BDEAB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E7465-6A3D-C131-00A1-AD830890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E9C1AE-C379-D8D5-BA5E-D1B95A93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C83F0-21B3-F29B-5FA6-07459ADB9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8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3671-6396-2804-3971-176067F0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BFAC5-4F02-4C0B-6F43-06988FF4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952C9-8B84-1796-7AFE-EF694A8E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D84E2F-814F-6439-80B4-C8C9D1F6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5E1A5-3AC0-B9FB-82AC-29DA291F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A4988-490D-B710-19E2-5C25CD348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BB314-3BE9-D7B8-6C77-76D6AE0A1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A75FB-0389-0076-C6C7-E0FCB4D1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F921D3-BC7F-F2F5-73B8-E639CAE7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1CF56-68F4-99D2-0D2D-001F666B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6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F86A9-6018-53D4-42DD-FBC3201D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46C39-E2F6-72F9-F054-186B1C01C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22BDA5-E444-7AD9-F5C4-7757A98C2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1ECE9-160F-B1D1-64E6-DF472712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9A636D-3AA6-336B-FB13-BF288EEE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EA35CD-9D8D-6DB9-AF10-8D7CB356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3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8E729-3B5A-EF86-E51A-EBC729903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FBFB16-B857-12DC-BAB3-9BDA324AD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D65D92-F6C5-D714-D34B-A8C37EB90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2A10C4-A31D-B98A-71AD-97176EEA5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C61F85-F92D-3CBD-1276-D450F6F21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575741-2622-6023-171E-8A72E123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F2BC9D-2CF8-FEB3-31F3-CD05B688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477E0F-C98E-2ED0-B322-C139F3E3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35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E1130-34A9-4E85-826A-1A787BBD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529379-4A6D-CC1F-9FAE-152A8FB8B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59900-2704-BAD2-2BD7-FA6FA6A9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693FA9-C5A7-AFC1-4E24-EED411D8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63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CE2A10-3CD6-4262-9AAD-9521C8F8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C5556C-7CB8-81C9-E8E1-440C08E3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B9A936-0BDC-A43E-3A8F-D1945ED7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2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2B520-DCA4-DC50-E883-E2FE2FF0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00CE6A-59B5-C5A8-4E94-3D1AB1F5B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C6A05A-76A0-B1BB-7669-CDF365EAE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794B0-69F5-1C8A-5495-AEB635DF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4E4D7F-B805-8515-E9B4-7AB348BF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12749-BDB3-FE54-94B3-E99F4194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9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E0717-6EE9-0BE0-A53B-F0983214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9E1DE9-3DB0-926E-1C6F-2FA5EA7C4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33AF2-3F91-FC5E-C3E3-912B8FF31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3DBFFC-D650-EEF4-B500-D68195960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4B03-2600-4CCB-AFB3-62BB085C4E2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D2F24D-219F-559F-37D7-E1EF8B68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B7BE37-019E-9DA8-2248-543325C0B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9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D3F992-E95B-5D89-DC8F-5C70C9F8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7CEBEC-0D6A-4185-6BE9-595D5AE99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497D-7791-0396-04AD-CCD748BD3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C4B03-2600-4CCB-AFB3-62BB085C4E2A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411B7-40D8-0CDE-23DA-5BEFF684E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6C6DB8-6CD4-AB81-7624-C00F7A7EE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D7F45-963F-41E8-B068-6586158A1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74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300923-33D5-866A-5B29-6B93B69B5FFE}"/>
              </a:ext>
            </a:extLst>
          </p:cNvPr>
          <p:cNvSpPr/>
          <p:nvPr/>
        </p:nvSpPr>
        <p:spPr>
          <a:xfrm>
            <a:off x="951199" y="252203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Radar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5F3477-66B0-18F1-56FB-54C4F9039C48}"/>
              </a:ext>
            </a:extLst>
          </p:cNvPr>
          <p:cNvSpPr/>
          <p:nvPr/>
        </p:nvSpPr>
        <p:spPr>
          <a:xfrm>
            <a:off x="3493872" y="252203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TTC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DD34F3-981E-8F0B-B5FE-75764A01DFA9}"/>
              </a:ext>
            </a:extLst>
          </p:cNvPr>
          <p:cNvSpPr/>
          <p:nvPr/>
        </p:nvSpPr>
        <p:spPr>
          <a:xfrm>
            <a:off x="6036545" y="252203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Follow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7A164-533B-9538-1972-ECF09CB52E3F}"/>
              </a:ext>
            </a:extLst>
          </p:cNvPr>
          <p:cNvSpPr/>
          <p:nvPr/>
        </p:nvSpPr>
        <p:spPr>
          <a:xfrm>
            <a:off x="6036542" y="166138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Cruise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AA0FD5F-25A5-D461-BBD7-71523CE670F9}"/>
              </a:ext>
            </a:extLst>
          </p:cNvPr>
          <p:cNvSpPr/>
          <p:nvPr/>
        </p:nvSpPr>
        <p:spPr>
          <a:xfrm>
            <a:off x="6036542" y="4605459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92B8C5B-483B-91B1-76C4-F81AFDD8892C}"/>
              </a:ext>
            </a:extLst>
          </p:cNvPr>
          <p:cNvSpPr/>
          <p:nvPr/>
        </p:nvSpPr>
        <p:spPr>
          <a:xfrm>
            <a:off x="8579217" y="2522035"/>
            <a:ext cx="1425071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Rel 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EA6D7E1-FF0E-36F1-D2EE-B475CA34384F}"/>
              </a:ext>
            </a:extLst>
          </p:cNvPr>
          <p:cNvSpPr/>
          <p:nvPr/>
        </p:nvSpPr>
        <p:spPr>
          <a:xfrm>
            <a:off x="8579215" y="166138"/>
            <a:ext cx="1425072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 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43934C5-4224-2FB6-0C6B-76E536C69160}"/>
              </a:ext>
            </a:extLst>
          </p:cNvPr>
          <p:cNvSpPr/>
          <p:nvPr/>
        </p:nvSpPr>
        <p:spPr>
          <a:xfrm>
            <a:off x="8579215" y="4605459"/>
            <a:ext cx="142507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Full Brake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F83159-AB84-8A5A-AF98-A39874E5A0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68799" y="2794508"/>
            <a:ext cx="1425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5D97B17-D3D6-EC95-64A5-0A5E841FB585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611472" y="2794508"/>
            <a:ext cx="1425070" cy="2083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962D852-7781-F3CE-7A63-B66FB1C0806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611472" y="438611"/>
            <a:ext cx="1425070" cy="2355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1231118-116A-B202-1F0D-E541CFCB04C6}"/>
              </a:ext>
            </a:extLst>
          </p:cNvPr>
          <p:cNvCxnSpPr>
            <a:cxnSpLocks/>
          </p:cNvCxnSpPr>
          <p:nvPr/>
        </p:nvCxnSpPr>
        <p:spPr>
          <a:xfrm>
            <a:off x="4611472" y="2794508"/>
            <a:ext cx="1425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757754-257B-2B4B-C7B8-44A19524779D}"/>
              </a:ext>
            </a:extLst>
          </p:cNvPr>
          <p:cNvCxnSpPr>
            <a:cxnSpLocks/>
          </p:cNvCxnSpPr>
          <p:nvPr/>
        </p:nvCxnSpPr>
        <p:spPr>
          <a:xfrm>
            <a:off x="7154142" y="438611"/>
            <a:ext cx="1425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8C7F8B-E4F1-8EE0-792D-B21B32C5AF39}"/>
              </a:ext>
            </a:extLst>
          </p:cNvPr>
          <p:cNvCxnSpPr>
            <a:cxnSpLocks/>
          </p:cNvCxnSpPr>
          <p:nvPr/>
        </p:nvCxnSpPr>
        <p:spPr>
          <a:xfrm>
            <a:off x="7154145" y="2794508"/>
            <a:ext cx="1425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52B6DD-F81C-95E4-69EC-9E4CEB8DB718}"/>
              </a:ext>
            </a:extLst>
          </p:cNvPr>
          <p:cNvCxnSpPr>
            <a:cxnSpLocks/>
          </p:cNvCxnSpPr>
          <p:nvPr/>
        </p:nvCxnSpPr>
        <p:spPr>
          <a:xfrm>
            <a:off x="7154142" y="4877932"/>
            <a:ext cx="1425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3BE6D4-57F9-4DD6-1C45-37FB65794291}"/>
              </a:ext>
            </a:extLst>
          </p:cNvPr>
          <p:cNvSpPr/>
          <p:nvPr/>
        </p:nvSpPr>
        <p:spPr>
          <a:xfrm>
            <a:off x="951199" y="5954963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07BB9EA-1387-AF1C-8C89-53101402C2CD}"/>
              </a:ext>
            </a:extLst>
          </p:cNvPr>
          <p:cNvSpPr/>
          <p:nvPr/>
        </p:nvSpPr>
        <p:spPr>
          <a:xfrm>
            <a:off x="3493872" y="5954963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A6BE9B-93E1-2AF4-DC62-78A6D1D32220}"/>
              </a:ext>
            </a:extLst>
          </p:cNvPr>
          <p:cNvCxnSpPr>
            <a:cxnSpLocks/>
          </p:cNvCxnSpPr>
          <p:nvPr/>
        </p:nvCxnSpPr>
        <p:spPr>
          <a:xfrm>
            <a:off x="2068798" y="6227436"/>
            <a:ext cx="1425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21450FF-AEAE-4093-6059-39D493F1498A}"/>
              </a:ext>
            </a:extLst>
          </p:cNvPr>
          <p:cNvSpPr/>
          <p:nvPr/>
        </p:nvSpPr>
        <p:spPr>
          <a:xfrm>
            <a:off x="6036542" y="5954963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Lane Detect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540D2D-1FA5-ECCA-5012-1C8841F5A62E}"/>
              </a:ext>
            </a:extLst>
          </p:cNvPr>
          <p:cNvCxnSpPr>
            <a:cxnSpLocks/>
          </p:cNvCxnSpPr>
          <p:nvPr/>
        </p:nvCxnSpPr>
        <p:spPr>
          <a:xfrm>
            <a:off x="4611468" y="6227436"/>
            <a:ext cx="1425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6A73BD5-6408-765E-7AA0-BFE1F9DA69C6}"/>
              </a:ext>
            </a:extLst>
          </p:cNvPr>
          <p:cNvSpPr/>
          <p:nvPr/>
        </p:nvSpPr>
        <p:spPr>
          <a:xfrm>
            <a:off x="8579212" y="5954963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LKAS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B72BF36-2FAE-9A49-F49A-7FE3609D7C39}"/>
              </a:ext>
            </a:extLst>
          </p:cNvPr>
          <p:cNvCxnSpPr>
            <a:cxnSpLocks/>
          </p:cNvCxnSpPr>
          <p:nvPr/>
        </p:nvCxnSpPr>
        <p:spPr>
          <a:xfrm>
            <a:off x="7154138" y="6227436"/>
            <a:ext cx="1425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4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A024F4-9C82-48E4-7BCD-4617ED165FA2}"/>
              </a:ext>
            </a:extLst>
          </p:cNvPr>
          <p:cNvSpPr/>
          <p:nvPr/>
        </p:nvSpPr>
        <p:spPr>
          <a:xfrm>
            <a:off x="848562" y="99181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24D1E7-5C11-1B38-3C75-8CA121FEA092}"/>
              </a:ext>
            </a:extLst>
          </p:cNvPr>
          <p:cNvSpPr/>
          <p:nvPr/>
        </p:nvSpPr>
        <p:spPr>
          <a:xfrm>
            <a:off x="848562" y="398072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E55620-0745-442C-5B0B-09A8E3D4E085}"/>
              </a:ext>
            </a:extLst>
          </p:cNvPr>
          <p:cNvSpPr/>
          <p:nvPr/>
        </p:nvSpPr>
        <p:spPr>
          <a:xfrm>
            <a:off x="848562" y="185023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CurrentVelocity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8AA38A-EE1E-B946-9BEB-D68B1AE406B7}"/>
              </a:ext>
            </a:extLst>
          </p:cNvPr>
          <p:cNvSpPr/>
          <p:nvPr/>
        </p:nvSpPr>
        <p:spPr>
          <a:xfrm>
            <a:off x="848562" y="270864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 Velocity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4F4588-F39B-ED7D-6B58-426623C9D7E8}"/>
              </a:ext>
            </a:extLst>
          </p:cNvPr>
          <p:cNvSpPr/>
          <p:nvPr/>
        </p:nvSpPr>
        <p:spPr>
          <a:xfrm>
            <a:off x="3734832" y="185023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5E1D677-BF4D-4561-62A0-0AA785D772F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1966162" y="1264288"/>
            <a:ext cx="1768670" cy="8584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5C29EF9-34A7-5C27-20C8-09B9BEE4101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966162" y="2122704"/>
            <a:ext cx="1768670" cy="8584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D22D6B-56BB-9B08-89B4-30880DA6EF7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966162" y="2122704"/>
            <a:ext cx="1768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3607D7-0DEC-89D5-4B44-BD96BB99711A}"/>
              </a:ext>
            </a:extLst>
          </p:cNvPr>
          <p:cNvSpPr/>
          <p:nvPr/>
        </p:nvSpPr>
        <p:spPr>
          <a:xfrm>
            <a:off x="7186711" y="315652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1275DA9-09F4-61C2-0BEF-B83724E54D11}"/>
              </a:ext>
            </a:extLst>
          </p:cNvPr>
          <p:cNvSpPr/>
          <p:nvPr/>
        </p:nvSpPr>
        <p:spPr>
          <a:xfrm>
            <a:off x="7186711" y="135491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8F8C91-1967-4AE0-55D3-DE800D98ED72}"/>
              </a:ext>
            </a:extLst>
          </p:cNvPr>
          <p:cNvSpPr/>
          <p:nvPr/>
        </p:nvSpPr>
        <p:spPr>
          <a:xfrm>
            <a:off x="7186711" y="4958143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8C11BF3-9E13-D0F9-5E7A-B035DFA961C5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4852432" y="1627384"/>
            <a:ext cx="2334279" cy="4953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492955-46D7-2C4E-F1A9-DEFAF428D73A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4852432" y="2122704"/>
            <a:ext cx="2334279" cy="31079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6726937-F441-8D41-5378-E7E1AB0CFA12}"/>
              </a:ext>
            </a:extLst>
          </p:cNvPr>
          <p:cNvSpPr/>
          <p:nvPr/>
        </p:nvSpPr>
        <p:spPr>
          <a:xfrm>
            <a:off x="3726464" y="398072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109324C-0C43-B724-A9B4-C1840FF259F1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4852432" y="2122704"/>
            <a:ext cx="2334279" cy="13062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2C4198F-8F19-423D-BE51-3ABF2A4ABC3D}"/>
              </a:ext>
            </a:extLst>
          </p:cNvPr>
          <p:cNvCxnSpPr>
            <a:stCxn id="5" idx="3"/>
            <a:endCxn id="29" idx="1"/>
          </p:cNvCxnSpPr>
          <p:nvPr/>
        </p:nvCxnSpPr>
        <p:spPr>
          <a:xfrm>
            <a:off x="1966162" y="4253194"/>
            <a:ext cx="17603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4A21CF8-AAF4-FBC4-C4D5-9A72ED3EC73B}"/>
              </a:ext>
            </a:extLst>
          </p:cNvPr>
          <p:cNvCxnSpPr>
            <a:cxnSpLocks/>
          </p:cNvCxnSpPr>
          <p:nvPr/>
        </p:nvCxnSpPr>
        <p:spPr>
          <a:xfrm flipV="1">
            <a:off x="4835696" y="1627384"/>
            <a:ext cx="2342647" cy="2625810"/>
          </a:xfrm>
          <a:prstGeom prst="bentConnector3">
            <a:avLst>
              <a:gd name="adj1" fmla="val 5040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B06A4DE4-4F33-5AE0-C0C7-597CE8A31C14}"/>
              </a:ext>
            </a:extLst>
          </p:cNvPr>
          <p:cNvCxnSpPr>
            <a:cxnSpLocks/>
          </p:cNvCxnSpPr>
          <p:nvPr/>
        </p:nvCxnSpPr>
        <p:spPr>
          <a:xfrm flipV="1">
            <a:off x="4844064" y="3425613"/>
            <a:ext cx="2342647" cy="8241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E4D3BDFE-8E43-57B8-5D63-8CCC4B212F41}"/>
              </a:ext>
            </a:extLst>
          </p:cNvPr>
          <p:cNvCxnSpPr>
            <a:stCxn id="29" idx="3"/>
            <a:endCxn id="19" idx="1"/>
          </p:cNvCxnSpPr>
          <p:nvPr/>
        </p:nvCxnSpPr>
        <p:spPr>
          <a:xfrm>
            <a:off x="4844064" y="4253194"/>
            <a:ext cx="2342647" cy="9774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0866374-CEE9-799E-3193-99FD19B3F0F2}"/>
              </a:ext>
            </a:extLst>
          </p:cNvPr>
          <p:cNvSpPr/>
          <p:nvPr/>
        </p:nvSpPr>
        <p:spPr>
          <a:xfrm>
            <a:off x="9667038" y="135491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유지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FC085DB-B1ED-F797-D5A1-828B0202602E}"/>
              </a:ext>
            </a:extLst>
          </p:cNvPr>
          <p:cNvCxnSpPr>
            <a:stCxn id="18" idx="3"/>
            <a:endCxn id="54" idx="1"/>
          </p:cNvCxnSpPr>
          <p:nvPr/>
        </p:nvCxnSpPr>
        <p:spPr>
          <a:xfrm>
            <a:off x="8304311" y="1627384"/>
            <a:ext cx="1362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59CD446-4414-B73D-639D-CB1D0D20FA3D}"/>
              </a:ext>
            </a:extLst>
          </p:cNvPr>
          <p:cNvSpPr/>
          <p:nvPr/>
        </p:nvSpPr>
        <p:spPr>
          <a:xfrm>
            <a:off x="9667038" y="398072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Increase Distance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0707A77-6A44-22B8-4A91-3ED4E3BCB4C7}"/>
              </a:ext>
            </a:extLst>
          </p:cNvPr>
          <p:cNvCxnSpPr>
            <a:stCxn id="16" idx="3"/>
            <a:endCxn id="57" idx="1"/>
          </p:cNvCxnSpPr>
          <p:nvPr/>
        </p:nvCxnSpPr>
        <p:spPr>
          <a:xfrm>
            <a:off x="8304311" y="3429000"/>
            <a:ext cx="1362727" cy="8241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AE68703-DA88-D047-9426-9E04513A0F0E}"/>
              </a:ext>
            </a:extLst>
          </p:cNvPr>
          <p:cNvCxnSpPr>
            <a:stCxn id="19" idx="3"/>
            <a:endCxn id="57" idx="1"/>
          </p:cNvCxnSpPr>
          <p:nvPr/>
        </p:nvCxnSpPr>
        <p:spPr>
          <a:xfrm flipV="1">
            <a:off x="8304311" y="4253194"/>
            <a:ext cx="1362727" cy="9774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5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A024F4-9C82-48E4-7BCD-4617ED165FA2}"/>
              </a:ext>
            </a:extLst>
          </p:cNvPr>
          <p:cNvSpPr/>
          <p:nvPr/>
        </p:nvSpPr>
        <p:spPr>
          <a:xfrm>
            <a:off x="1000962" y="264916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24D1E7-5C11-1B38-3C75-8CA121FEA092}"/>
              </a:ext>
            </a:extLst>
          </p:cNvPr>
          <p:cNvSpPr/>
          <p:nvPr/>
        </p:nvSpPr>
        <p:spPr>
          <a:xfrm>
            <a:off x="1000962" y="563807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E55620-0745-442C-5B0B-09A8E3D4E085}"/>
              </a:ext>
            </a:extLst>
          </p:cNvPr>
          <p:cNvSpPr/>
          <p:nvPr/>
        </p:nvSpPr>
        <p:spPr>
          <a:xfrm>
            <a:off x="1000962" y="350758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CurrentVelocity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8AA38A-EE1E-B946-9BEB-D68B1AE406B7}"/>
              </a:ext>
            </a:extLst>
          </p:cNvPr>
          <p:cNvSpPr/>
          <p:nvPr/>
        </p:nvSpPr>
        <p:spPr>
          <a:xfrm>
            <a:off x="1000962" y="436599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 Velocity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4F4588-F39B-ED7D-6B58-426623C9D7E8}"/>
              </a:ext>
            </a:extLst>
          </p:cNvPr>
          <p:cNvSpPr/>
          <p:nvPr/>
        </p:nvSpPr>
        <p:spPr>
          <a:xfrm>
            <a:off x="3887232" y="350758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5E1D677-BF4D-4561-62A0-0AA785D772F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18562" y="2921638"/>
            <a:ext cx="1768670" cy="858416"/>
          </a:xfrm>
          <a:prstGeom prst="bentConnector3">
            <a:avLst>
              <a:gd name="adj1" fmla="val 338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5C29EF9-34A7-5C27-20C8-09B9BEE4101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118562" y="3780054"/>
            <a:ext cx="1768670" cy="858416"/>
          </a:xfrm>
          <a:prstGeom prst="bentConnector3">
            <a:avLst>
              <a:gd name="adj1" fmla="val 338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D22D6B-56BB-9B08-89B4-30880DA6EF7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118562" y="3780054"/>
            <a:ext cx="17686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3607D7-0DEC-89D5-4B44-BD96BB99711A}"/>
              </a:ext>
            </a:extLst>
          </p:cNvPr>
          <p:cNvSpPr/>
          <p:nvPr/>
        </p:nvSpPr>
        <p:spPr>
          <a:xfrm>
            <a:off x="7364060" y="3952919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1275DA9-09F4-61C2-0BEF-B83724E54D11}"/>
              </a:ext>
            </a:extLst>
          </p:cNvPr>
          <p:cNvSpPr/>
          <p:nvPr/>
        </p:nvSpPr>
        <p:spPr>
          <a:xfrm>
            <a:off x="7364060" y="2151303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8F8C91-1967-4AE0-55D3-DE800D98ED72}"/>
              </a:ext>
            </a:extLst>
          </p:cNvPr>
          <p:cNvSpPr/>
          <p:nvPr/>
        </p:nvSpPr>
        <p:spPr>
          <a:xfrm>
            <a:off x="7364060" y="575453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8C11BF3-9E13-D0F9-5E7A-B035DFA961C5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5004832" y="2423776"/>
            <a:ext cx="2359228" cy="13562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492955-46D7-2C4E-F1A9-DEFAF428D73A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5004832" y="3780054"/>
            <a:ext cx="2359228" cy="224695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6726937-F441-8D41-5378-E7E1AB0CFA12}"/>
              </a:ext>
            </a:extLst>
          </p:cNvPr>
          <p:cNvSpPr/>
          <p:nvPr/>
        </p:nvSpPr>
        <p:spPr>
          <a:xfrm>
            <a:off x="3878864" y="563807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109324C-0C43-B724-A9B4-C1840FF259F1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5004832" y="3780054"/>
            <a:ext cx="2359228" cy="44533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2C4198F-8F19-423D-BE51-3ABF2A4ABC3D}"/>
              </a:ext>
            </a:extLst>
          </p:cNvPr>
          <p:cNvCxnSpPr>
            <a:stCxn id="5" idx="3"/>
            <a:endCxn id="29" idx="1"/>
          </p:cNvCxnSpPr>
          <p:nvPr/>
        </p:nvCxnSpPr>
        <p:spPr>
          <a:xfrm>
            <a:off x="2118562" y="5910544"/>
            <a:ext cx="176030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0866374-CEE9-799E-3193-99FD19B3F0F2}"/>
              </a:ext>
            </a:extLst>
          </p:cNvPr>
          <p:cNvSpPr/>
          <p:nvPr/>
        </p:nvSpPr>
        <p:spPr>
          <a:xfrm>
            <a:off x="9739950" y="271705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유지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59CD446-4414-B73D-639D-CB1D0D20FA3D}"/>
              </a:ext>
            </a:extLst>
          </p:cNvPr>
          <p:cNvSpPr/>
          <p:nvPr/>
        </p:nvSpPr>
        <p:spPr>
          <a:xfrm>
            <a:off x="9739950" y="534286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Increase TTC (+α)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0707A77-6A44-22B8-4A91-3ED4E3BCB4C7}"/>
              </a:ext>
            </a:extLst>
          </p:cNvPr>
          <p:cNvCxnSpPr>
            <a:stCxn id="16" idx="3"/>
            <a:endCxn id="57" idx="1"/>
          </p:cNvCxnSpPr>
          <p:nvPr/>
        </p:nvCxnSpPr>
        <p:spPr>
          <a:xfrm>
            <a:off x="8481660" y="4225392"/>
            <a:ext cx="1258290" cy="138994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AE68703-DA88-D047-9426-9E04513A0F0E}"/>
              </a:ext>
            </a:extLst>
          </p:cNvPr>
          <p:cNvCxnSpPr>
            <a:stCxn id="19" idx="3"/>
            <a:endCxn id="57" idx="1"/>
          </p:cNvCxnSpPr>
          <p:nvPr/>
        </p:nvCxnSpPr>
        <p:spPr>
          <a:xfrm flipV="1">
            <a:off x="8481660" y="5615334"/>
            <a:ext cx="1258290" cy="4116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787FEE5-F41D-F7CF-0B30-D8F2BB2A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System Architecture – Road Condition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CDEB61-3651-67B6-13DF-AFF562A132FA}"/>
              </a:ext>
            </a:extLst>
          </p:cNvPr>
          <p:cNvSpPr/>
          <p:nvPr/>
        </p:nvSpPr>
        <p:spPr>
          <a:xfrm>
            <a:off x="3294665" y="4306587"/>
            <a:ext cx="2269263" cy="1271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22022F-D611-A9A1-AC5B-7484ECE2EDDB}"/>
              </a:ext>
            </a:extLst>
          </p:cNvPr>
          <p:cNvSpPr/>
          <p:nvPr/>
        </p:nvSpPr>
        <p:spPr>
          <a:xfrm>
            <a:off x="3311400" y="2166386"/>
            <a:ext cx="2269263" cy="1271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Slip </a:t>
            </a:r>
            <a:r>
              <a:rPr lang="ko-KR" altLang="en-US" dirty="0">
                <a:solidFill>
                  <a:schemeClr val="tx1"/>
                </a:solidFill>
              </a:rPr>
              <a:t>기준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58ED93-EFCB-3BFB-7F5F-A10095731CE2}"/>
              </a:ext>
            </a:extLst>
          </p:cNvPr>
          <p:cNvGrpSpPr/>
          <p:nvPr/>
        </p:nvGrpSpPr>
        <p:grpSpPr>
          <a:xfrm>
            <a:off x="10688687" y="-251244"/>
            <a:ext cx="1503313" cy="973648"/>
            <a:chOff x="4964939" y="5958322"/>
            <a:chExt cx="1503313" cy="973648"/>
          </a:xfrm>
        </p:grpSpPr>
        <p:pic>
          <p:nvPicPr>
            <p:cNvPr id="20" name="Picture 2" descr="What's New with Eclipse Cloud DevTools | Eclipse News, Eclipse in the News,  Eclipse Announcement">
              <a:extLst>
                <a:ext uri="{FF2B5EF4-FFF2-40B4-BE49-F238E27FC236}">
                  <a16:creationId xmlns:a16="http://schemas.microsoft.com/office/drawing/2014/main" id="{3AD1B758-AFA7-EF7D-FB68-E48316685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0440" y1="52600" x2="30440" y2="52600"/>
                          <a14:foregroundMark x1="22539" y1="45400" x2="22539" y2="45400"/>
                          <a14:foregroundMark x1="23964" y1="55600" x2="23964" y2="55600"/>
                          <a14:foregroundMark x1="19819" y1="57600" x2="19819" y2="57600"/>
                          <a14:foregroundMark x1="41321" y1="58000" x2="41321" y2="58000"/>
                          <a14:foregroundMark x1="49482" y1="54400" x2="49482" y2="54400"/>
                          <a14:foregroundMark x1="59585" y1="54800" x2="59585" y2="54800"/>
                          <a14:foregroundMark x1="70207" y1="55600" x2="70207" y2="55600"/>
                          <a14:foregroundMark x1="80959" y1="55600" x2="80959" y2="55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939" y="5958322"/>
              <a:ext cx="1503313" cy="97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09009F7-EDFE-9D96-1D0C-F3966E2C65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240" y="6733307"/>
              <a:ext cx="116633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167392-4E9F-861A-41F5-B9332E277575}"/>
              </a:ext>
            </a:extLst>
          </p:cNvPr>
          <p:cNvGrpSpPr/>
          <p:nvPr/>
        </p:nvGrpSpPr>
        <p:grpSpPr>
          <a:xfrm>
            <a:off x="10933988" y="692942"/>
            <a:ext cx="1166338" cy="460943"/>
            <a:chOff x="6832206" y="6272364"/>
            <a:chExt cx="1166338" cy="460943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7BB8145-14FD-6DBD-1FA3-8DC7D0E33DFC}"/>
                </a:ext>
              </a:extLst>
            </p:cNvPr>
            <p:cNvCxnSpPr>
              <a:cxnSpLocks/>
            </p:cNvCxnSpPr>
            <p:nvPr/>
          </p:nvCxnSpPr>
          <p:spPr>
            <a:xfrm>
              <a:off x="6832206" y="6733307"/>
              <a:ext cx="11663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4" descr="kuksa-client · PyPI">
              <a:extLst>
                <a:ext uri="{FF2B5EF4-FFF2-40B4-BE49-F238E27FC236}">
                  <a16:creationId xmlns:a16="http://schemas.microsoft.com/office/drawing/2014/main" id="{BED020C6-D09C-31C1-00DE-AA25C4232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2474" y="6272364"/>
              <a:ext cx="1025802" cy="38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C6242F-6922-B24D-3CAD-B1A6ED15AC89}"/>
              </a:ext>
            </a:extLst>
          </p:cNvPr>
          <p:cNvSpPr/>
          <p:nvPr/>
        </p:nvSpPr>
        <p:spPr>
          <a:xfrm>
            <a:off x="775035" y="2491321"/>
            <a:ext cx="1562100" cy="38255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0D3B5C2-1410-E594-0A26-E5BDE3C5E97D}"/>
              </a:ext>
            </a:extLst>
          </p:cNvPr>
          <p:cNvSpPr/>
          <p:nvPr/>
        </p:nvSpPr>
        <p:spPr>
          <a:xfrm>
            <a:off x="3103573" y="1913285"/>
            <a:ext cx="2651446" cy="440358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D728144-E0DE-CE8A-B7DB-F95188B2F5DD}"/>
              </a:ext>
            </a:extLst>
          </p:cNvPr>
          <p:cNvSpPr/>
          <p:nvPr/>
        </p:nvSpPr>
        <p:spPr>
          <a:xfrm>
            <a:off x="7162897" y="1913285"/>
            <a:ext cx="1519926" cy="461743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6037EA3-7F26-7F82-8997-4F4FF965623E}"/>
              </a:ext>
            </a:extLst>
          </p:cNvPr>
          <p:cNvSpPr/>
          <p:nvPr/>
        </p:nvSpPr>
        <p:spPr>
          <a:xfrm>
            <a:off x="9441535" y="1913285"/>
            <a:ext cx="1714431" cy="444941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43A9AE4-B809-C472-325D-7CB0520CE977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>
            <a:off x="8481660" y="2423776"/>
            <a:ext cx="1258290" cy="5657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07A5849-9C92-5F17-B21E-392BA359EB97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5563928" y="2423776"/>
            <a:ext cx="1800132" cy="2518790"/>
          </a:xfrm>
          <a:prstGeom prst="bentConnector3">
            <a:avLst>
              <a:gd name="adj1" fmla="val 341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CA36189-6BC5-E191-1735-F69E015D7D0E}"/>
              </a:ext>
            </a:extLst>
          </p:cNvPr>
          <p:cNvCxnSpPr>
            <a:stCxn id="3" idx="3"/>
            <a:endCxn id="16" idx="1"/>
          </p:cNvCxnSpPr>
          <p:nvPr/>
        </p:nvCxnSpPr>
        <p:spPr>
          <a:xfrm flipV="1">
            <a:off x="5563928" y="4225392"/>
            <a:ext cx="1800132" cy="717174"/>
          </a:xfrm>
          <a:prstGeom prst="bentConnector3">
            <a:avLst>
              <a:gd name="adj1" fmla="val 341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1E00C3A-964E-EE04-61AA-A09D2DA37833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5563928" y="4942566"/>
            <a:ext cx="1800132" cy="1084442"/>
          </a:xfrm>
          <a:prstGeom prst="bentConnector3">
            <a:avLst>
              <a:gd name="adj1" fmla="val 341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9FDF9B-2AA3-1407-817F-777DBE177D57}"/>
              </a:ext>
            </a:extLst>
          </p:cNvPr>
          <p:cNvSpPr/>
          <p:nvPr/>
        </p:nvSpPr>
        <p:spPr>
          <a:xfrm>
            <a:off x="777318" y="2127426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Sensor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884C51A-5FE9-2BF8-9802-42813DB83BD6}"/>
              </a:ext>
            </a:extLst>
          </p:cNvPr>
          <p:cNvSpPr/>
          <p:nvPr/>
        </p:nvSpPr>
        <p:spPr>
          <a:xfrm>
            <a:off x="3645524" y="155086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Perception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2CA75F6-528E-AC32-984A-DC1A6DBB1FC7}"/>
              </a:ext>
            </a:extLst>
          </p:cNvPr>
          <p:cNvSpPr/>
          <p:nvPr/>
        </p:nvSpPr>
        <p:spPr>
          <a:xfrm>
            <a:off x="7139088" y="1559764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Decision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8ECE503-4F24-EC8E-B044-789B7E48A344}"/>
              </a:ext>
            </a:extLst>
          </p:cNvPr>
          <p:cNvSpPr/>
          <p:nvPr/>
        </p:nvSpPr>
        <p:spPr>
          <a:xfrm>
            <a:off x="9514978" y="1556166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Carla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0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300923-33D5-866A-5B29-6B93B69B5FFE}"/>
              </a:ext>
            </a:extLst>
          </p:cNvPr>
          <p:cNvSpPr/>
          <p:nvPr/>
        </p:nvSpPr>
        <p:spPr>
          <a:xfrm>
            <a:off x="1456024" y="327451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Radar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5F3477-66B0-18F1-56FB-54C4F9039C48}"/>
              </a:ext>
            </a:extLst>
          </p:cNvPr>
          <p:cNvSpPr/>
          <p:nvPr/>
        </p:nvSpPr>
        <p:spPr>
          <a:xfrm>
            <a:off x="3998697" y="327451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TTC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DD34F3-981E-8F0B-B5FE-75764A01DFA9}"/>
              </a:ext>
            </a:extLst>
          </p:cNvPr>
          <p:cNvSpPr/>
          <p:nvPr/>
        </p:nvSpPr>
        <p:spPr>
          <a:xfrm>
            <a:off x="6541370" y="327451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Follow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7A164-533B-9538-1972-ECF09CB52E3F}"/>
              </a:ext>
            </a:extLst>
          </p:cNvPr>
          <p:cNvSpPr/>
          <p:nvPr/>
        </p:nvSpPr>
        <p:spPr>
          <a:xfrm>
            <a:off x="6541367" y="1925008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Cruise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AA0FD5F-25A5-D461-BBD7-71523CE670F9}"/>
              </a:ext>
            </a:extLst>
          </p:cNvPr>
          <p:cNvSpPr/>
          <p:nvPr/>
        </p:nvSpPr>
        <p:spPr>
          <a:xfrm>
            <a:off x="6541363" y="4624013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92B8C5B-483B-91B1-76C4-F81AFDD8892C}"/>
              </a:ext>
            </a:extLst>
          </p:cNvPr>
          <p:cNvSpPr/>
          <p:nvPr/>
        </p:nvSpPr>
        <p:spPr>
          <a:xfrm>
            <a:off x="9084042" y="3274510"/>
            <a:ext cx="1425071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Rel 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EA6D7E1-FF0E-36F1-D2EE-B475CA34384F}"/>
              </a:ext>
            </a:extLst>
          </p:cNvPr>
          <p:cNvSpPr/>
          <p:nvPr/>
        </p:nvSpPr>
        <p:spPr>
          <a:xfrm>
            <a:off x="9084040" y="1925008"/>
            <a:ext cx="1425072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 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43934C5-4224-2FB6-0C6B-76E536C69160}"/>
              </a:ext>
            </a:extLst>
          </p:cNvPr>
          <p:cNvSpPr/>
          <p:nvPr/>
        </p:nvSpPr>
        <p:spPr>
          <a:xfrm>
            <a:off x="9084036" y="4624013"/>
            <a:ext cx="142507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Full Brake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F83159-AB84-8A5A-AF98-A39874E5A0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73624" y="3546983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5D97B17-D3D6-EC95-64A5-0A5E841FB585}"/>
              </a:ext>
            </a:extLst>
          </p:cNvPr>
          <p:cNvCxnSpPr>
            <a:cxnSpLocks/>
          </p:cNvCxnSpPr>
          <p:nvPr/>
        </p:nvCxnSpPr>
        <p:spPr>
          <a:xfrm>
            <a:off x="5116297" y="3556508"/>
            <a:ext cx="1425066" cy="1349503"/>
          </a:xfrm>
          <a:prstGeom prst="bentConnector3">
            <a:avLst>
              <a:gd name="adj1" fmla="val 740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962D852-7781-F3CE-7A63-B66FB1C0806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116297" y="2197481"/>
            <a:ext cx="1425070" cy="1349502"/>
          </a:xfrm>
          <a:prstGeom prst="bentConnector3">
            <a:avLst>
              <a:gd name="adj1" fmla="val 740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1231118-116A-B202-1F0D-E541CFCB04C6}"/>
              </a:ext>
            </a:extLst>
          </p:cNvPr>
          <p:cNvCxnSpPr>
            <a:cxnSpLocks/>
          </p:cNvCxnSpPr>
          <p:nvPr/>
        </p:nvCxnSpPr>
        <p:spPr>
          <a:xfrm>
            <a:off x="5116290" y="3556508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757754-257B-2B4B-C7B8-44A19524779D}"/>
              </a:ext>
            </a:extLst>
          </p:cNvPr>
          <p:cNvCxnSpPr>
            <a:cxnSpLocks/>
          </p:cNvCxnSpPr>
          <p:nvPr/>
        </p:nvCxnSpPr>
        <p:spPr>
          <a:xfrm>
            <a:off x="7658967" y="2197481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8C7F8B-E4F1-8EE0-792D-B21B32C5AF39}"/>
              </a:ext>
            </a:extLst>
          </p:cNvPr>
          <p:cNvCxnSpPr>
            <a:cxnSpLocks/>
          </p:cNvCxnSpPr>
          <p:nvPr/>
        </p:nvCxnSpPr>
        <p:spPr>
          <a:xfrm>
            <a:off x="7658970" y="3546983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52B6DD-F81C-95E4-69EC-9E4CEB8DB718}"/>
              </a:ext>
            </a:extLst>
          </p:cNvPr>
          <p:cNvCxnSpPr>
            <a:cxnSpLocks/>
          </p:cNvCxnSpPr>
          <p:nvPr/>
        </p:nvCxnSpPr>
        <p:spPr>
          <a:xfrm>
            <a:off x="7658963" y="4896486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3BE6D4-57F9-4DD6-1C45-37FB65794291}"/>
              </a:ext>
            </a:extLst>
          </p:cNvPr>
          <p:cNvSpPr/>
          <p:nvPr/>
        </p:nvSpPr>
        <p:spPr>
          <a:xfrm>
            <a:off x="1456023" y="597351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07BB9EA-1387-AF1C-8C89-53101402C2CD}"/>
              </a:ext>
            </a:extLst>
          </p:cNvPr>
          <p:cNvSpPr/>
          <p:nvPr/>
        </p:nvSpPr>
        <p:spPr>
          <a:xfrm>
            <a:off x="3998696" y="597351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A6BE9B-93E1-2AF4-DC62-78A6D1D32220}"/>
              </a:ext>
            </a:extLst>
          </p:cNvPr>
          <p:cNvCxnSpPr>
            <a:cxnSpLocks/>
          </p:cNvCxnSpPr>
          <p:nvPr/>
        </p:nvCxnSpPr>
        <p:spPr>
          <a:xfrm>
            <a:off x="2573622" y="6245988"/>
            <a:ext cx="142507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21450FF-AEAE-4093-6059-39D493F1498A}"/>
              </a:ext>
            </a:extLst>
          </p:cNvPr>
          <p:cNvSpPr/>
          <p:nvPr/>
        </p:nvSpPr>
        <p:spPr>
          <a:xfrm>
            <a:off x="6541366" y="597351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Lane Detect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540D2D-1FA5-ECCA-5012-1C8841F5A62E}"/>
              </a:ext>
            </a:extLst>
          </p:cNvPr>
          <p:cNvCxnSpPr>
            <a:cxnSpLocks/>
          </p:cNvCxnSpPr>
          <p:nvPr/>
        </p:nvCxnSpPr>
        <p:spPr>
          <a:xfrm>
            <a:off x="5116292" y="6245988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6A73BD5-6408-765E-7AA0-BFE1F9DA69C6}"/>
              </a:ext>
            </a:extLst>
          </p:cNvPr>
          <p:cNvSpPr/>
          <p:nvPr/>
        </p:nvSpPr>
        <p:spPr>
          <a:xfrm>
            <a:off x="9084036" y="597351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LKAS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B72BF36-2FAE-9A49-F49A-7FE3609D7C39}"/>
              </a:ext>
            </a:extLst>
          </p:cNvPr>
          <p:cNvCxnSpPr>
            <a:cxnSpLocks/>
          </p:cNvCxnSpPr>
          <p:nvPr/>
        </p:nvCxnSpPr>
        <p:spPr>
          <a:xfrm>
            <a:off x="7658962" y="6245988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EA6023B8-5DBD-B5D7-1527-780D5599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System Architecture - ADAS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E36C7A-0ED2-CF1D-63D2-7BA7FCB54871}"/>
              </a:ext>
            </a:extLst>
          </p:cNvPr>
          <p:cNvSpPr/>
          <p:nvPr/>
        </p:nvSpPr>
        <p:spPr>
          <a:xfrm>
            <a:off x="3422866" y="4624013"/>
            <a:ext cx="2269263" cy="1271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C3CA3-FDA8-324F-9CC0-34B0FE3A11E0}"/>
              </a:ext>
            </a:extLst>
          </p:cNvPr>
          <p:cNvSpPr/>
          <p:nvPr/>
        </p:nvSpPr>
        <p:spPr>
          <a:xfrm>
            <a:off x="3422866" y="1873007"/>
            <a:ext cx="2269263" cy="1271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TTC </a:t>
            </a:r>
            <a:r>
              <a:rPr lang="ko-KR" altLang="en-US" dirty="0">
                <a:solidFill>
                  <a:schemeClr val="tx1"/>
                </a:solidFill>
              </a:rPr>
              <a:t>기준 </a:t>
            </a:r>
            <a:r>
              <a:rPr lang="en-US" altLang="ko-KR" dirty="0">
                <a:solidFill>
                  <a:schemeClr val="tx1"/>
                </a:solidFill>
              </a:rPr>
              <a:t>+ α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(α = road condition)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FE629C-3689-6BA4-8EB6-7978387DD2D3}"/>
              </a:ext>
            </a:extLst>
          </p:cNvPr>
          <p:cNvGrpSpPr/>
          <p:nvPr/>
        </p:nvGrpSpPr>
        <p:grpSpPr>
          <a:xfrm>
            <a:off x="10688687" y="-251244"/>
            <a:ext cx="1503313" cy="973648"/>
            <a:chOff x="4964939" y="5958322"/>
            <a:chExt cx="1503313" cy="973648"/>
          </a:xfrm>
        </p:grpSpPr>
        <p:pic>
          <p:nvPicPr>
            <p:cNvPr id="21" name="Picture 2" descr="What's New with Eclipse Cloud DevTools | Eclipse News, Eclipse in the News,  Eclipse Announcement">
              <a:extLst>
                <a:ext uri="{FF2B5EF4-FFF2-40B4-BE49-F238E27FC236}">
                  <a16:creationId xmlns:a16="http://schemas.microsoft.com/office/drawing/2014/main" id="{A23FFB77-D25D-E119-83F8-8A75CB986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0440" y1="52600" x2="30440" y2="52600"/>
                          <a14:foregroundMark x1="22539" y1="45400" x2="22539" y2="45400"/>
                          <a14:foregroundMark x1="23964" y1="55600" x2="23964" y2="55600"/>
                          <a14:foregroundMark x1="19819" y1="57600" x2="19819" y2="57600"/>
                          <a14:foregroundMark x1="41321" y1="58000" x2="41321" y2="58000"/>
                          <a14:foregroundMark x1="49482" y1="54400" x2="49482" y2="54400"/>
                          <a14:foregroundMark x1="59585" y1="54800" x2="59585" y2="54800"/>
                          <a14:foregroundMark x1="70207" y1="55600" x2="70207" y2="55600"/>
                          <a14:foregroundMark x1="80959" y1="55600" x2="80959" y2="55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939" y="5958322"/>
              <a:ext cx="1503313" cy="97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620088D-C4C7-A62A-148F-915525E9CF6E}"/>
                </a:ext>
              </a:extLst>
            </p:cNvPr>
            <p:cNvCxnSpPr>
              <a:cxnSpLocks/>
            </p:cNvCxnSpPr>
            <p:nvPr/>
          </p:nvCxnSpPr>
          <p:spPr>
            <a:xfrm>
              <a:off x="5210240" y="6733307"/>
              <a:ext cx="116633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75C628-6E3A-9E4A-FC58-C0FCACEA83AC}"/>
              </a:ext>
            </a:extLst>
          </p:cNvPr>
          <p:cNvGrpSpPr/>
          <p:nvPr/>
        </p:nvGrpSpPr>
        <p:grpSpPr>
          <a:xfrm>
            <a:off x="10933988" y="692942"/>
            <a:ext cx="1166338" cy="460943"/>
            <a:chOff x="6832206" y="6272364"/>
            <a:chExt cx="1166338" cy="460943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B87BF81-E109-23F2-A68F-68605774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832206" y="6733307"/>
              <a:ext cx="11663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4" descr="kuksa-client · PyPI">
              <a:extLst>
                <a:ext uri="{FF2B5EF4-FFF2-40B4-BE49-F238E27FC236}">
                  <a16:creationId xmlns:a16="http://schemas.microsoft.com/office/drawing/2014/main" id="{32B5DF1F-184B-036B-18FC-4A9FAD5FF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2474" y="6272364"/>
              <a:ext cx="1025802" cy="38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7A5DDD0-6BC1-D533-18F7-F9FFF7194545}"/>
              </a:ext>
            </a:extLst>
          </p:cNvPr>
          <p:cNvSpPr/>
          <p:nvPr/>
        </p:nvSpPr>
        <p:spPr>
          <a:xfrm>
            <a:off x="1233773" y="2983710"/>
            <a:ext cx="1562100" cy="38255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F3F97DF-A1E9-990B-C537-5663A3608C58}"/>
              </a:ext>
            </a:extLst>
          </p:cNvPr>
          <p:cNvSpPr/>
          <p:nvPr/>
        </p:nvSpPr>
        <p:spPr>
          <a:xfrm>
            <a:off x="3213659" y="1562107"/>
            <a:ext cx="2651446" cy="52471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0146FBE-D190-3ABD-41F5-C5E56EB20829}"/>
              </a:ext>
            </a:extLst>
          </p:cNvPr>
          <p:cNvSpPr/>
          <p:nvPr/>
        </p:nvSpPr>
        <p:spPr>
          <a:xfrm>
            <a:off x="6340200" y="1562107"/>
            <a:ext cx="1519926" cy="524715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05EBADF-6FF4-F11C-3FE8-DBF84A5F4977}"/>
              </a:ext>
            </a:extLst>
          </p:cNvPr>
          <p:cNvSpPr/>
          <p:nvPr/>
        </p:nvSpPr>
        <p:spPr>
          <a:xfrm>
            <a:off x="8480772" y="1562107"/>
            <a:ext cx="2323322" cy="524715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D93BFC8-D94A-F131-AD6D-08BAE493FC30}"/>
              </a:ext>
            </a:extLst>
          </p:cNvPr>
          <p:cNvSpPr/>
          <p:nvPr/>
        </p:nvSpPr>
        <p:spPr>
          <a:xfrm>
            <a:off x="1242158" y="2611490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Sensor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4AD7D7-FE3D-59D0-1B49-5283EEF2998D}"/>
              </a:ext>
            </a:extLst>
          </p:cNvPr>
          <p:cNvSpPr/>
          <p:nvPr/>
        </p:nvSpPr>
        <p:spPr>
          <a:xfrm>
            <a:off x="3755610" y="1206868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Perception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80D800-362D-4E0E-1AAD-66BA442E47B1}"/>
              </a:ext>
            </a:extLst>
          </p:cNvPr>
          <p:cNvSpPr/>
          <p:nvPr/>
        </p:nvSpPr>
        <p:spPr>
          <a:xfrm>
            <a:off x="6316391" y="1189313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Decision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186436-3D99-E8BE-2DC4-3C46CDA319F4}"/>
              </a:ext>
            </a:extLst>
          </p:cNvPr>
          <p:cNvSpPr/>
          <p:nvPr/>
        </p:nvSpPr>
        <p:spPr>
          <a:xfrm>
            <a:off x="8858661" y="1204546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Carla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6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FF39F7D-3320-A19B-489B-9EE18C52C299}"/>
              </a:ext>
            </a:extLst>
          </p:cNvPr>
          <p:cNvSpPr/>
          <p:nvPr/>
        </p:nvSpPr>
        <p:spPr>
          <a:xfrm>
            <a:off x="167951" y="1516224"/>
            <a:ext cx="2323322" cy="38255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Radar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6F569D-F4BC-AC2B-CBF0-A411A65A102A}"/>
              </a:ext>
            </a:extLst>
          </p:cNvPr>
          <p:cNvSpPr/>
          <p:nvPr/>
        </p:nvSpPr>
        <p:spPr>
          <a:xfrm>
            <a:off x="3362126" y="1516224"/>
            <a:ext cx="2323322" cy="382555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LKAS ROI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Road Condition ROI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TTC/rel_speed/</a:t>
            </a:r>
          </a:p>
          <a:p>
            <a:pPr algn="ctr"/>
            <a:r>
              <a:rPr lang="en-US" altLang="ko-KR" dirty="0"/>
              <a:t>Target Vehicle Distance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A557ABC-6E90-438F-B7D6-317D7298DA78}"/>
              </a:ext>
            </a:extLst>
          </p:cNvPr>
          <p:cNvSpPr/>
          <p:nvPr/>
        </p:nvSpPr>
        <p:spPr>
          <a:xfrm>
            <a:off x="6506554" y="1516224"/>
            <a:ext cx="2323322" cy="3825551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Lane Center Offset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Dry/Wet/Icy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Cruise/Follow/AEB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62815C8-754B-CB3A-B59E-C3DF1899DCBE}"/>
              </a:ext>
            </a:extLst>
          </p:cNvPr>
          <p:cNvSpPr/>
          <p:nvPr/>
        </p:nvSpPr>
        <p:spPr>
          <a:xfrm>
            <a:off x="9700727" y="1516224"/>
            <a:ext cx="2323322" cy="382555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Steering Control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Distance Control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Speed Control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90822D5-E9DA-6DFE-666D-ED9F53462CA9}"/>
              </a:ext>
            </a:extLst>
          </p:cNvPr>
          <p:cNvCxnSpPr/>
          <p:nvPr/>
        </p:nvCxnSpPr>
        <p:spPr>
          <a:xfrm>
            <a:off x="8574833" y="2603241"/>
            <a:ext cx="13342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0EF682-F52E-60B1-741D-7AA484A0E5E9}"/>
              </a:ext>
            </a:extLst>
          </p:cNvPr>
          <p:cNvCxnSpPr>
            <a:cxnSpLocks/>
          </p:cNvCxnSpPr>
          <p:nvPr/>
        </p:nvCxnSpPr>
        <p:spPr>
          <a:xfrm flipV="1">
            <a:off x="8503299" y="3428999"/>
            <a:ext cx="1405811" cy="166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346570-A638-B724-1B7E-2F21CA3DDA66}"/>
              </a:ext>
            </a:extLst>
          </p:cNvPr>
          <p:cNvCxnSpPr>
            <a:cxnSpLocks/>
          </p:cNvCxnSpPr>
          <p:nvPr/>
        </p:nvCxnSpPr>
        <p:spPr>
          <a:xfrm flipV="1">
            <a:off x="8675913" y="4301412"/>
            <a:ext cx="1279849" cy="870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EABAEA0-1587-78E4-A5B6-6D08F279C86E}"/>
              </a:ext>
            </a:extLst>
          </p:cNvPr>
          <p:cNvCxnSpPr>
            <a:cxnSpLocks/>
          </p:cNvCxnSpPr>
          <p:nvPr/>
        </p:nvCxnSpPr>
        <p:spPr>
          <a:xfrm>
            <a:off x="5533053" y="4391608"/>
            <a:ext cx="11227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64AD817-0162-E6F6-F272-9F237EAEA42C}"/>
              </a:ext>
            </a:extLst>
          </p:cNvPr>
          <p:cNvCxnSpPr>
            <a:cxnSpLocks/>
          </p:cNvCxnSpPr>
          <p:nvPr/>
        </p:nvCxnSpPr>
        <p:spPr>
          <a:xfrm>
            <a:off x="5449078" y="3275045"/>
            <a:ext cx="1206759" cy="237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D2DA35F-919D-964E-56BA-D9BAB5DBFEAE}"/>
              </a:ext>
            </a:extLst>
          </p:cNvPr>
          <p:cNvCxnSpPr>
            <a:cxnSpLocks/>
          </p:cNvCxnSpPr>
          <p:nvPr/>
        </p:nvCxnSpPr>
        <p:spPr>
          <a:xfrm>
            <a:off x="5383770" y="2220685"/>
            <a:ext cx="1408916" cy="382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3C8F4C1-7DB6-A391-5B48-FDEF8C18C1A8}"/>
              </a:ext>
            </a:extLst>
          </p:cNvPr>
          <p:cNvCxnSpPr>
            <a:cxnSpLocks/>
          </p:cNvCxnSpPr>
          <p:nvPr/>
        </p:nvCxnSpPr>
        <p:spPr>
          <a:xfrm>
            <a:off x="2037184" y="4142791"/>
            <a:ext cx="1545771" cy="158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F9039AA-7185-A54A-6C00-F10A16FBFF98}"/>
              </a:ext>
            </a:extLst>
          </p:cNvPr>
          <p:cNvCxnSpPr>
            <a:cxnSpLocks/>
          </p:cNvCxnSpPr>
          <p:nvPr/>
        </p:nvCxnSpPr>
        <p:spPr>
          <a:xfrm flipV="1">
            <a:off x="2216020" y="2220685"/>
            <a:ext cx="1385603" cy="55050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D10667-93D8-AD2A-4FB2-A5B01C2B99D8}"/>
              </a:ext>
            </a:extLst>
          </p:cNvPr>
          <p:cNvCxnSpPr>
            <a:cxnSpLocks/>
          </p:cNvCxnSpPr>
          <p:nvPr/>
        </p:nvCxnSpPr>
        <p:spPr>
          <a:xfrm>
            <a:off x="2216020" y="2771191"/>
            <a:ext cx="1366935" cy="25192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534106-6DA6-CC82-8C79-D501B02C5B16}"/>
              </a:ext>
            </a:extLst>
          </p:cNvPr>
          <p:cNvSpPr/>
          <p:nvPr/>
        </p:nvSpPr>
        <p:spPr>
          <a:xfrm>
            <a:off x="550506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Sensor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C533DA1-494A-F455-21E2-7B06132A6B9D}"/>
              </a:ext>
            </a:extLst>
          </p:cNvPr>
          <p:cNvSpPr/>
          <p:nvPr/>
        </p:nvSpPr>
        <p:spPr>
          <a:xfrm>
            <a:off x="3740015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Perception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053931-4477-3755-C79C-E3C25622C062}"/>
              </a:ext>
            </a:extLst>
          </p:cNvPr>
          <p:cNvSpPr/>
          <p:nvPr/>
        </p:nvSpPr>
        <p:spPr>
          <a:xfrm>
            <a:off x="6884443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Decision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6CBDE8-90AA-68C4-ACC6-904C78B96F98}"/>
              </a:ext>
            </a:extLst>
          </p:cNvPr>
          <p:cNvSpPr/>
          <p:nvPr/>
        </p:nvSpPr>
        <p:spPr>
          <a:xfrm>
            <a:off x="10078616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Carla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68A931-ECC0-B5D2-2C76-EFE899D4A42E}"/>
              </a:ext>
            </a:extLst>
          </p:cNvPr>
          <p:cNvSpPr/>
          <p:nvPr/>
        </p:nvSpPr>
        <p:spPr>
          <a:xfrm>
            <a:off x="2521600" y="2073729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Zenoh</a:t>
            </a:r>
            <a:endParaRPr lang="ko-KR" altLang="en-US" sz="1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E39A487-4CC7-5F08-F9C5-75AEBB95CAB8}"/>
              </a:ext>
            </a:extLst>
          </p:cNvPr>
          <p:cNvSpPr/>
          <p:nvPr/>
        </p:nvSpPr>
        <p:spPr>
          <a:xfrm>
            <a:off x="2526270" y="2957804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Zenoh</a:t>
            </a:r>
            <a:endParaRPr lang="ko-KR" altLang="en-US" sz="10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6FC13B-5B0D-059B-2C79-34634AEB3899}"/>
              </a:ext>
            </a:extLst>
          </p:cNvPr>
          <p:cNvSpPr/>
          <p:nvPr/>
        </p:nvSpPr>
        <p:spPr>
          <a:xfrm>
            <a:off x="2521600" y="4422710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A405CC3-90A7-F40B-5A8E-501EFB704604}"/>
              </a:ext>
            </a:extLst>
          </p:cNvPr>
          <p:cNvSpPr/>
          <p:nvPr/>
        </p:nvSpPr>
        <p:spPr>
          <a:xfrm>
            <a:off x="5708779" y="4560336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A207FEB-0C93-2518-D311-C363EE29E36A}"/>
              </a:ext>
            </a:extLst>
          </p:cNvPr>
          <p:cNvSpPr/>
          <p:nvPr/>
        </p:nvSpPr>
        <p:spPr>
          <a:xfrm>
            <a:off x="5701007" y="3512197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47286F0-B3DF-6FAB-FB5D-C96753723C96}"/>
              </a:ext>
            </a:extLst>
          </p:cNvPr>
          <p:cNvSpPr/>
          <p:nvPr/>
        </p:nvSpPr>
        <p:spPr>
          <a:xfrm>
            <a:off x="5708778" y="2073729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0791CFA-D7EF-2F47-8E5E-80ECF792D62B}"/>
              </a:ext>
            </a:extLst>
          </p:cNvPr>
          <p:cNvSpPr/>
          <p:nvPr/>
        </p:nvSpPr>
        <p:spPr>
          <a:xfrm>
            <a:off x="8860982" y="4454589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B5232E-4957-BC22-C8CE-EB5E1CC14BFF}"/>
              </a:ext>
            </a:extLst>
          </p:cNvPr>
          <p:cNvSpPr/>
          <p:nvPr/>
        </p:nvSpPr>
        <p:spPr>
          <a:xfrm>
            <a:off x="8860982" y="3552633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9CD5408-BFE1-C92B-E8A5-78BE2B8C64AB}"/>
              </a:ext>
            </a:extLst>
          </p:cNvPr>
          <p:cNvSpPr/>
          <p:nvPr/>
        </p:nvSpPr>
        <p:spPr>
          <a:xfrm>
            <a:off x="8860982" y="2261898"/>
            <a:ext cx="774441" cy="2752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Kuksa VSS</a:t>
            </a:r>
            <a:endParaRPr lang="ko-KR" altLang="en-US" sz="9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54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FE6C-0E15-EDC6-3F59-F2B7EB75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03426A-1960-1CAF-369B-9987DD4B046A}"/>
              </a:ext>
            </a:extLst>
          </p:cNvPr>
          <p:cNvSpPr/>
          <p:nvPr/>
        </p:nvSpPr>
        <p:spPr>
          <a:xfrm>
            <a:off x="328116" y="641749"/>
            <a:ext cx="11535768" cy="48427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1B64D55-9183-6B18-D60F-02C163CA9E93}"/>
              </a:ext>
            </a:extLst>
          </p:cNvPr>
          <p:cNvSpPr/>
          <p:nvPr/>
        </p:nvSpPr>
        <p:spPr>
          <a:xfrm>
            <a:off x="1318404" y="207377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E0DC72-8C25-0C33-5B6D-0B169847E54F}"/>
              </a:ext>
            </a:extLst>
          </p:cNvPr>
          <p:cNvSpPr/>
          <p:nvPr/>
        </p:nvSpPr>
        <p:spPr>
          <a:xfrm>
            <a:off x="701264" y="1243964"/>
            <a:ext cx="2323322" cy="38255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IMU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Radar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A36317E-BB80-E7A5-40E1-1B1EE13AB705}"/>
              </a:ext>
            </a:extLst>
          </p:cNvPr>
          <p:cNvSpPr/>
          <p:nvPr/>
        </p:nvSpPr>
        <p:spPr>
          <a:xfrm>
            <a:off x="3538049" y="1249900"/>
            <a:ext cx="2323322" cy="38255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LKAS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Road Condition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Slip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TTC / RV / VD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B14A6A-A172-7EB5-9B7A-9A7BDDE62FA1}"/>
              </a:ext>
            </a:extLst>
          </p:cNvPr>
          <p:cNvSpPr/>
          <p:nvPr/>
        </p:nvSpPr>
        <p:spPr>
          <a:xfrm>
            <a:off x="6380872" y="1243964"/>
            <a:ext cx="2323322" cy="382555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Lane Center Offset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Dry/Wet/Icy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Cruise/Follow/AEB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9A81AA-38D6-95C0-E7E8-4AA2349D7C5D}"/>
              </a:ext>
            </a:extLst>
          </p:cNvPr>
          <p:cNvSpPr/>
          <p:nvPr/>
        </p:nvSpPr>
        <p:spPr>
          <a:xfrm>
            <a:off x="9223695" y="1249899"/>
            <a:ext cx="2323322" cy="382555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Steering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Distance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278B17-E47F-91E9-84AA-5F4BC8D5A3B3}"/>
              </a:ext>
            </a:extLst>
          </p:cNvPr>
          <p:cNvCxnSpPr>
            <a:cxnSpLocks/>
            <a:stCxn id="1034" idx="3"/>
            <a:endCxn id="1047" idx="1"/>
          </p:cNvCxnSpPr>
          <p:nvPr/>
        </p:nvCxnSpPr>
        <p:spPr>
          <a:xfrm flipV="1">
            <a:off x="8455494" y="2336916"/>
            <a:ext cx="1371061" cy="9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13C225-7283-8D4F-C6BD-F1CFEE91E27B}"/>
              </a:ext>
            </a:extLst>
          </p:cNvPr>
          <p:cNvCxnSpPr>
            <a:cxnSpLocks/>
            <a:stCxn id="1035" idx="3"/>
            <a:endCxn id="1048" idx="1"/>
          </p:cNvCxnSpPr>
          <p:nvPr/>
        </p:nvCxnSpPr>
        <p:spPr>
          <a:xfrm flipV="1">
            <a:off x="8455494" y="3159654"/>
            <a:ext cx="1371061" cy="110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24D865-051E-42DE-DFB6-B39337C41B71}"/>
              </a:ext>
            </a:extLst>
          </p:cNvPr>
          <p:cNvCxnSpPr>
            <a:cxnSpLocks/>
            <a:stCxn id="1036" idx="3"/>
            <a:endCxn id="1049" idx="1"/>
          </p:cNvCxnSpPr>
          <p:nvPr/>
        </p:nvCxnSpPr>
        <p:spPr>
          <a:xfrm flipV="1">
            <a:off x="8455493" y="3982392"/>
            <a:ext cx="1371062" cy="151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D2784A-3B52-D494-9F6B-EADADB8E338A}"/>
              </a:ext>
            </a:extLst>
          </p:cNvPr>
          <p:cNvCxnSpPr>
            <a:cxnSpLocks/>
            <a:stCxn id="1029" idx="3"/>
            <a:endCxn id="1036" idx="1"/>
          </p:cNvCxnSpPr>
          <p:nvPr/>
        </p:nvCxnSpPr>
        <p:spPr>
          <a:xfrm flipV="1">
            <a:off x="5612671" y="4133626"/>
            <a:ext cx="1016897" cy="426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78EA98-F40E-EBD2-F540-6BA81778B5E4}"/>
              </a:ext>
            </a:extLst>
          </p:cNvPr>
          <p:cNvCxnSpPr>
            <a:cxnSpLocks/>
            <a:stCxn id="1027" idx="3"/>
          </p:cNvCxnSpPr>
          <p:nvPr/>
        </p:nvCxnSpPr>
        <p:spPr>
          <a:xfrm flipV="1">
            <a:off x="5604901" y="3459388"/>
            <a:ext cx="1024667" cy="231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37E514-DFAA-9E11-F6D8-CCF973A8A457}"/>
              </a:ext>
            </a:extLst>
          </p:cNvPr>
          <p:cNvCxnSpPr>
            <a:cxnSpLocks/>
            <a:stCxn id="1025" idx="3"/>
            <a:endCxn id="1034" idx="1"/>
          </p:cNvCxnSpPr>
          <p:nvPr/>
        </p:nvCxnSpPr>
        <p:spPr>
          <a:xfrm>
            <a:off x="5594039" y="1808820"/>
            <a:ext cx="1035530" cy="537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721FE2-1A79-71C6-A4C1-AA9C8525467A}"/>
              </a:ext>
            </a:extLst>
          </p:cNvPr>
          <p:cNvCxnSpPr>
            <a:cxnSpLocks/>
            <a:stCxn id="56" idx="3"/>
            <a:endCxn id="1029" idx="1"/>
          </p:cNvCxnSpPr>
          <p:nvPr/>
        </p:nvCxnSpPr>
        <p:spPr>
          <a:xfrm>
            <a:off x="2421725" y="3982500"/>
            <a:ext cx="1365021" cy="577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EDF826-D57E-5EBE-27AC-578FA8E0D449}"/>
              </a:ext>
            </a:extLst>
          </p:cNvPr>
          <p:cNvCxnSpPr>
            <a:cxnSpLocks/>
            <a:stCxn id="54" idx="3"/>
            <a:endCxn id="1025" idx="1"/>
          </p:cNvCxnSpPr>
          <p:nvPr/>
        </p:nvCxnSpPr>
        <p:spPr>
          <a:xfrm flipV="1">
            <a:off x="2436004" y="1808820"/>
            <a:ext cx="1332110" cy="5374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6AE1AF0-D2FF-53DE-CD1F-290F0CF1E498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>
            <a:off x="2436004" y="2346250"/>
            <a:ext cx="1342973" cy="3716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D221A2-B797-E766-493E-267E782E035A}"/>
              </a:ext>
            </a:extLst>
          </p:cNvPr>
          <p:cNvSpPr/>
          <p:nvPr/>
        </p:nvSpPr>
        <p:spPr>
          <a:xfrm>
            <a:off x="1083819" y="78209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Sensor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A57DF8-2B3A-3B33-457E-923746428458}"/>
              </a:ext>
            </a:extLst>
          </p:cNvPr>
          <p:cNvSpPr/>
          <p:nvPr/>
        </p:nvSpPr>
        <p:spPr>
          <a:xfrm>
            <a:off x="3915938" y="788035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Perception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83DBE7-24C5-CE30-3C24-8FF59BF125DA}"/>
              </a:ext>
            </a:extLst>
          </p:cNvPr>
          <p:cNvSpPr/>
          <p:nvPr/>
        </p:nvSpPr>
        <p:spPr>
          <a:xfrm>
            <a:off x="6758761" y="78209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Decision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FCCFE-D641-6B4B-A9D4-E915E89C4329}"/>
              </a:ext>
            </a:extLst>
          </p:cNvPr>
          <p:cNvSpPr/>
          <p:nvPr/>
        </p:nvSpPr>
        <p:spPr>
          <a:xfrm>
            <a:off x="9601584" y="788034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Carla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FCF467-3478-AC2B-8E55-D3596F9CFE13}"/>
              </a:ext>
            </a:extLst>
          </p:cNvPr>
          <p:cNvCxnSpPr>
            <a:cxnSpLocks/>
            <a:stCxn id="55" idx="3"/>
            <a:endCxn id="1027" idx="1"/>
          </p:cNvCxnSpPr>
          <p:nvPr/>
        </p:nvCxnSpPr>
        <p:spPr>
          <a:xfrm>
            <a:off x="2421725" y="3150803"/>
            <a:ext cx="1357251" cy="540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3766218-36D5-8849-2566-7AB06FE35B7D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5604902" y="2717871"/>
            <a:ext cx="1024666" cy="371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AAB0CE3-1061-A83F-1812-009AA96611DB}"/>
              </a:ext>
            </a:extLst>
          </p:cNvPr>
          <p:cNvGrpSpPr/>
          <p:nvPr/>
        </p:nvGrpSpPr>
        <p:grpSpPr>
          <a:xfrm>
            <a:off x="5289527" y="5293254"/>
            <a:ext cx="1503313" cy="973648"/>
            <a:chOff x="4964939" y="5958322"/>
            <a:chExt cx="1503313" cy="973648"/>
          </a:xfrm>
        </p:grpSpPr>
        <p:pic>
          <p:nvPicPr>
            <p:cNvPr id="1026" name="Picture 2" descr="What's New with Eclipse Cloud DevTools | Eclipse News, Eclipse in the News,  Eclipse Announcement">
              <a:extLst>
                <a:ext uri="{FF2B5EF4-FFF2-40B4-BE49-F238E27FC236}">
                  <a16:creationId xmlns:a16="http://schemas.microsoft.com/office/drawing/2014/main" id="{F32AACB0-1D6B-5D17-43BE-65CA28F7D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0440" y1="52600" x2="30440" y2="52600"/>
                          <a14:foregroundMark x1="22539" y1="45400" x2="22539" y2="45400"/>
                          <a14:foregroundMark x1="23964" y1="55600" x2="23964" y2="55600"/>
                          <a14:foregroundMark x1="19819" y1="57600" x2="19819" y2="57600"/>
                          <a14:foregroundMark x1="41321" y1="58000" x2="41321" y2="58000"/>
                          <a14:foregroundMark x1="49482" y1="54400" x2="49482" y2="54400"/>
                          <a14:foregroundMark x1="59585" y1="54800" x2="59585" y2="54800"/>
                          <a14:foregroundMark x1="70207" y1="55600" x2="70207" y2="55600"/>
                          <a14:foregroundMark x1="80959" y1="55600" x2="80959" y2="55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939" y="5958322"/>
              <a:ext cx="1503313" cy="97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2E40973-CC6E-CC44-ED18-80F134F67AC4}"/>
                </a:ext>
              </a:extLst>
            </p:cNvPr>
            <p:cNvCxnSpPr>
              <a:cxnSpLocks/>
            </p:cNvCxnSpPr>
            <p:nvPr/>
          </p:nvCxnSpPr>
          <p:spPr>
            <a:xfrm>
              <a:off x="5210240" y="6733307"/>
              <a:ext cx="116633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976F4B7-E386-1D07-4C1A-24A8378B6B6F}"/>
              </a:ext>
            </a:extLst>
          </p:cNvPr>
          <p:cNvGrpSpPr/>
          <p:nvPr/>
        </p:nvGrpSpPr>
        <p:grpSpPr>
          <a:xfrm>
            <a:off x="7450158" y="5609874"/>
            <a:ext cx="1166338" cy="460943"/>
            <a:chOff x="6832206" y="6272364"/>
            <a:chExt cx="1166338" cy="460943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D6E9A44-65B2-D685-CEE4-8B4B3AEDA13B}"/>
                </a:ext>
              </a:extLst>
            </p:cNvPr>
            <p:cNvCxnSpPr>
              <a:cxnSpLocks/>
            </p:cNvCxnSpPr>
            <p:nvPr/>
          </p:nvCxnSpPr>
          <p:spPr>
            <a:xfrm>
              <a:off x="6832206" y="6733307"/>
              <a:ext cx="11663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kuksa-client · PyPI">
              <a:extLst>
                <a:ext uri="{FF2B5EF4-FFF2-40B4-BE49-F238E27FC236}">
                  <a16:creationId xmlns:a16="http://schemas.microsoft.com/office/drawing/2014/main" id="{EFE05EAA-3904-3029-D908-F5366F887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2474" y="6272364"/>
              <a:ext cx="1025802" cy="38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CA028E0-F232-8838-249C-E62444A1C7A7}"/>
              </a:ext>
            </a:extLst>
          </p:cNvPr>
          <p:cNvSpPr/>
          <p:nvPr/>
        </p:nvSpPr>
        <p:spPr>
          <a:xfrm>
            <a:off x="1304125" y="287833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AA134A-1E29-5B8E-F9DB-9839EA4A94C1}"/>
              </a:ext>
            </a:extLst>
          </p:cNvPr>
          <p:cNvSpPr/>
          <p:nvPr/>
        </p:nvSpPr>
        <p:spPr>
          <a:xfrm>
            <a:off x="1304125" y="371002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E743CE0-FACF-5354-FDF5-C32FDB9751D5}"/>
              </a:ext>
            </a:extLst>
          </p:cNvPr>
          <p:cNvSpPr/>
          <p:nvPr/>
        </p:nvSpPr>
        <p:spPr>
          <a:xfrm>
            <a:off x="3778977" y="2364580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4CFCD157-E6A1-2F39-1B8A-395B00681B1B}"/>
              </a:ext>
            </a:extLst>
          </p:cNvPr>
          <p:cNvSpPr/>
          <p:nvPr/>
        </p:nvSpPr>
        <p:spPr>
          <a:xfrm>
            <a:off x="3768114" y="145552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11FAA377-FF6C-1DD1-6756-B67A2FAA12BD}"/>
              </a:ext>
            </a:extLst>
          </p:cNvPr>
          <p:cNvSpPr/>
          <p:nvPr/>
        </p:nvSpPr>
        <p:spPr>
          <a:xfrm>
            <a:off x="3778976" y="333771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562552FB-BBDC-A3D2-626F-EDF0307A022A}"/>
              </a:ext>
            </a:extLst>
          </p:cNvPr>
          <p:cNvSpPr/>
          <p:nvPr/>
        </p:nvSpPr>
        <p:spPr>
          <a:xfrm>
            <a:off x="3786746" y="4206585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DEF8F14E-1A4D-3C97-EAAE-7D52A1F709B8}"/>
              </a:ext>
            </a:extLst>
          </p:cNvPr>
          <p:cNvSpPr/>
          <p:nvPr/>
        </p:nvSpPr>
        <p:spPr>
          <a:xfrm>
            <a:off x="6629569" y="199295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03FA36B9-AF38-A3B9-97F5-59264DBD4343}"/>
              </a:ext>
            </a:extLst>
          </p:cNvPr>
          <p:cNvSpPr/>
          <p:nvPr/>
        </p:nvSpPr>
        <p:spPr>
          <a:xfrm>
            <a:off x="6629569" y="291734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C50C1316-5736-1EC1-C2DE-B870484E4EF3}"/>
              </a:ext>
            </a:extLst>
          </p:cNvPr>
          <p:cNvSpPr/>
          <p:nvPr/>
        </p:nvSpPr>
        <p:spPr>
          <a:xfrm>
            <a:off x="6629568" y="3780335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080B6AA8-537C-3AB3-BE95-0E58DF88AAA6}"/>
              </a:ext>
            </a:extLst>
          </p:cNvPr>
          <p:cNvSpPr/>
          <p:nvPr/>
        </p:nvSpPr>
        <p:spPr>
          <a:xfrm>
            <a:off x="9826555" y="2064443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48ADAA47-A233-0002-EF52-245C23D099E1}"/>
              </a:ext>
            </a:extLst>
          </p:cNvPr>
          <p:cNvSpPr/>
          <p:nvPr/>
        </p:nvSpPr>
        <p:spPr>
          <a:xfrm>
            <a:off x="9826555" y="288718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595D4E76-BB21-1835-D48A-9C2DF041E9BE}"/>
              </a:ext>
            </a:extLst>
          </p:cNvPr>
          <p:cNvSpPr/>
          <p:nvPr/>
        </p:nvSpPr>
        <p:spPr>
          <a:xfrm>
            <a:off x="9826555" y="3709919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36B61A9B-5635-8971-763A-5817BD5C2303}"/>
              </a:ext>
            </a:extLst>
          </p:cNvPr>
          <p:cNvGrpSpPr/>
          <p:nvPr/>
        </p:nvGrpSpPr>
        <p:grpSpPr>
          <a:xfrm>
            <a:off x="3303481" y="5646161"/>
            <a:ext cx="1396227" cy="422078"/>
            <a:chOff x="3303481" y="6320422"/>
            <a:chExt cx="1396227" cy="422078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AD12AB8-10D6-9D1A-F191-FA931DFB1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3481" y="6320422"/>
              <a:ext cx="1384335" cy="349887"/>
            </a:xfrm>
            <a:prstGeom prst="rect">
              <a:avLst/>
            </a:prstGeom>
          </p:spPr>
        </p:pic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3F7118E-7C14-24C3-65DC-C6635D73A992}"/>
                </a:ext>
              </a:extLst>
            </p:cNvPr>
            <p:cNvCxnSpPr>
              <a:cxnSpLocks/>
            </p:cNvCxnSpPr>
            <p:nvPr/>
          </p:nvCxnSpPr>
          <p:spPr>
            <a:xfrm>
              <a:off x="3348454" y="6742500"/>
              <a:ext cx="13512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01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FE6C-0E15-EDC6-3F59-F2B7EB75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1B64D55-9183-6B18-D60F-02C163CA9E93}"/>
              </a:ext>
            </a:extLst>
          </p:cNvPr>
          <p:cNvSpPr/>
          <p:nvPr/>
        </p:nvSpPr>
        <p:spPr>
          <a:xfrm>
            <a:off x="785091" y="234603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E0DC72-8C25-0C33-5B6D-0B169847E54F}"/>
              </a:ext>
            </a:extLst>
          </p:cNvPr>
          <p:cNvSpPr/>
          <p:nvPr/>
        </p:nvSpPr>
        <p:spPr>
          <a:xfrm>
            <a:off x="167951" y="1516224"/>
            <a:ext cx="2323322" cy="38255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IMU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Radar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A36317E-BB80-E7A5-40E1-1B1EE13AB705}"/>
              </a:ext>
            </a:extLst>
          </p:cNvPr>
          <p:cNvSpPr/>
          <p:nvPr/>
        </p:nvSpPr>
        <p:spPr>
          <a:xfrm>
            <a:off x="3362126" y="1516224"/>
            <a:ext cx="2323322" cy="38255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LKAS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Road Condition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Slip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TTC / RV / VD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B14A6A-A172-7EB5-9B7A-9A7BDDE62FA1}"/>
              </a:ext>
            </a:extLst>
          </p:cNvPr>
          <p:cNvSpPr/>
          <p:nvPr/>
        </p:nvSpPr>
        <p:spPr>
          <a:xfrm>
            <a:off x="6506554" y="1516224"/>
            <a:ext cx="2323322" cy="382555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Lane Center Offset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Dry/Wet/Icy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Cruise/Follow/AEB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9A81AA-38D6-95C0-E7E8-4AA2349D7C5D}"/>
              </a:ext>
            </a:extLst>
          </p:cNvPr>
          <p:cNvSpPr/>
          <p:nvPr/>
        </p:nvSpPr>
        <p:spPr>
          <a:xfrm>
            <a:off x="9700727" y="1516224"/>
            <a:ext cx="2323322" cy="382555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Steering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Distance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278B17-E47F-91E9-84AA-5F4BC8D5A3B3}"/>
              </a:ext>
            </a:extLst>
          </p:cNvPr>
          <p:cNvCxnSpPr>
            <a:cxnSpLocks/>
            <a:endCxn id="1047" idx="1"/>
          </p:cNvCxnSpPr>
          <p:nvPr/>
        </p:nvCxnSpPr>
        <p:spPr>
          <a:xfrm>
            <a:off x="8574833" y="2603241"/>
            <a:ext cx="17287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13C225-7283-8D4F-C6BD-F1CFEE91E27B}"/>
              </a:ext>
            </a:extLst>
          </p:cNvPr>
          <p:cNvCxnSpPr>
            <a:cxnSpLocks/>
            <a:stCxn id="1035" idx="3"/>
            <a:endCxn id="1048" idx="1"/>
          </p:cNvCxnSpPr>
          <p:nvPr/>
        </p:nvCxnSpPr>
        <p:spPr>
          <a:xfrm flipV="1">
            <a:off x="8581176" y="3425979"/>
            <a:ext cx="1722411" cy="116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24D865-051E-42DE-DFB6-B39337C41B71}"/>
              </a:ext>
            </a:extLst>
          </p:cNvPr>
          <p:cNvCxnSpPr>
            <a:cxnSpLocks/>
            <a:stCxn id="1036" idx="3"/>
            <a:endCxn id="1049" idx="1"/>
          </p:cNvCxnSpPr>
          <p:nvPr/>
        </p:nvCxnSpPr>
        <p:spPr>
          <a:xfrm flipV="1">
            <a:off x="8581175" y="4248717"/>
            <a:ext cx="1722412" cy="157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D2784A-3B52-D494-9F6B-EADADB8E338A}"/>
              </a:ext>
            </a:extLst>
          </p:cNvPr>
          <p:cNvCxnSpPr>
            <a:cxnSpLocks/>
            <a:stCxn id="1029" idx="3"/>
            <a:endCxn id="1036" idx="1"/>
          </p:cNvCxnSpPr>
          <p:nvPr/>
        </p:nvCxnSpPr>
        <p:spPr>
          <a:xfrm flipV="1">
            <a:off x="5436748" y="4405886"/>
            <a:ext cx="1318502" cy="420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78EA98-F40E-EBD2-F540-6BA81778B5E4}"/>
              </a:ext>
            </a:extLst>
          </p:cNvPr>
          <p:cNvCxnSpPr>
            <a:cxnSpLocks/>
            <a:stCxn id="1027" idx="3"/>
          </p:cNvCxnSpPr>
          <p:nvPr/>
        </p:nvCxnSpPr>
        <p:spPr>
          <a:xfrm flipV="1">
            <a:off x="5428978" y="3668730"/>
            <a:ext cx="1326272" cy="288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37E514-DFAA-9E11-F6D8-CCF973A8A457}"/>
              </a:ext>
            </a:extLst>
          </p:cNvPr>
          <p:cNvCxnSpPr>
            <a:cxnSpLocks/>
            <a:stCxn id="1025" idx="3"/>
            <a:endCxn id="1034" idx="1"/>
          </p:cNvCxnSpPr>
          <p:nvPr/>
        </p:nvCxnSpPr>
        <p:spPr>
          <a:xfrm>
            <a:off x="5418116" y="2075144"/>
            <a:ext cx="1337135" cy="543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721FE2-1A79-71C6-A4C1-AA9C8525467A}"/>
              </a:ext>
            </a:extLst>
          </p:cNvPr>
          <p:cNvCxnSpPr>
            <a:cxnSpLocks/>
            <a:stCxn id="56" idx="3"/>
            <a:endCxn id="1029" idx="1"/>
          </p:cNvCxnSpPr>
          <p:nvPr/>
        </p:nvCxnSpPr>
        <p:spPr>
          <a:xfrm>
            <a:off x="1888412" y="4254760"/>
            <a:ext cx="1722411" cy="571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EDF826-D57E-5EBE-27AC-578FA8E0D449}"/>
              </a:ext>
            </a:extLst>
          </p:cNvPr>
          <p:cNvCxnSpPr>
            <a:cxnSpLocks/>
            <a:stCxn id="54" idx="3"/>
            <a:endCxn id="1025" idx="1"/>
          </p:cNvCxnSpPr>
          <p:nvPr/>
        </p:nvCxnSpPr>
        <p:spPr>
          <a:xfrm flipV="1">
            <a:off x="1902691" y="2075144"/>
            <a:ext cx="1689500" cy="5433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6AE1AF0-D2FF-53DE-CD1F-290F0CF1E498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>
            <a:off x="1902691" y="2618510"/>
            <a:ext cx="1700363" cy="3656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D221A2-B797-E766-493E-267E782E035A}"/>
              </a:ext>
            </a:extLst>
          </p:cNvPr>
          <p:cNvSpPr/>
          <p:nvPr/>
        </p:nvSpPr>
        <p:spPr>
          <a:xfrm>
            <a:off x="550506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Sensor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A57DF8-2B3A-3B33-457E-923746428458}"/>
              </a:ext>
            </a:extLst>
          </p:cNvPr>
          <p:cNvSpPr/>
          <p:nvPr/>
        </p:nvSpPr>
        <p:spPr>
          <a:xfrm>
            <a:off x="3740015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Perception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83DBE7-24C5-CE30-3C24-8FF59BF125DA}"/>
              </a:ext>
            </a:extLst>
          </p:cNvPr>
          <p:cNvSpPr/>
          <p:nvPr/>
        </p:nvSpPr>
        <p:spPr>
          <a:xfrm>
            <a:off x="6884443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Decision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FCCFE-D641-6B4B-A9D4-E915E89C4329}"/>
              </a:ext>
            </a:extLst>
          </p:cNvPr>
          <p:cNvSpPr/>
          <p:nvPr/>
        </p:nvSpPr>
        <p:spPr>
          <a:xfrm>
            <a:off x="10078616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Carla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FCF467-3478-AC2B-8E55-D3596F9CFE13}"/>
              </a:ext>
            </a:extLst>
          </p:cNvPr>
          <p:cNvCxnSpPr>
            <a:cxnSpLocks/>
            <a:stCxn id="55" idx="3"/>
            <a:endCxn id="1027" idx="1"/>
          </p:cNvCxnSpPr>
          <p:nvPr/>
        </p:nvCxnSpPr>
        <p:spPr>
          <a:xfrm>
            <a:off x="1888412" y="3423063"/>
            <a:ext cx="1714641" cy="534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3766218-36D5-8849-2566-7AB06FE35B7D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5428979" y="2984195"/>
            <a:ext cx="1326271" cy="444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D6E9A44-65B2-D685-CEE4-8B4B3AEDA13B}"/>
              </a:ext>
            </a:extLst>
          </p:cNvPr>
          <p:cNvCxnSpPr>
            <a:cxnSpLocks/>
          </p:cNvCxnSpPr>
          <p:nvPr/>
        </p:nvCxnSpPr>
        <p:spPr>
          <a:xfrm>
            <a:off x="6446463" y="6291804"/>
            <a:ext cx="11663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What's New with Eclipse Cloud DevTools | Eclipse News, Eclipse in the News,  Eclipse Announcement">
            <a:extLst>
              <a:ext uri="{FF2B5EF4-FFF2-40B4-BE49-F238E27FC236}">
                <a16:creationId xmlns:a16="http://schemas.microsoft.com/office/drawing/2014/main" id="{F32AACB0-1D6B-5D17-43BE-65CA28F7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440" y1="52600" x2="30440" y2="52600"/>
                        <a14:foregroundMark x1="22539" y1="45400" x2="22539" y2="45400"/>
                        <a14:foregroundMark x1="23964" y1="55600" x2="23964" y2="55600"/>
                        <a14:foregroundMark x1="19819" y1="57600" x2="19819" y2="57600"/>
                        <a14:foregroundMark x1="41321" y1="58000" x2="41321" y2="58000"/>
                        <a14:foregroundMark x1="49482" y1="54400" x2="49482" y2="54400"/>
                        <a14:foregroundMark x1="59585" y1="54800" x2="59585" y2="54800"/>
                        <a14:foregroundMark x1="70207" y1="55600" x2="70207" y2="55600"/>
                        <a14:foregroundMark x1="80959" y1="55600" x2="80959" y2="55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96" y="5516819"/>
            <a:ext cx="1503313" cy="97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2E40973-CC6E-CC44-ED18-80F134F67AC4}"/>
              </a:ext>
            </a:extLst>
          </p:cNvPr>
          <p:cNvCxnSpPr>
            <a:cxnSpLocks/>
          </p:cNvCxnSpPr>
          <p:nvPr/>
        </p:nvCxnSpPr>
        <p:spPr>
          <a:xfrm>
            <a:off x="4824497" y="6291804"/>
            <a:ext cx="1166338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kuksa-client · PyPI">
            <a:extLst>
              <a:ext uri="{FF2B5EF4-FFF2-40B4-BE49-F238E27FC236}">
                <a16:creationId xmlns:a16="http://schemas.microsoft.com/office/drawing/2014/main" id="{EFE05EAA-3904-3029-D908-F5366F887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31" y="5830861"/>
            <a:ext cx="1025802" cy="38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CA028E0-F232-8838-249C-E62444A1C7A7}"/>
              </a:ext>
            </a:extLst>
          </p:cNvPr>
          <p:cNvSpPr/>
          <p:nvPr/>
        </p:nvSpPr>
        <p:spPr>
          <a:xfrm>
            <a:off x="770812" y="315059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AA134A-1E29-5B8E-F9DB-9839EA4A94C1}"/>
              </a:ext>
            </a:extLst>
          </p:cNvPr>
          <p:cNvSpPr/>
          <p:nvPr/>
        </p:nvSpPr>
        <p:spPr>
          <a:xfrm>
            <a:off x="770812" y="398228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E743CE0-FACF-5354-FDF5-C32FDB9751D5}"/>
              </a:ext>
            </a:extLst>
          </p:cNvPr>
          <p:cNvSpPr/>
          <p:nvPr/>
        </p:nvSpPr>
        <p:spPr>
          <a:xfrm>
            <a:off x="3603054" y="2630904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4CFCD157-E6A1-2F39-1B8A-395B00681B1B}"/>
              </a:ext>
            </a:extLst>
          </p:cNvPr>
          <p:cNvSpPr/>
          <p:nvPr/>
        </p:nvSpPr>
        <p:spPr>
          <a:xfrm>
            <a:off x="3592191" y="172185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11FAA377-FF6C-1DD1-6756-B67A2FAA12BD}"/>
              </a:ext>
            </a:extLst>
          </p:cNvPr>
          <p:cNvSpPr/>
          <p:nvPr/>
        </p:nvSpPr>
        <p:spPr>
          <a:xfrm>
            <a:off x="3603053" y="360404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562552FB-BBDC-A3D2-626F-EDF0307A022A}"/>
              </a:ext>
            </a:extLst>
          </p:cNvPr>
          <p:cNvSpPr/>
          <p:nvPr/>
        </p:nvSpPr>
        <p:spPr>
          <a:xfrm>
            <a:off x="3610823" y="447290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DEF8F14E-1A4D-3C97-EAAE-7D52A1F709B8}"/>
              </a:ext>
            </a:extLst>
          </p:cNvPr>
          <p:cNvSpPr/>
          <p:nvPr/>
        </p:nvSpPr>
        <p:spPr>
          <a:xfrm>
            <a:off x="6755251" y="226521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03FA36B9-AF38-A3B9-97F5-59264DBD4343}"/>
              </a:ext>
            </a:extLst>
          </p:cNvPr>
          <p:cNvSpPr/>
          <p:nvPr/>
        </p:nvSpPr>
        <p:spPr>
          <a:xfrm>
            <a:off x="6755251" y="318960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C50C1316-5736-1EC1-C2DE-B870484E4EF3}"/>
              </a:ext>
            </a:extLst>
          </p:cNvPr>
          <p:cNvSpPr/>
          <p:nvPr/>
        </p:nvSpPr>
        <p:spPr>
          <a:xfrm>
            <a:off x="6755250" y="4052595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080B6AA8-537C-3AB3-BE95-0E58DF88AAA6}"/>
              </a:ext>
            </a:extLst>
          </p:cNvPr>
          <p:cNvSpPr/>
          <p:nvPr/>
        </p:nvSpPr>
        <p:spPr>
          <a:xfrm>
            <a:off x="10303587" y="2330768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48ADAA47-A233-0002-EF52-245C23D099E1}"/>
              </a:ext>
            </a:extLst>
          </p:cNvPr>
          <p:cNvSpPr/>
          <p:nvPr/>
        </p:nvSpPr>
        <p:spPr>
          <a:xfrm>
            <a:off x="10303587" y="3153506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595D4E76-BB21-1835-D48A-9C2DF041E9BE}"/>
              </a:ext>
            </a:extLst>
          </p:cNvPr>
          <p:cNvSpPr/>
          <p:nvPr/>
        </p:nvSpPr>
        <p:spPr>
          <a:xfrm>
            <a:off x="10303587" y="3976244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9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30800-AC35-692D-0AB3-5CEE73952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B27D0E8-9D12-2AC4-8E4C-1020B8AC2F20}"/>
              </a:ext>
            </a:extLst>
          </p:cNvPr>
          <p:cNvSpPr/>
          <p:nvPr/>
        </p:nvSpPr>
        <p:spPr>
          <a:xfrm>
            <a:off x="785091" y="234603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A353F1-68AC-D282-BD12-D03A293DC886}"/>
              </a:ext>
            </a:extLst>
          </p:cNvPr>
          <p:cNvSpPr/>
          <p:nvPr/>
        </p:nvSpPr>
        <p:spPr>
          <a:xfrm>
            <a:off x="167951" y="1516224"/>
            <a:ext cx="2323322" cy="3825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IMU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Radar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CA20DA5-A1A7-468C-8EDD-80AD2611BF74}"/>
              </a:ext>
            </a:extLst>
          </p:cNvPr>
          <p:cNvSpPr/>
          <p:nvPr/>
        </p:nvSpPr>
        <p:spPr>
          <a:xfrm>
            <a:off x="3362126" y="1516224"/>
            <a:ext cx="2323322" cy="3825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LKAS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Road Condition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Slip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TTC / RV / VD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006153-2A60-D35A-0FB0-D524EDAAFF9C}"/>
              </a:ext>
            </a:extLst>
          </p:cNvPr>
          <p:cNvSpPr/>
          <p:nvPr/>
        </p:nvSpPr>
        <p:spPr>
          <a:xfrm>
            <a:off x="6506554" y="1516224"/>
            <a:ext cx="2323322" cy="3825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Lane Center Offset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Dry/Wet/Icy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Cruise/Follow/AEB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6CC525F-EBE8-7894-9D24-5DB1ACBAF8DC}"/>
              </a:ext>
            </a:extLst>
          </p:cNvPr>
          <p:cNvSpPr/>
          <p:nvPr/>
        </p:nvSpPr>
        <p:spPr>
          <a:xfrm>
            <a:off x="9700727" y="1516224"/>
            <a:ext cx="2323322" cy="38255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Steering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Distance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B84235-7F1E-D186-50C6-CC0E35A35F41}"/>
              </a:ext>
            </a:extLst>
          </p:cNvPr>
          <p:cNvCxnSpPr>
            <a:cxnSpLocks/>
            <a:endCxn id="1047" idx="1"/>
          </p:cNvCxnSpPr>
          <p:nvPr/>
        </p:nvCxnSpPr>
        <p:spPr>
          <a:xfrm>
            <a:off x="8574833" y="2603241"/>
            <a:ext cx="17287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D14705-0C8D-0334-25F0-14602A9F0159}"/>
              </a:ext>
            </a:extLst>
          </p:cNvPr>
          <p:cNvCxnSpPr>
            <a:cxnSpLocks/>
            <a:stCxn id="1035" idx="3"/>
            <a:endCxn id="1048" idx="1"/>
          </p:cNvCxnSpPr>
          <p:nvPr/>
        </p:nvCxnSpPr>
        <p:spPr>
          <a:xfrm flipV="1">
            <a:off x="8581176" y="3425979"/>
            <a:ext cx="1722411" cy="1169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F64ED1F-AD5A-0EB4-D70C-7078A23E901E}"/>
              </a:ext>
            </a:extLst>
          </p:cNvPr>
          <p:cNvCxnSpPr>
            <a:cxnSpLocks/>
            <a:stCxn id="1036" idx="3"/>
            <a:endCxn id="1049" idx="1"/>
          </p:cNvCxnSpPr>
          <p:nvPr/>
        </p:nvCxnSpPr>
        <p:spPr>
          <a:xfrm flipV="1">
            <a:off x="8581175" y="4248717"/>
            <a:ext cx="1722412" cy="1571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A8BACA-F811-C4C1-24B6-5109D15B5D0B}"/>
              </a:ext>
            </a:extLst>
          </p:cNvPr>
          <p:cNvCxnSpPr>
            <a:cxnSpLocks/>
            <a:stCxn id="1029" idx="3"/>
            <a:endCxn id="1036" idx="1"/>
          </p:cNvCxnSpPr>
          <p:nvPr/>
        </p:nvCxnSpPr>
        <p:spPr>
          <a:xfrm flipV="1">
            <a:off x="5436748" y="4405886"/>
            <a:ext cx="1318502" cy="420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63B098E-0F28-AE5A-1D0B-BAC449C837D7}"/>
              </a:ext>
            </a:extLst>
          </p:cNvPr>
          <p:cNvCxnSpPr>
            <a:cxnSpLocks/>
            <a:stCxn id="1027" idx="3"/>
          </p:cNvCxnSpPr>
          <p:nvPr/>
        </p:nvCxnSpPr>
        <p:spPr>
          <a:xfrm flipV="1">
            <a:off x="5428978" y="3668730"/>
            <a:ext cx="1326272" cy="288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5065F3F-35AE-88CC-432E-802D980F8218}"/>
              </a:ext>
            </a:extLst>
          </p:cNvPr>
          <p:cNvCxnSpPr>
            <a:cxnSpLocks/>
            <a:stCxn id="1025" idx="3"/>
            <a:endCxn id="1034" idx="1"/>
          </p:cNvCxnSpPr>
          <p:nvPr/>
        </p:nvCxnSpPr>
        <p:spPr>
          <a:xfrm>
            <a:off x="5418116" y="2075144"/>
            <a:ext cx="1337135" cy="543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F1923B2-F6A8-B7AF-A2AE-726764FA8809}"/>
              </a:ext>
            </a:extLst>
          </p:cNvPr>
          <p:cNvCxnSpPr>
            <a:cxnSpLocks/>
            <a:stCxn id="56" idx="3"/>
            <a:endCxn id="1029" idx="1"/>
          </p:cNvCxnSpPr>
          <p:nvPr/>
        </p:nvCxnSpPr>
        <p:spPr>
          <a:xfrm>
            <a:off x="1888412" y="4254760"/>
            <a:ext cx="1722411" cy="571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7300A85-F961-0F66-7362-76E9428B5F3E}"/>
              </a:ext>
            </a:extLst>
          </p:cNvPr>
          <p:cNvCxnSpPr>
            <a:cxnSpLocks/>
            <a:stCxn id="54" idx="3"/>
            <a:endCxn id="1025" idx="1"/>
          </p:cNvCxnSpPr>
          <p:nvPr/>
        </p:nvCxnSpPr>
        <p:spPr>
          <a:xfrm flipV="1">
            <a:off x="1902691" y="2075144"/>
            <a:ext cx="1689500" cy="54336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198D5DA-943C-BE33-D64A-75BA021D66CA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>
            <a:off x="1902691" y="2618510"/>
            <a:ext cx="1700363" cy="36568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BA12035-2CD3-3A5B-A58F-0C5ECCB9491E}"/>
              </a:ext>
            </a:extLst>
          </p:cNvPr>
          <p:cNvSpPr/>
          <p:nvPr/>
        </p:nvSpPr>
        <p:spPr>
          <a:xfrm>
            <a:off x="550506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Sensor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0793B90-6AF4-8F41-D3B2-D24A19438DB9}"/>
              </a:ext>
            </a:extLst>
          </p:cNvPr>
          <p:cNvSpPr/>
          <p:nvPr/>
        </p:nvSpPr>
        <p:spPr>
          <a:xfrm>
            <a:off x="3740015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Perception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322E1EE-8BCF-FA02-7277-834B16151E31}"/>
              </a:ext>
            </a:extLst>
          </p:cNvPr>
          <p:cNvSpPr/>
          <p:nvPr/>
        </p:nvSpPr>
        <p:spPr>
          <a:xfrm>
            <a:off x="6884443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Decision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BB2219-D7B0-D98E-FE9F-5C2D56F0B390}"/>
              </a:ext>
            </a:extLst>
          </p:cNvPr>
          <p:cNvSpPr/>
          <p:nvPr/>
        </p:nvSpPr>
        <p:spPr>
          <a:xfrm>
            <a:off x="10078616" y="105435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Carla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4595A1C-20B2-A73E-FB22-750D05697191}"/>
              </a:ext>
            </a:extLst>
          </p:cNvPr>
          <p:cNvCxnSpPr>
            <a:cxnSpLocks/>
            <a:stCxn id="55" idx="3"/>
            <a:endCxn id="1027" idx="1"/>
          </p:cNvCxnSpPr>
          <p:nvPr/>
        </p:nvCxnSpPr>
        <p:spPr>
          <a:xfrm>
            <a:off x="1888412" y="3423063"/>
            <a:ext cx="1714641" cy="5342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30D18CB-AF9A-743B-FE69-5CAF0C6C537C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5428979" y="2984195"/>
            <a:ext cx="1326271" cy="444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5" name="그룹 1054">
            <a:extLst>
              <a:ext uri="{FF2B5EF4-FFF2-40B4-BE49-F238E27FC236}">
                <a16:creationId xmlns:a16="http://schemas.microsoft.com/office/drawing/2014/main" id="{38BAE11B-84DE-B2FA-48B0-D0B59BFEFE23}"/>
              </a:ext>
            </a:extLst>
          </p:cNvPr>
          <p:cNvGrpSpPr/>
          <p:nvPr/>
        </p:nvGrpSpPr>
        <p:grpSpPr>
          <a:xfrm>
            <a:off x="4579196" y="5516819"/>
            <a:ext cx="3033605" cy="973648"/>
            <a:chOff x="4424661" y="5522992"/>
            <a:chExt cx="3033605" cy="973648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34274E6-DC89-428F-28D1-07C995B2F91D}"/>
                </a:ext>
              </a:extLst>
            </p:cNvPr>
            <p:cNvCxnSpPr>
              <a:cxnSpLocks/>
            </p:cNvCxnSpPr>
            <p:nvPr/>
          </p:nvCxnSpPr>
          <p:spPr>
            <a:xfrm>
              <a:off x="6291928" y="6297977"/>
              <a:ext cx="11663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What's New with Eclipse Cloud DevTools | Eclipse News, Eclipse in the News,  Eclipse Announcement">
              <a:extLst>
                <a:ext uri="{FF2B5EF4-FFF2-40B4-BE49-F238E27FC236}">
                  <a16:creationId xmlns:a16="http://schemas.microsoft.com/office/drawing/2014/main" id="{B9419CFC-5804-A41D-3FF3-2126138B4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0440" y1="52600" x2="30440" y2="52600"/>
                          <a14:foregroundMark x1="22539" y1="45400" x2="22539" y2="45400"/>
                          <a14:foregroundMark x1="23964" y1="55600" x2="23964" y2="55600"/>
                          <a14:foregroundMark x1="19819" y1="57600" x2="19819" y2="57600"/>
                          <a14:foregroundMark x1="41321" y1="58000" x2="41321" y2="58000"/>
                          <a14:foregroundMark x1="49482" y1="54400" x2="49482" y2="54400"/>
                          <a14:foregroundMark x1="59585" y1="54800" x2="59585" y2="54800"/>
                          <a14:foregroundMark x1="70207" y1="55600" x2="70207" y2="55600"/>
                          <a14:foregroundMark x1="80959" y1="55600" x2="80959" y2="55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4661" y="5522992"/>
              <a:ext cx="1503313" cy="97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99DEE3BE-6529-05BF-62E1-42B19DBB1762}"/>
                </a:ext>
              </a:extLst>
            </p:cNvPr>
            <p:cNvCxnSpPr>
              <a:cxnSpLocks/>
            </p:cNvCxnSpPr>
            <p:nvPr/>
          </p:nvCxnSpPr>
          <p:spPr>
            <a:xfrm>
              <a:off x="4669962" y="6297977"/>
              <a:ext cx="116633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kuksa-client · PyPI">
              <a:extLst>
                <a:ext uri="{FF2B5EF4-FFF2-40B4-BE49-F238E27FC236}">
                  <a16:creationId xmlns:a16="http://schemas.microsoft.com/office/drawing/2014/main" id="{AD7E4D4C-9BCE-9487-0A57-7FB6852F0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2196" y="5837034"/>
              <a:ext cx="1025802" cy="38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CF2FAA7-B83A-BAA6-ECEC-24A44BD029B1}"/>
              </a:ext>
            </a:extLst>
          </p:cNvPr>
          <p:cNvSpPr/>
          <p:nvPr/>
        </p:nvSpPr>
        <p:spPr>
          <a:xfrm>
            <a:off x="770812" y="315059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C54734F2-2BF6-2995-7056-1F124EE39BAE}"/>
              </a:ext>
            </a:extLst>
          </p:cNvPr>
          <p:cNvSpPr/>
          <p:nvPr/>
        </p:nvSpPr>
        <p:spPr>
          <a:xfrm>
            <a:off x="770812" y="398228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646AE101-E708-3674-BCFD-E8E457EA1F2B}"/>
              </a:ext>
            </a:extLst>
          </p:cNvPr>
          <p:cNvSpPr/>
          <p:nvPr/>
        </p:nvSpPr>
        <p:spPr>
          <a:xfrm>
            <a:off x="3603054" y="2630904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3D50D44F-46B8-BDB0-67D3-D9ABCA56F12F}"/>
              </a:ext>
            </a:extLst>
          </p:cNvPr>
          <p:cNvSpPr/>
          <p:nvPr/>
        </p:nvSpPr>
        <p:spPr>
          <a:xfrm>
            <a:off x="3592191" y="172185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89C7FD62-9DF8-6438-C504-536B51F826F6}"/>
              </a:ext>
            </a:extLst>
          </p:cNvPr>
          <p:cNvSpPr/>
          <p:nvPr/>
        </p:nvSpPr>
        <p:spPr>
          <a:xfrm>
            <a:off x="3603053" y="360404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89D0DDE5-2407-90D5-216E-26E2D38C1563}"/>
              </a:ext>
            </a:extLst>
          </p:cNvPr>
          <p:cNvSpPr/>
          <p:nvPr/>
        </p:nvSpPr>
        <p:spPr>
          <a:xfrm>
            <a:off x="3610823" y="447290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D9C77581-2152-5D62-8969-E081525526A6}"/>
              </a:ext>
            </a:extLst>
          </p:cNvPr>
          <p:cNvSpPr/>
          <p:nvPr/>
        </p:nvSpPr>
        <p:spPr>
          <a:xfrm>
            <a:off x="6755251" y="2265219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A0094699-CED1-933E-C101-41889DFA6FC8}"/>
              </a:ext>
            </a:extLst>
          </p:cNvPr>
          <p:cNvSpPr/>
          <p:nvPr/>
        </p:nvSpPr>
        <p:spPr>
          <a:xfrm>
            <a:off x="6755251" y="3189603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D8583552-CCE3-195B-7E85-BA9E2439795A}"/>
              </a:ext>
            </a:extLst>
          </p:cNvPr>
          <p:cNvSpPr/>
          <p:nvPr/>
        </p:nvSpPr>
        <p:spPr>
          <a:xfrm>
            <a:off x="6755250" y="4052595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1084A7EB-BB36-A409-F98E-BDE595E11A30}"/>
              </a:ext>
            </a:extLst>
          </p:cNvPr>
          <p:cNvSpPr/>
          <p:nvPr/>
        </p:nvSpPr>
        <p:spPr>
          <a:xfrm>
            <a:off x="10303587" y="2330768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32E4B586-8330-0E66-4E87-9663821041FF}"/>
              </a:ext>
            </a:extLst>
          </p:cNvPr>
          <p:cNvSpPr/>
          <p:nvPr/>
        </p:nvSpPr>
        <p:spPr>
          <a:xfrm>
            <a:off x="10303587" y="3153506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08835D24-04C9-E664-7927-C95D4F87BEF6}"/>
              </a:ext>
            </a:extLst>
          </p:cNvPr>
          <p:cNvSpPr/>
          <p:nvPr/>
        </p:nvSpPr>
        <p:spPr>
          <a:xfrm>
            <a:off x="10303587" y="3976244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8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9C3FAA-0183-3B47-8EDE-559E950EA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319"/>
            <a:ext cx="12192000" cy="41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6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250</Words>
  <Application>Microsoft Office PowerPoint</Application>
  <PresentationFormat>와이드스크린</PresentationFormat>
  <Paragraphs>208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System Architecture – Road Condition</vt:lpstr>
      <vt:lpstr>System Architecture - ADAS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이서영</dc:creator>
  <cp:lastModifiedBy>이서영</cp:lastModifiedBy>
  <cp:revision>17</cp:revision>
  <dcterms:created xsi:type="dcterms:W3CDTF">2025-09-17T07:39:10Z</dcterms:created>
  <dcterms:modified xsi:type="dcterms:W3CDTF">2025-09-18T10:59:04Z</dcterms:modified>
</cp:coreProperties>
</file>