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8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F1454-DBE4-4241-BFEE-832A419B1E7F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B25F7-29AF-4D99-BCF0-EDD57D35B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</a:t>
            </a:r>
            <a:r>
              <a:rPr lang="en-US" altLang="ko-KR" dirty="0"/>
              <a:t>APT</a:t>
            </a:r>
            <a:r>
              <a:rPr lang="ko-KR" altLang="en-US" dirty="0"/>
              <a:t>와 </a:t>
            </a:r>
            <a:r>
              <a:rPr lang="en-US" altLang="ko-KR" dirty="0"/>
              <a:t>Challengers </a:t>
            </a:r>
            <a:r>
              <a:rPr lang="ko-KR" altLang="en-US" dirty="0"/>
              <a:t>팀이 같은 양식의 템플릿을 사용함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2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0251-35D1-FEDA-D992-EA4C0335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28C81-07F1-9F0A-C6E6-9002BF86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23852-F95F-8455-9701-C2CCA82A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2BE2-F8A5-0FC7-D08C-3A0C9B3A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56ED5-0574-82F9-9D37-BC11E1E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5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4E931-F852-B63E-FA75-6E4EF25A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2A8A3-08D0-AAF3-CF03-87AA438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68125-5F69-A308-E431-264E6C84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07061-5472-390C-32CC-7F00467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1BB76-AF48-1275-711A-31ADCA08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D1788F-F294-1A24-347C-8343412A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0F520B-5158-DDA5-F35B-CD69D7DB5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93A2B-DE2E-9119-3ABD-A1E8AF77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998D0-F2B5-CE66-61A2-BE2FE61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76DFF-0918-FD61-68A2-102B5F3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7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F4A7A-4010-8321-1991-2EF09166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CF45B-F2BD-5315-A25E-416DDA58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5FEB1-728D-34D4-559D-0259B668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26C1D-D5E9-8422-4F20-A190A00D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979CC-679A-AA1E-8EAF-E49376C6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2DDB9-C585-7A5A-34E2-07072301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5C440-84FD-D223-D543-704FBF51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7E059-E1CF-8FCB-205B-C757E6F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C5024-7596-5083-71A2-DDC5D13C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5981-8FB7-7E27-8E4A-0C7074AE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0477F-1F95-25D6-9A3A-FA8D50BC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BB9BC-0179-0A02-E3D1-D5D9B473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3F5FA-A523-2055-5078-D8F329E5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41343-3AD3-AF62-CC40-4A7295A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A255F-2565-924E-6FFF-E6DA6FD7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18348-697D-5B1C-027E-636D2BD9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1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3DBA7-34F7-C145-7555-626E9982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D4F91-5080-088F-ED26-94FFE6A1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2733A-A049-CB97-5B7A-921D06BE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38F982-FA8F-3C58-BF35-1785F3968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5E189C-E099-E8E6-4996-C0D9B819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BFD47B-87EE-8148-A373-E5169388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C6D17-2F67-6AC6-1155-A5C2CAE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A82AE-4437-3735-74EE-0481DE1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7283-535B-CDBB-33BC-D21610CE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A85CB-181C-CCCA-C733-5EE4C01F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6DB4B-4E98-81A7-C9EF-2CD140F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A27B7-36A6-CD9A-A1DC-A1C6980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C5D1E4-D192-C664-A1B8-B1DCBAFB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F257D-632A-525C-E0FA-8FAE9123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58C73-7D20-0BEB-F6E5-FC519E35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35DB4-6A26-C272-0A27-B76EFB7C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188CB-6AD5-0C6A-2D13-852A8C3B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84CF6-651E-D3EB-7769-68869937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B60A5-9B3C-721E-5C56-6B33A277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263E1-635A-4026-8733-49798D98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5B048-B9D1-C025-58C9-A0A3D8B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DB310-4ED8-B7E2-D413-4306767B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0AB2C-8670-BC0E-4B66-56544AC8A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987D9-014B-89A1-432E-4F2EA0EAA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8C48A-5B21-BFBE-6D58-43DA429E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0C720-4C0F-908C-B237-9A809A1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A17BA-5E44-FF90-7A6A-C735399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8FB60E-DFDE-458E-E72E-F61A00F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40FCC-651D-5B04-0F67-3EA8AAF5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1FCE0-7EB2-224E-C08B-0746AD96E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2163F-140F-4F13-AF95-7C95B9696F77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909F2-97EA-8574-1710-2452F1B2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29E27-833F-9BBA-52C4-792FAA23F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36BBE2-6FEC-6B8A-E4B4-A90A3506E867}"/>
              </a:ext>
            </a:extLst>
          </p:cNvPr>
          <p:cNvSpPr/>
          <p:nvPr/>
        </p:nvSpPr>
        <p:spPr>
          <a:xfrm>
            <a:off x="267253" y="458626"/>
            <a:ext cx="2295525" cy="942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F9F3C9-0D62-75CB-0662-DAF5D84D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 </a:t>
            </a:r>
            <a:r>
              <a:rPr lang="en-US" altLang="ko-KR" dirty="0"/>
              <a:t>Hackathon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RSD</a:t>
            </a:r>
            <a:endParaRPr lang="ko-KR" altLang="en-US" dirty="0"/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A4B58E17-E358-86EF-D82D-9E54495736D4}"/>
              </a:ext>
            </a:extLst>
          </p:cNvPr>
          <p:cNvSpPr txBox="1">
            <a:spLocks/>
          </p:cNvSpPr>
          <p:nvPr/>
        </p:nvSpPr>
        <p:spPr>
          <a:xfrm>
            <a:off x="838200" y="4014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Challenge : Virtual SDV Lab Challenge</a:t>
            </a:r>
          </a:p>
          <a:p>
            <a:endParaRPr lang="ko-KR" altLang="en-US" dirty="0"/>
          </a:p>
        </p:txBody>
      </p:sp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52B70E51-1878-99AF-5179-BC57C35F14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737863"/>
            <a:ext cx="1106007" cy="38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55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8158E-7A73-033B-A1D3-A34F748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Carla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4F6FF-D3B3-8034-097C-60CEBD9C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영상 </a:t>
            </a:r>
            <a:r>
              <a:rPr lang="en-US" altLang="ko-KR" dirty="0"/>
              <a:t>or</a:t>
            </a:r>
            <a:r>
              <a:rPr lang="ko-KR" altLang="en-US" dirty="0"/>
              <a:t> 데이터 비교</a:t>
            </a:r>
          </a:p>
        </p:txBody>
      </p:sp>
    </p:spTree>
    <p:extLst>
      <p:ext uri="{BB962C8B-B14F-4D97-AF65-F5344CB8AC3E}">
        <p14:creationId xmlns:p14="http://schemas.microsoft.com/office/powerpoint/2010/main" val="198583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BBC42-3C83-44F8-54B6-7FEB711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2194D-5D1B-6F56-F7A3-E3CD914A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Kuksa</a:t>
            </a:r>
            <a:r>
              <a:rPr lang="en-US" altLang="ko-KR" dirty="0"/>
              <a:t> VSS </a:t>
            </a:r>
          </a:p>
          <a:p>
            <a:r>
              <a:rPr lang="en-US" altLang="ko-KR" dirty="0"/>
              <a:t>vehicle signal exchange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Zenoh</a:t>
            </a:r>
            <a:endParaRPr lang="en-US" altLang="ko-KR" dirty="0"/>
          </a:p>
          <a:p>
            <a:r>
              <a:rPr lang="en-US" altLang="ko-KR" dirty="0"/>
              <a:t>efficient data distribution using zero-copy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Ankaios</a:t>
            </a:r>
            <a:endParaRPr lang="en-US" altLang="ko-KR" dirty="0"/>
          </a:p>
          <a:p>
            <a:r>
              <a:rPr lang="en-US" altLang="ko-KR" dirty="0"/>
              <a:t>orchestration and lifecycle management of modular SDV components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4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A9CC-04A3-AF4E-FB28-1DBCA82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8B7EA-CC40-8F9E-4074-D24FF237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0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FD1A-58C4-2E7C-AB01-FBD57215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RSD - Ready Set Drive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E3AD62-E67D-6A33-FF2E-B8B5AF2AA9AF}"/>
              </a:ext>
            </a:extLst>
          </p:cNvPr>
          <p:cNvSpPr txBox="1">
            <a:spLocks/>
          </p:cNvSpPr>
          <p:nvPr/>
        </p:nvSpPr>
        <p:spPr>
          <a:xfrm>
            <a:off x="5682672" y="4950689"/>
            <a:ext cx="2422236" cy="68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482A4F-8203-B80D-3AEF-726D3E1F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Gihoon</a:t>
            </a:r>
            <a:r>
              <a:rPr lang="en-US" altLang="ko-KR" dirty="0"/>
              <a:t> Kim</a:t>
            </a:r>
          </a:p>
          <a:p>
            <a:r>
              <a:rPr lang="en-US" altLang="ko-KR" dirty="0" err="1"/>
              <a:t>Gijin</a:t>
            </a:r>
            <a:r>
              <a:rPr lang="en-US" altLang="ko-KR" dirty="0"/>
              <a:t> Beak</a:t>
            </a:r>
          </a:p>
          <a:p>
            <a:r>
              <a:rPr lang="en-US" altLang="ko-KR" dirty="0" err="1"/>
              <a:t>Changsuk</a:t>
            </a:r>
            <a:r>
              <a:rPr lang="en-US" altLang="ko-KR" dirty="0"/>
              <a:t> Oh</a:t>
            </a:r>
          </a:p>
          <a:p>
            <a:r>
              <a:rPr lang="en-US" altLang="ko-KR" dirty="0" err="1"/>
              <a:t>Younggyo</a:t>
            </a:r>
            <a:r>
              <a:rPr lang="en-US" altLang="ko-KR" dirty="0"/>
              <a:t> Oh</a:t>
            </a:r>
          </a:p>
          <a:p>
            <a:r>
              <a:rPr lang="en-US" altLang="ko-KR" dirty="0"/>
              <a:t>Siwoo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48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E0190-44E7-6235-15A7-49E32857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04144-F8B8-FFA0-4A74-4269A625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Developing ACC, AEB and LKAS implemented with Eclipse Tools</a:t>
            </a:r>
          </a:p>
          <a:p>
            <a:pPr marL="0" indent="0">
              <a:buNone/>
            </a:pPr>
            <a:r>
              <a:rPr lang="en-US" altLang="ko-KR" dirty="0"/>
              <a:t>Further, estimate the condition of the road and adapt safety distance and steering on each different condition.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06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31CD1-FCBF-7A4F-7D89-B7300CCB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25F06-1C9E-92EC-4EBA-D59974CD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 - ADAS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108A1-2CFC-1BF4-841D-3BD9B27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5A6F-05CE-4244-3755-F9B6218D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 - Slip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F0A8C-5540-53FA-4203-71B2AC95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55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FE6C-0E15-EDC6-3F59-F2B7EB75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03426A-1960-1CAF-369B-9987DD4B046A}"/>
              </a:ext>
            </a:extLst>
          </p:cNvPr>
          <p:cNvSpPr/>
          <p:nvPr/>
        </p:nvSpPr>
        <p:spPr>
          <a:xfrm>
            <a:off x="328116" y="1316010"/>
            <a:ext cx="11535768" cy="4842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B64D55-9183-6B18-D60F-02C163CA9E93}"/>
              </a:ext>
            </a:extLst>
          </p:cNvPr>
          <p:cNvSpPr/>
          <p:nvPr/>
        </p:nvSpPr>
        <p:spPr>
          <a:xfrm>
            <a:off x="1318404" y="274803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E0DC72-8C25-0C33-5B6D-0B169847E54F}"/>
              </a:ext>
            </a:extLst>
          </p:cNvPr>
          <p:cNvSpPr/>
          <p:nvPr/>
        </p:nvSpPr>
        <p:spPr>
          <a:xfrm>
            <a:off x="701264" y="1918225"/>
            <a:ext cx="2323322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36317E-BB80-E7A5-40E1-1B1EE13AB705}"/>
              </a:ext>
            </a:extLst>
          </p:cNvPr>
          <p:cNvSpPr/>
          <p:nvPr/>
        </p:nvSpPr>
        <p:spPr>
          <a:xfrm>
            <a:off x="3538049" y="1924161"/>
            <a:ext cx="2323322" cy="3825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B14A6A-A172-7EB5-9B7A-9A7BDDE62FA1}"/>
              </a:ext>
            </a:extLst>
          </p:cNvPr>
          <p:cNvSpPr/>
          <p:nvPr/>
        </p:nvSpPr>
        <p:spPr>
          <a:xfrm>
            <a:off x="6380872" y="1918225"/>
            <a:ext cx="2323322" cy="382555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9A81AA-38D6-95C0-E7E8-4AA2349D7C5D}"/>
              </a:ext>
            </a:extLst>
          </p:cNvPr>
          <p:cNvSpPr/>
          <p:nvPr/>
        </p:nvSpPr>
        <p:spPr>
          <a:xfrm>
            <a:off x="9223695" y="1924160"/>
            <a:ext cx="2323322" cy="382555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278B17-E47F-91E9-84AA-5F4BC8D5A3B3}"/>
              </a:ext>
            </a:extLst>
          </p:cNvPr>
          <p:cNvCxnSpPr>
            <a:cxnSpLocks/>
            <a:stCxn id="1034" idx="3"/>
            <a:endCxn id="1047" idx="1"/>
          </p:cNvCxnSpPr>
          <p:nvPr/>
        </p:nvCxnSpPr>
        <p:spPr>
          <a:xfrm flipV="1">
            <a:off x="8455494" y="3011177"/>
            <a:ext cx="1371061" cy="9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3C225-7283-8D4F-C6BD-F1CFEE91E27B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455494" y="3833915"/>
            <a:ext cx="1371061" cy="110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24D865-051E-42DE-DFB6-B39337C41B71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455493" y="4656653"/>
            <a:ext cx="1371062" cy="15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D2784A-3B52-D494-9F6B-EADADB8E338A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612671" y="4807887"/>
            <a:ext cx="1016897" cy="42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78EA98-F40E-EBD2-F540-6BA81778B5E4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604901" y="4133649"/>
            <a:ext cx="1024667" cy="23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7E514-DFAA-9E11-F6D8-CCF973A8A457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594039" y="2483081"/>
            <a:ext cx="1035530" cy="537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721FE2-1A79-71C6-A4C1-AA9C8525467A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2421725" y="4656761"/>
            <a:ext cx="1365021" cy="577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DF826-D57E-5EBE-27AC-578FA8E0D449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2436004" y="2483081"/>
            <a:ext cx="1332110" cy="5374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AE1AF0-D2FF-53DE-CD1F-290F0CF1E498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2436004" y="3020511"/>
            <a:ext cx="1342973" cy="3716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221A2-B797-E766-493E-267E782E035A}"/>
              </a:ext>
            </a:extLst>
          </p:cNvPr>
          <p:cNvSpPr/>
          <p:nvPr/>
        </p:nvSpPr>
        <p:spPr>
          <a:xfrm>
            <a:off x="1083819" y="1456360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A57DF8-2B3A-3B33-457E-923746428458}"/>
              </a:ext>
            </a:extLst>
          </p:cNvPr>
          <p:cNvSpPr/>
          <p:nvPr/>
        </p:nvSpPr>
        <p:spPr>
          <a:xfrm>
            <a:off x="3915938" y="146229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83DBE7-24C5-CE30-3C24-8FF59BF125DA}"/>
              </a:ext>
            </a:extLst>
          </p:cNvPr>
          <p:cNvSpPr/>
          <p:nvPr/>
        </p:nvSpPr>
        <p:spPr>
          <a:xfrm>
            <a:off x="6758761" y="1456360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FCCFE-D641-6B4B-A9D4-E915E89C4329}"/>
              </a:ext>
            </a:extLst>
          </p:cNvPr>
          <p:cNvSpPr/>
          <p:nvPr/>
        </p:nvSpPr>
        <p:spPr>
          <a:xfrm>
            <a:off x="9601584" y="1462295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FCF467-3478-AC2B-8E55-D3596F9CFE13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2421725" y="3825064"/>
            <a:ext cx="1357251" cy="54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766218-36D5-8849-2566-7AB06FE35B7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604902" y="3392132"/>
            <a:ext cx="1024666" cy="37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AAB0CE3-1061-A83F-1812-009AA96611DB}"/>
              </a:ext>
            </a:extLst>
          </p:cNvPr>
          <p:cNvGrpSpPr/>
          <p:nvPr/>
        </p:nvGrpSpPr>
        <p:grpSpPr>
          <a:xfrm>
            <a:off x="5289527" y="5967515"/>
            <a:ext cx="1503313" cy="973648"/>
            <a:chOff x="4964939" y="5958322"/>
            <a:chExt cx="1503313" cy="973648"/>
          </a:xfrm>
        </p:grpSpPr>
        <p:pic>
          <p:nvPicPr>
            <p:cNvPr id="1026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F32AACB0-1D6B-5D17-43BE-65CA28F7D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2E40973-CC6E-CC44-ED18-80F134F67AC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976F4B7-E386-1D07-4C1A-24A8378B6B6F}"/>
              </a:ext>
            </a:extLst>
          </p:cNvPr>
          <p:cNvGrpSpPr/>
          <p:nvPr/>
        </p:nvGrpSpPr>
        <p:grpSpPr>
          <a:xfrm>
            <a:off x="7450158" y="6284135"/>
            <a:ext cx="1166338" cy="460943"/>
            <a:chOff x="6832206" y="6272364"/>
            <a:chExt cx="1166338" cy="460943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D6E9A44-65B2-D685-CEE4-8B4B3AEDA1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kuksa-client · PyPI">
              <a:extLst>
                <a:ext uri="{FF2B5EF4-FFF2-40B4-BE49-F238E27FC236}">
                  <a16:creationId xmlns:a16="http://schemas.microsoft.com/office/drawing/2014/main" id="{EFE05EAA-3904-3029-D908-F5366F887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A028E0-F232-8838-249C-E62444A1C7A7}"/>
              </a:ext>
            </a:extLst>
          </p:cNvPr>
          <p:cNvSpPr/>
          <p:nvPr/>
        </p:nvSpPr>
        <p:spPr>
          <a:xfrm>
            <a:off x="1304125" y="355259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AA134A-1E29-5B8E-F9DB-9839EA4A94C1}"/>
              </a:ext>
            </a:extLst>
          </p:cNvPr>
          <p:cNvSpPr/>
          <p:nvPr/>
        </p:nvSpPr>
        <p:spPr>
          <a:xfrm>
            <a:off x="1304125" y="438428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E743CE0-FACF-5354-FDF5-C32FDB9751D5}"/>
              </a:ext>
            </a:extLst>
          </p:cNvPr>
          <p:cNvSpPr/>
          <p:nvPr/>
        </p:nvSpPr>
        <p:spPr>
          <a:xfrm>
            <a:off x="3778977" y="3038841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4CFCD157-E6A1-2F39-1B8A-395B00681B1B}"/>
              </a:ext>
            </a:extLst>
          </p:cNvPr>
          <p:cNvSpPr/>
          <p:nvPr/>
        </p:nvSpPr>
        <p:spPr>
          <a:xfrm>
            <a:off x="3768114" y="212979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1FAA377-FF6C-1DD1-6756-B67A2FAA12BD}"/>
              </a:ext>
            </a:extLst>
          </p:cNvPr>
          <p:cNvSpPr/>
          <p:nvPr/>
        </p:nvSpPr>
        <p:spPr>
          <a:xfrm>
            <a:off x="3778976" y="401198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62552FB-BBDC-A3D2-626F-EDF0307A022A}"/>
              </a:ext>
            </a:extLst>
          </p:cNvPr>
          <p:cNvSpPr/>
          <p:nvPr/>
        </p:nvSpPr>
        <p:spPr>
          <a:xfrm>
            <a:off x="3786746" y="4880846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EF8F14E-1A4D-3C97-EAAE-7D52A1F709B8}"/>
              </a:ext>
            </a:extLst>
          </p:cNvPr>
          <p:cNvSpPr/>
          <p:nvPr/>
        </p:nvSpPr>
        <p:spPr>
          <a:xfrm>
            <a:off x="6629569" y="266722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03FA36B9-AF38-A3B9-97F5-59264DBD4343}"/>
              </a:ext>
            </a:extLst>
          </p:cNvPr>
          <p:cNvSpPr/>
          <p:nvPr/>
        </p:nvSpPr>
        <p:spPr>
          <a:xfrm>
            <a:off x="6629569" y="3591604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C50C1316-5736-1EC1-C2DE-B870484E4EF3}"/>
              </a:ext>
            </a:extLst>
          </p:cNvPr>
          <p:cNvSpPr/>
          <p:nvPr/>
        </p:nvSpPr>
        <p:spPr>
          <a:xfrm>
            <a:off x="6629568" y="4454596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080B6AA8-537C-3AB3-BE95-0E58DF88AAA6}"/>
              </a:ext>
            </a:extLst>
          </p:cNvPr>
          <p:cNvSpPr/>
          <p:nvPr/>
        </p:nvSpPr>
        <p:spPr>
          <a:xfrm>
            <a:off x="9826555" y="2738704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48ADAA47-A233-0002-EF52-245C23D099E1}"/>
              </a:ext>
            </a:extLst>
          </p:cNvPr>
          <p:cNvSpPr/>
          <p:nvPr/>
        </p:nvSpPr>
        <p:spPr>
          <a:xfrm>
            <a:off x="9826555" y="3561442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595D4E76-BB21-1835-D48A-9C2DF041E9BE}"/>
              </a:ext>
            </a:extLst>
          </p:cNvPr>
          <p:cNvSpPr/>
          <p:nvPr/>
        </p:nvSpPr>
        <p:spPr>
          <a:xfrm>
            <a:off x="9826555" y="438418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7AE198-DE61-984E-8CDE-56A8CBF5F909}"/>
              </a:ext>
            </a:extLst>
          </p:cNvPr>
          <p:cNvSpPr txBox="1">
            <a:spLocks/>
          </p:cNvSpPr>
          <p:nvPr/>
        </p:nvSpPr>
        <p:spPr>
          <a:xfrm>
            <a:off x="328116" y="318201"/>
            <a:ext cx="5357332" cy="797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System</a:t>
            </a:r>
            <a:r>
              <a:rPr lang="en-US" altLang="ko-KR" sz="4000" dirty="0"/>
              <a:t> Architecture</a:t>
            </a:r>
            <a:endParaRPr lang="ko-KR" altLang="en-US" sz="4000" dirty="0"/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36B61A9B-5635-8971-763A-5817BD5C2303}"/>
              </a:ext>
            </a:extLst>
          </p:cNvPr>
          <p:cNvGrpSpPr/>
          <p:nvPr/>
        </p:nvGrpSpPr>
        <p:grpSpPr>
          <a:xfrm>
            <a:off x="3303481" y="6320422"/>
            <a:ext cx="1396227" cy="422078"/>
            <a:chOff x="3303481" y="6320422"/>
            <a:chExt cx="1396227" cy="42207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AD12AB8-10D6-9D1A-F191-FA931DFB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481" y="6320422"/>
              <a:ext cx="1384335" cy="349887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3F7118E-7C14-24C3-65DC-C6635D73A992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54" y="6742500"/>
              <a:ext cx="1351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79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D5FBF-E350-B9A7-3F01-1DDEF442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 + AEB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0C846-DC9D-66AB-3E54-E799B2F5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03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Cruise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88838A3-1CCB-AC68-42DB-6D89A394E4D6}"/>
              </a:ext>
            </a:extLst>
          </p:cNvPr>
          <p:cNvSpPr txBox="1">
            <a:spLocks/>
          </p:cNvSpPr>
          <p:nvPr/>
        </p:nvSpPr>
        <p:spPr>
          <a:xfrm>
            <a:off x="4510809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Follow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사진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8EF9393-2927-49D4-757D-F01F105C5F18}"/>
              </a:ext>
            </a:extLst>
          </p:cNvPr>
          <p:cNvSpPr txBox="1">
            <a:spLocks/>
          </p:cNvSpPr>
          <p:nvPr/>
        </p:nvSpPr>
        <p:spPr>
          <a:xfrm>
            <a:off x="8183418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AEB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9802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B55DA-6F55-31C6-C49A-1942B3EB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LKAS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95AFB-5491-358A-CA22-421E7F56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14136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C335-6E56-DDFD-B479-2A7349D8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Slip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B891EC-0E55-5C15-5CD6-73EA5CD1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03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Dry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FECDD8-AE64-6745-E215-0411FCCC588C}"/>
              </a:ext>
            </a:extLst>
          </p:cNvPr>
          <p:cNvSpPr txBox="1">
            <a:spLocks/>
          </p:cNvSpPr>
          <p:nvPr/>
        </p:nvSpPr>
        <p:spPr>
          <a:xfrm>
            <a:off x="4510809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사진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3AD2B9-2C63-CD9B-7494-3BE660F886A1}"/>
              </a:ext>
            </a:extLst>
          </p:cNvPr>
          <p:cNvSpPr txBox="1">
            <a:spLocks/>
          </p:cNvSpPr>
          <p:nvPr/>
        </p:nvSpPr>
        <p:spPr>
          <a:xfrm>
            <a:off x="8183418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9934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163</Words>
  <Application>Microsoft Office PowerPoint</Application>
  <PresentationFormat>와이드스크린</PresentationFormat>
  <Paragraphs>96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Eclipse Hackathon - RSD</vt:lpstr>
      <vt:lpstr>RSD - Ready Set Drive</vt:lpstr>
      <vt:lpstr>Concept</vt:lpstr>
      <vt:lpstr>System Architecture - ADAS</vt:lpstr>
      <vt:lpstr>System Architecture - Slip</vt:lpstr>
      <vt:lpstr>PowerPoint 프레젠테이션</vt:lpstr>
      <vt:lpstr>ACC + AEB</vt:lpstr>
      <vt:lpstr>LKAS</vt:lpstr>
      <vt:lpstr>Slip</vt:lpstr>
      <vt:lpstr>Carla</vt:lpstr>
      <vt:lpstr>Eclipse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이서영</dc:creator>
  <cp:lastModifiedBy>이서영</cp:lastModifiedBy>
  <cp:revision>5</cp:revision>
  <dcterms:created xsi:type="dcterms:W3CDTF">2025-09-17T12:20:24Z</dcterms:created>
  <dcterms:modified xsi:type="dcterms:W3CDTF">2025-09-17T14:04:03Z</dcterms:modified>
</cp:coreProperties>
</file>