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6758A-B532-4B4B-B864-40C842C0941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5071-28E2-48EF-9A6E-A4FC1577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6133C-98C2-EF1F-B20E-91099A10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23B97-0772-F5D0-4F7D-13D480E2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DE4EF-6383-F086-EADE-647BB384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5AC1E-AF2F-93BA-A487-D976542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ABD22-8553-7B48-555E-13073061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9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52DB-66D9-FF87-93C9-74A042B0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79D52-10E2-0CC7-15B4-04FCAE4C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1FF66-91FB-26E5-7C13-36A3C582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E82E1-A731-8BCC-236D-287CE161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5949-CE4E-D565-78AA-AC1D6C85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3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192F5-D02A-2735-0DBF-1E4B326E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06FCB-BEF7-B87A-892D-34B9BDEA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7465-6A3D-C131-00A1-AD83089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9C1AE-C379-D8D5-BA5E-D1B95A9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83F0-21B3-F29B-5FA6-07459AD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3671-6396-2804-3971-176067F0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AC5-4F02-4C0B-6F43-06988FF4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952C9-8B84-1796-7AFE-EF694A8E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84E2F-814F-6439-80B4-C8C9D1F6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5E1A5-3AC0-B9FB-82AC-29DA291F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4988-490D-B710-19E2-5C25CD34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BB314-3BE9-D7B8-6C77-76D6AE0A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A75FB-0389-0076-C6C7-E0FCB4D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921D3-BC7F-F2F5-73B8-E639CAE7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1CF56-68F4-99D2-0D2D-001F666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6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F86A9-6018-53D4-42DD-FBC3201D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46C39-E2F6-72F9-F054-186B1C01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2BDA5-E444-7AD9-F5C4-7757A98C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1ECE9-160F-B1D1-64E6-DF47271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A636D-3AA6-336B-FB13-BF288EEE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A35CD-9D8D-6DB9-AF10-8D7CB35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3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E729-3B5A-EF86-E51A-EBC72990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BFB16-B857-12DC-BAB3-9BDA324A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65D92-F6C5-D714-D34B-A8C37EB9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A10C4-A31D-B98A-71AD-97176EEA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61F85-F92D-3CBD-1276-D450F6F21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575741-2622-6023-171E-8A72E123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2BC9D-2CF8-FEB3-31F3-CD05B68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77E0F-C98E-2ED0-B322-C139F3E3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E1130-34A9-4E85-826A-1A787BB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9379-4A6D-CC1F-9FAE-152A8FB8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59900-2704-BAD2-2BD7-FA6FA6A9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93FA9-C5A7-AFC1-4E24-EED411D8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E2A10-3CD6-4262-9AAD-9521C8F8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5556C-7CB8-81C9-E8E1-440C08E3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9A936-0BDC-A43E-3A8F-D1945ED7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B520-DCA4-DC50-E883-E2FE2FF0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0CE6A-59B5-C5A8-4E94-3D1AB1F5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6A05A-76A0-B1BB-7669-CDF365EA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794B0-69F5-1C8A-5495-AEB635DF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E4D7F-B805-8515-E9B4-7AB348BF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12749-BDB3-FE54-94B3-E99F4194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E0717-6EE9-0BE0-A53B-F0983214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E1DE9-3DB0-926E-1C6F-2FA5EA7C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33AF2-3F91-FC5E-C3E3-912B8FF3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DBFFC-D650-EEF4-B500-D681959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2F24D-219F-559F-37D7-E1EF8B68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7BE37-019E-9DA8-2248-543325C0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3F992-E95B-5D89-DC8F-5C70C9F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CEBEC-0D6A-4185-6BE9-595D5AE9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497D-7791-0396-04AD-CCD748BD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C4B03-2600-4CCB-AFB3-62BB085C4E2A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411B7-40D8-0CDE-23DA-5BEFF684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C6DB8-6CD4-AB81-7624-C00F7A7E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F39F7D-3320-A19B-489B-9EE18C52C299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Lidar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6F569D-F4BC-AC2B-CBF0-A411A65A102A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LKAS ROI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Road Condition ROI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TTC/rel_speed/</a:t>
            </a:r>
          </a:p>
          <a:p>
            <a:pPr algn="ctr"/>
            <a:r>
              <a:rPr lang="en-US" altLang="ko-KR" dirty="0"/>
              <a:t>Target Vehicle Distance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557ABC-6E90-438F-B7D6-317D7298DA78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Lane Center Offset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Dry/Wet/Icy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Cruise/Follow/AEB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2815C8-754B-CB3A-B59E-C3DF1899DCBE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Steering Control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Distance Control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Speed Control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0822D5-E9DA-6DFE-666D-ED9F53462CA9}"/>
              </a:ext>
            </a:extLst>
          </p:cNvPr>
          <p:cNvCxnSpPr/>
          <p:nvPr/>
        </p:nvCxnSpPr>
        <p:spPr>
          <a:xfrm>
            <a:off x="8574833" y="2603241"/>
            <a:ext cx="133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0EF682-F52E-60B1-741D-7AA484A0E5E9}"/>
              </a:ext>
            </a:extLst>
          </p:cNvPr>
          <p:cNvCxnSpPr>
            <a:cxnSpLocks/>
          </p:cNvCxnSpPr>
          <p:nvPr/>
        </p:nvCxnSpPr>
        <p:spPr>
          <a:xfrm flipV="1">
            <a:off x="8503299" y="3428999"/>
            <a:ext cx="1405811" cy="166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346570-A638-B724-1B7E-2F21CA3DDA66}"/>
              </a:ext>
            </a:extLst>
          </p:cNvPr>
          <p:cNvCxnSpPr>
            <a:cxnSpLocks/>
          </p:cNvCxnSpPr>
          <p:nvPr/>
        </p:nvCxnSpPr>
        <p:spPr>
          <a:xfrm flipV="1">
            <a:off x="8675913" y="4301412"/>
            <a:ext cx="1279849" cy="8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ABAEA0-1587-78E4-A5B6-6D08F279C86E}"/>
              </a:ext>
            </a:extLst>
          </p:cNvPr>
          <p:cNvCxnSpPr>
            <a:cxnSpLocks/>
          </p:cNvCxnSpPr>
          <p:nvPr/>
        </p:nvCxnSpPr>
        <p:spPr>
          <a:xfrm>
            <a:off x="5533053" y="4391608"/>
            <a:ext cx="112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4AD817-0162-E6F6-F272-9F237EAEA42C}"/>
              </a:ext>
            </a:extLst>
          </p:cNvPr>
          <p:cNvCxnSpPr>
            <a:cxnSpLocks/>
          </p:cNvCxnSpPr>
          <p:nvPr/>
        </p:nvCxnSpPr>
        <p:spPr>
          <a:xfrm>
            <a:off x="5449078" y="3275045"/>
            <a:ext cx="1206759" cy="237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2DA35F-919D-964E-56BA-D9BAB5DBFEAE}"/>
              </a:ext>
            </a:extLst>
          </p:cNvPr>
          <p:cNvCxnSpPr>
            <a:cxnSpLocks/>
          </p:cNvCxnSpPr>
          <p:nvPr/>
        </p:nvCxnSpPr>
        <p:spPr>
          <a:xfrm>
            <a:off x="5383770" y="2220685"/>
            <a:ext cx="1408916" cy="38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C8F4C1-7DB6-A391-5B48-FDEF8C18C1A8}"/>
              </a:ext>
            </a:extLst>
          </p:cNvPr>
          <p:cNvCxnSpPr>
            <a:cxnSpLocks/>
          </p:cNvCxnSpPr>
          <p:nvPr/>
        </p:nvCxnSpPr>
        <p:spPr>
          <a:xfrm>
            <a:off x="2037184" y="4142791"/>
            <a:ext cx="1545771" cy="158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9039AA-7185-A54A-6C00-F10A16FBFF98}"/>
              </a:ext>
            </a:extLst>
          </p:cNvPr>
          <p:cNvCxnSpPr>
            <a:cxnSpLocks/>
          </p:cNvCxnSpPr>
          <p:nvPr/>
        </p:nvCxnSpPr>
        <p:spPr>
          <a:xfrm flipV="1">
            <a:off x="2216020" y="2220685"/>
            <a:ext cx="1385603" cy="5505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D10667-93D8-AD2A-4FB2-A5B01C2B99D8}"/>
              </a:ext>
            </a:extLst>
          </p:cNvPr>
          <p:cNvCxnSpPr>
            <a:cxnSpLocks/>
          </p:cNvCxnSpPr>
          <p:nvPr/>
        </p:nvCxnSpPr>
        <p:spPr>
          <a:xfrm>
            <a:off x="2216020" y="2771191"/>
            <a:ext cx="1366935" cy="2519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34106-6DA6-CC82-8C79-D501B02C5B16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533DA1-494A-F455-21E2-7B06132A6B9D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53931-4477-3755-C79C-E3C25622C062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6CBDE8-90AA-68C4-ACC6-904C78B96F98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68A931-ECC0-B5D2-2C76-EFE899D4A42E}"/>
              </a:ext>
            </a:extLst>
          </p:cNvPr>
          <p:cNvSpPr/>
          <p:nvPr/>
        </p:nvSpPr>
        <p:spPr>
          <a:xfrm>
            <a:off x="2521600" y="207372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Zenoh</a:t>
            </a:r>
            <a:endParaRPr lang="ko-KR" altLang="en-US" sz="1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39A487-4CC7-5F08-F9C5-75AEBB95CAB8}"/>
              </a:ext>
            </a:extLst>
          </p:cNvPr>
          <p:cNvSpPr/>
          <p:nvPr/>
        </p:nvSpPr>
        <p:spPr>
          <a:xfrm>
            <a:off x="2526270" y="2957804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Zenoh</a:t>
            </a:r>
            <a:endParaRPr lang="ko-KR" altLang="en-US" sz="1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6FC13B-5B0D-059B-2C79-34634AEB3899}"/>
              </a:ext>
            </a:extLst>
          </p:cNvPr>
          <p:cNvSpPr/>
          <p:nvPr/>
        </p:nvSpPr>
        <p:spPr>
          <a:xfrm>
            <a:off x="2521600" y="4422710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05CC3-90A7-F40B-5A8E-501EFB704604}"/>
              </a:ext>
            </a:extLst>
          </p:cNvPr>
          <p:cNvSpPr/>
          <p:nvPr/>
        </p:nvSpPr>
        <p:spPr>
          <a:xfrm>
            <a:off x="5708779" y="4560336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207FEB-0C93-2518-D311-C363EE29E36A}"/>
              </a:ext>
            </a:extLst>
          </p:cNvPr>
          <p:cNvSpPr/>
          <p:nvPr/>
        </p:nvSpPr>
        <p:spPr>
          <a:xfrm>
            <a:off x="5701007" y="3512197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7286F0-B3DF-6FAB-FB5D-C96753723C96}"/>
              </a:ext>
            </a:extLst>
          </p:cNvPr>
          <p:cNvSpPr/>
          <p:nvPr/>
        </p:nvSpPr>
        <p:spPr>
          <a:xfrm>
            <a:off x="5708778" y="207372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91CFA-D7EF-2F47-8E5E-80ECF792D62B}"/>
              </a:ext>
            </a:extLst>
          </p:cNvPr>
          <p:cNvSpPr/>
          <p:nvPr/>
        </p:nvSpPr>
        <p:spPr>
          <a:xfrm>
            <a:off x="8860982" y="445458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5232E-4957-BC22-C8CE-EB5E1CC14BFF}"/>
              </a:ext>
            </a:extLst>
          </p:cNvPr>
          <p:cNvSpPr/>
          <p:nvPr/>
        </p:nvSpPr>
        <p:spPr>
          <a:xfrm>
            <a:off x="8860982" y="3552633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CD5408-BFE1-C92B-E8A5-78BE2B8C64AB}"/>
              </a:ext>
            </a:extLst>
          </p:cNvPr>
          <p:cNvSpPr/>
          <p:nvPr/>
        </p:nvSpPr>
        <p:spPr>
          <a:xfrm>
            <a:off x="8860982" y="2261898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4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03426A-1960-1CAF-369B-9987DD4B046A}"/>
              </a:ext>
            </a:extLst>
          </p:cNvPr>
          <p:cNvSpPr/>
          <p:nvPr/>
        </p:nvSpPr>
        <p:spPr>
          <a:xfrm>
            <a:off x="328116" y="641749"/>
            <a:ext cx="11535768" cy="48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1318404" y="207377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701264" y="1243964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538049" y="1249900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380872" y="1243964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223695" y="1249899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stCxn id="1034" idx="3"/>
            <a:endCxn id="1047" idx="1"/>
          </p:cNvCxnSpPr>
          <p:nvPr/>
        </p:nvCxnSpPr>
        <p:spPr>
          <a:xfrm flipV="1">
            <a:off x="8455494" y="2336916"/>
            <a:ext cx="1371061" cy="9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455494" y="3159654"/>
            <a:ext cx="1371061" cy="11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455493" y="3982392"/>
            <a:ext cx="1371062" cy="15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612671" y="4133626"/>
            <a:ext cx="1016897" cy="42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604901" y="3459388"/>
            <a:ext cx="1024667" cy="2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594039" y="1808820"/>
            <a:ext cx="1035530" cy="53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2421725" y="3982500"/>
            <a:ext cx="1365021" cy="577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2436004" y="1808820"/>
            <a:ext cx="1332110" cy="5374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2436004" y="2346250"/>
            <a:ext cx="1342973" cy="3716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1083819" y="78209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915938" y="788035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758761" y="78209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9601584" y="788034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2421725" y="3150803"/>
            <a:ext cx="1357251" cy="54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604902" y="2717871"/>
            <a:ext cx="1024666" cy="37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AAB0CE3-1061-A83F-1812-009AA96611DB}"/>
              </a:ext>
            </a:extLst>
          </p:cNvPr>
          <p:cNvGrpSpPr/>
          <p:nvPr/>
        </p:nvGrpSpPr>
        <p:grpSpPr>
          <a:xfrm>
            <a:off x="5289527" y="5293254"/>
            <a:ext cx="1503313" cy="973648"/>
            <a:chOff x="4964939" y="5958322"/>
            <a:chExt cx="1503313" cy="973648"/>
          </a:xfrm>
        </p:grpSpPr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F32AACB0-1D6B-5D17-43BE-65CA28F7D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2E40973-CC6E-CC44-ED18-80F134F67AC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976F4B7-E386-1D07-4C1A-24A8378B6B6F}"/>
              </a:ext>
            </a:extLst>
          </p:cNvPr>
          <p:cNvGrpSpPr/>
          <p:nvPr/>
        </p:nvGrpSpPr>
        <p:grpSpPr>
          <a:xfrm>
            <a:off x="7450158" y="5609874"/>
            <a:ext cx="1166338" cy="460943"/>
            <a:chOff x="6832206" y="6272364"/>
            <a:chExt cx="1166338" cy="46094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D6E9A44-65B2-D685-CEE4-8B4B3AEDA1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EFE05EAA-3904-3029-D908-F5366F887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1304125" y="287833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1304125" y="371002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778977" y="236458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768114" y="145552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778976" y="33377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786746" y="420658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629569" y="199295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629569" y="29173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629568" y="378033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9826555" y="206444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9826555" y="28871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9826555" y="3709919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36B61A9B-5635-8971-763A-5817BD5C2303}"/>
              </a:ext>
            </a:extLst>
          </p:cNvPr>
          <p:cNvGrpSpPr/>
          <p:nvPr/>
        </p:nvGrpSpPr>
        <p:grpSpPr>
          <a:xfrm>
            <a:off x="3303481" y="5646161"/>
            <a:ext cx="1396227" cy="422078"/>
            <a:chOff x="3303481" y="6320422"/>
            <a:chExt cx="1396227" cy="42207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AD12AB8-10D6-9D1A-F191-FA931DFB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481" y="6320422"/>
              <a:ext cx="1384335" cy="3498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3F7118E-7C14-24C3-65DC-C6635D73A99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54" y="6742500"/>
              <a:ext cx="1351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0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785091" y="234603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endCxn id="1047" idx="1"/>
          </p:cNvCxnSpPr>
          <p:nvPr/>
        </p:nvCxnSpPr>
        <p:spPr>
          <a:xfrm>
            <a:off x="8574833" y="2603241"/>
            <a:ext cx="17287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581176" y="3425979"/>
            <a:ext cx="1722411" cy="116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581175" y="4248717"/>
            <a:ext cx="1722412" cy="157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436748" y="4405886"/>
            <a:ext cx="1318502" cy="420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428978" y="3668730"/>
            <a:ext cx="1326272" cy="28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418116" y="2075144"/>
            <a:ext cx="1337135" cy="54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1888412" y="4254760"/>
            <a:ext cx="1722411" cy="57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1902691" y="2075144"/>
            <a:ext cx="1689500" cy="5433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1902691" y="2618510"/>
            <a:ext cx="1700363" cy="3656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1888412" y="3423063"/>
            <a:ext cx="1714641" cy="534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428979" y="2984195"/>
            <a:ext cx="1326271" cy="44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D6E9A44-65B2-D685-CEE4-8B4B3AEDA13B}"/>
              </a:ext>
            </a:extLst>
          </p:cNvPr>
          <p:cNvCxnSpPr>
            <a:cxnSpLocks/>
          </p:cNvCxnSpPr>
          <p:nvPr/>
        </p:nvCxnSpPr>
        <p:spPr>
          <a:xfrm>
            <a:off x="6446463" y="6291804"/>
            <a:ext cx="116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's New with Eclipse Cloud DevTools | Eclipse News, Eclipse in the News,  Eclipse Announcement">
            <a:extLst>
              <a:ext uri="{FF2B5EF4-FFF2-40B4-BE49-F238E27FC236}">
                <a16:creationId xmlns:a16="http://schemas.microsoft.com/office/drawing/2014/main" id="{F32AACB0-1D6B-5D17-43BE-65CA28F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40" y1="52600" x2="30440" y2="52600"/>
                        <a14:foregroundMark x1="22539" y1="45400" x2="22539" y2="45400"/>
                        <a14:foregroundMark x1="23964" y1="55600" x2="23964" y2="55600"/>
                        <a14:foregroundMark x1="19819" y1="57600" x2="19819" y2="57600"/>
                        <a14:foregroundMark x1="41321" y1="58000" x2="41321" y2="58000"/>
                        <a14:foregroundMark x1="49482" y1="54400" x2="49482" y2="54400"/>
                        <a14:foregroundMark x1="59585" y1="54800" x2="59585" y2="54800"/>
                        <a14:foregroundMark x1="70207" y1="55600" x2="70207" y2="55600"/>
                        <a14:foregroundMark x1="80959" y1="55600" x2="80959" y2="5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96" y="5516819"/>
            <a:ext cx="1503313" cy="97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E40973-CC6E-CC44-ED18-80F134F67AC4}"/>
              </a:ext>
            </a:extLst>
          </p:cNvPr>
          <p:cNvCxnSpPr>
            <a:cxnSpLocks/>
          </p:cNvCxnSpPr>
          <p:nvPr/>
        </p:nvCxnSpPr>
        <p:spPr>
          <a:xfrm>
            <a:off x="4824497" y="6291804"/>
            <a:ext cx="116633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uksa-client · PyPI">
            <a:extLst>
              <a:ext uri="{FF2B5EF4-FFF2-40B4-BE49-F238E27FC236}">
                <a16:creationId xmlns:a16="http://schemas.microsoft.com/office/drawing/2014/main" id="{EFE05EAA-3904-3029-D908-F5366F887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31" y="5830861"/>
            <a:ext cx="1025802" cy="3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770812" y="315059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770812" y="398228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603054" y="26309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592191" y="172185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603053" y="36040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610823" y="447290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755251" y="22652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755251" y="318960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755250" y="405259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10303587" y="233076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10303587" y="3153506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10303587" y="397624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9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0800-AC35-692D-0AB3-5CEE7395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27D0E8-9D12-2AC4-8E4C-1020B8AC2F20}"/>
              </a:ext>
            </a:extLst>
          </p:cNvPr>
          <p:cNvSpPr/>
          <p:nvPr/>
        </p:nvSpPr>
        <p:spPr>
          <a:xfrm>
            <a:off x="785091" y="234603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A353F1-68AC-D282-BD12-D03A293DC886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A20DA5-A1A7-468C-8EDD-80AD2611BF74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006153-2A60-D35A-0FB0-D524EDAAFF9C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CC525F-EBE8-7894-9D24-5DB1ACBAF8DC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84235-7F1E-D186-50C6-CC0E35A35F41}"/>
              </a:ext>
            </a:extLst>
          </p:cNvPr>
          <p:cNvCxnSpPr>
            <a:cxnSpLocks/>
            <a:endCxn id="1047" idx="1"/>
          </p:cNvCxnSpPr>
          <p:nvPr/>
        </p:nvCxnSpPr>
        <p:spPr>
          <a:xfrm>
            <a:off x="8574833" y="2603241"/>
            <a:ext cx="17287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D14705-0C8D-0334-25F0-14602A9F0159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581176" y="3425979"/>
            <a:ext cx="1722411" cy="116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64ED1F-AD5A-0EB4-D70C-7078A23E901E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581175" y="4248717"/>
            <a:ext cx="1722412" cy="157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A8BACA-F811-C4C1-24B6-5109D15B5D0B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436748" y="4405886"/>
            <a:ext cx="1318502" cy="420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3B098E-0F28-AE5A-1D0B-BAC449C837D7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428978" y="3668730"/>
            <a:ext cx="1326272" cy="28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065F3F-35AE-88CC-432E-802D980F8218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418116" y="2075144"/>
            <a:ext cx="1337135" cy="54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1923B2-F6A8-B7AF-A2AE-726764FA8809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1888412" y="4254760"/>
            <a:ext cx="1722411" cy="57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300A85-F961-0F66-7362-76E9428B5F3E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1902691" y="2075144"/>
            <a:ext cx="1689500" cy="5433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98D5DA-943C-BE33-D64A-75BA021D66CA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1902691" y="2618510"/>
            <a:ext cx="1700363" cy="3656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12035-2CD3-3A5B-A58F-0C5ECCB9491E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793B90-6AF4-8F41-D3B2-D24A19438DB9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22E1EE-8BCF-FA02-7277-834B16151E31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BB2219-D7B0-D98E-FE9F-5C2D56F0B390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Carla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95A1C-20B2-A73E-FB22-750D05697191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1888412" y="3423063"/>
            <a:ext cx="1714641" cy="534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0D18CB-AF9A-743B-FE69-5CAF0C6C537C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428979" y="2984195"/>
            <a:ext cx="1326271" cy="44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38BAE11B-84DE-B2FA-48B0-D0B59BFEFE23}"/>
              </a:ext>
            </a:extLst>
          </p:cNvPr>
          <p:cNvGrpSpPr/>
          <p:nvPr/>
        </p:nvGrpSpPr>
        <p:grpSpPr>
          <a:xfrm>
            <a:off x="4579196" y="5516819"/>
            <a:ext cx="3033605" cy="973648"/>
            <a:chOff x="4424661" y="5522992"/>
            <a:chExt cx="3033605" cy="97364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34274E6-DC89-428F-28D1-07C995B2F91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928" y="629797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B9419CFC-5804-A41D-3FF3-2126138B4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661" y="552299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9DEE3BE-6529-05BF-62E1-42B19DBB1762}"/>
                </a:ext>
              </a:extLst>
            </p:cNvPr>
            <p:cNvCxnSpPr>
              <a:cxnSpLocks/>
            </p:cNvCxnSpPr>
            <p:nvPr/>
          </p:nvCxnSpPr>
          <p:spPr>
            <a:xfrm>
              <a:off x="4669962" y="629797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AD7E4D4C-9BCE-9487-0A57-7FB6852F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196" y="583703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F2FAA7-B83A-BAA6-ECEC-24A44BD029B1}"/>
              </a:ext>
            </a:extLst>
          </p:cNvPr>
          <p:cNvSpPr/>
          <p:nvPr/>
        </p:nvSpPr>
        <p:spPr>
          <a:xfrm>
            <a:off x="770812" y="315059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54734F2-2BF6-2995-7056-1F124EE39BAE}"/>
              </a:ext>
            </a:extLst>
          </p:cNvPr>
          <p:cNvSpPr/>
          <p:nvPr/>
        </p:nvSpPr>
        <p:spPr>
          <a:xfrm>
            <a:off x="770812" y="398228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6AE101-E708-3674-BCFD-E8E457EA1F2B}"/>
              </a:ext>
            </a:extLst>
          </p:cNvPr>
          <p:cNvSpPr/>
          <p:nvPr/>
        </p:nvSpPr>
        <p:spPr>
          <a:xfrm>
            <a:off x="3603054" y="26309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3D50D44F-46B8-BDB0-67D3-D9ABCA56F12F}"/>
              </a:ext>
            </a:extLst>
          </p:cNvPr>
          <p:cNvSpPr/>
          <p:nvPr/>
        </p:nvSpPr>
        <p:spPr>
          <a:xfrm>
            <a:off x="3592191" y="172185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89C7FD62-9DF8-6438-C504-536B51F826F6}"/>
              </a:ext>
            </a:extLst>
          </p:cNvPr>
          <p:cNvSpPr/>
          <p:nvPr/>
        </p:nvSpPr>
        <p:spPr>
          <a:xfrm>
            <a:off x="3603053" y="36040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89D0DDE5-2407-90D5-216E-26E2D38C1563}"/>
              </a:ext>
            </a:extLst>
          </p:cNvPr>
          <p:cNvSpPr/>
          <p:nvPr/>
        </p:nvSpPr>
        <p:spPr>
          <a:xfrm>
            <a:off x="3610823" y="447290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9C77581-2152-5D62-8969-E081525526A6}"/>
              </a:ext>
            </a:extLst>
          </p:cNvPr>
          <p:cNvSpPr/>
          <p:nvPr/>
        </p:nvSpPr>
        <p:spPr>
          <a:xfrm>
            <a:off x="6755251" y="22652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094699-CED1-933E-C101-41889DFA6FC8}"/>
              </a:ext>
            </a:extLst>
          </p:cNvPr>
          <p:cNvSpPr/>
          <p:nvPr/>
        </p:nvSpPr>
        <p:spPr>
          <a:xfrm>
            <a:off x="6755251" y="318960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D8583552-CCE3-195B-7E85-BA9E2439795A}"/>
              </a:ext>
            </a:extLst>
          </p:cNvPr>
          <p:cNvSpPr/>
          <p:nvPr/>
        </p:nvSpPr>
        <p:spPr>
          <a:xfrm>
            <a:off x="6755250" y="405259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084A7EB-BB36-A409-F98E-BDE595E11A30}"/>
              </a:ext>
            </a:extLst>
          </p:cNvPr>
          <p:cNvSpPr/>
          <p:nvPr/>
        </p:nvSpPr>
        <p:spPr>
          <a:xfrm>
            <a:off x="10303587" y="233076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32E4B586-8330-0E66-4E87-9663821041FF}"/>
              </a:ext>
            </a:extLst>
          </p:cNvPr>
          <p:cNvSpPr/>
          <p:nvPr/>
        </p:nvSpPr>
        <p:spPr>
          <a:xfrm>
            <a:off x="10303587" y="3153506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08835D24-04C9-E664-7927-C95D4F87BEF6}"/>
              </a:ext>
            </a:extLst>
          </p:cNvPr>
          <p:cNvSpPr/>
          <p:nvPr/>
        </p:nvSpPr>
        <p:spPr>
          <a:xfrm>
            <a:off x="10303587" y="397624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8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9C3FAA-0183-3B47-8EDE-559E950E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319"/>
            <a:ext cx="12192000" cy="41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158</Words>
  <Application>Microsoft Office PowerPoint</Application>
  <PresentationFormat>와이드스크린</PresentationFormat>
  <Paragraphs>147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이서영</dc:creator>
  <cp:lastModifiedBy>이서영</cp:lastModifiedBy>
  <cp:revision>10</cp:revision>
  <dcterms:created xsi:type="dcterms:W3CDTF">2025-09-17T07:39:10Z</dcterms:created>
  <dcterms:modified xsi:type="dcterms:W3CDTF">2025-09-17T13:19:06Z</dcterms:modified>
</cp:coreProperties>
</file>