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AI Papers in Nature23&amp;24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申长硕</a:t>
            </a:r>
            <a:endParaRPr lang="zh-CN" altLang="en-US"/>
          </a:p>
          <a:p>
            <a:r>
              <a:rPr lang="en-US" altLang="zh-CN"/>
              <a:t>email: stephen_shen@mail.ustc.edu.cn</a:t>
            </a:r>
            <a:endParaRPr lang="en-US" altLang="zh-CN"/>
          </a:p>
          <a:p>
            <a:r>
              <a:rPr lang="en-US" altLang="zh-CN"/>
              <a:t>https://changshuoshen.github.io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s41467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Nature Communications:</a:t>
            </a:r>
            <a:endParaRPr lang="en-US"/>
          </a:p>
          <a:p>
            <a:pPr lvl="1"/>
            <a:r>
              <a:rPr lang="en-US"/>
              <a:t>多学科开放获取期刊，涵盖了自然科学的广泛主题，包括生命科学、物理科学、化学科学等。</a:t>
            </a:r>
            <a:endParaRPr lang="en-US"/>
          </a:p>
          <a:p>
            <a:r>
              <a:rPr lang="en-US" b="1"/>
              <a:t>Papers:</a:t>
            </a:r>
            <a:endParaRPr lang="en-US" b="1"/>
          </a:p>
          <a:p>
            <a:pPr lvl="1"/>
            <a:r>
              <a:rPr lang="en-US"/>
              <a:t>s41467-023-44673-2</a:t>
            </a:r>
            <a:endParaRPr lang="en-US"/>
          </a:p>
          <a:p>
            <a:pPr lvl="1"/>
            <a:r>
              <a:rPr lang="en-US"/>
              <a:t>s41467-024-46670-5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s41467-023-44673-2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Encoding of multi-modal emotional information via personalized skin-integrated wireless facial interface</a:t>
            </a:r>
            <a:endParaRPr lang="en-US"/>
          </a:p>
          <a:p>
            <a:pPr marL="0" indent="0">
              <a:buNone/>
            </a:pPr>
            <a:r>
              <a:rPr lang="en-US"/>
              <a:t>通过个性化皮肤集成无线面部接口对多模态情感信息进行编码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s41562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Nature Human Behaviour:</a:t>
            </a:r>
            <a:endParaRPr lang="en-US" b="1"/>
          </a:p>
          <a:p>
            <a:pPr lvl="1"/>
            <a:r>
              <a:rPr lang="en-US"/>
              <a:t>专注于人类行为的跨学科研究，内容涉及心理学、认知科学、社会科学等领域。</a:t>
            </a:r>
            <a:endParaRPr lang="en-US"/>
          </a:p>
          <a:p>
            <a:r>
              <a:rPr lang="en-US" b="1"/>
              <a:t>Papers:</a:t>
            </a:r>
            <a:endParaRPr lang="en-US" b="1"/>
          </a:p>
          <a:p>
            <a:pPr lvl="1"/>
            <a:r>
              <a:rPr lang="en-US"/>
              <a:t>s41562-019-0811-3</a:t>
            </a:r>
            <a:endParaRPr lang="en-US"/>
          </a:p>
          <a:p>
            <a:pPr lvl="1"/>
            <a:r>
              <a:rPr lang="en-US"/>
              <a:t>s41562-021-01073-0</a:t>
            </a:r>
            <a:endParaRPr lang="en-US"/>
          </a:p>
          <a:p>
            <a:pPr lvl="1"/>
            <a:r>
              <a:rPr lang="en-US"/>
              <a:t>s41562-023-01671-0</a:t>
            </a:r>
            <a:endParaRPr lang="en-US"/>
          </a:p>
          <a:p>
            <a:pPr lvl="1"/>
            <a:r>
              <a:rPr lang="en-US"/>
              <a:t>s41562-024-01882-z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s41593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Nature Neuroscience：</a:t>
            </a:r>
            <a:endParaRPr lang="en-US"/>
          </a:p>
          <a:p>
            <a:pPr lvl="1"/>
            <a:r>
              <a:rPr lang="en-US"/>
              <a:t>Nature系列中神经科学领域的顶刊，涵盖神经科学各个分支的最新研究。</a:t>
            </a:r>
            <a:endParaRPr lang="en-US"/>
          </a:p>
          <a:p>
            <a:r>
              <a:rPr lang="en-US"/>
              <a:t>Papers:</a:t>
            </a:r>
            <a:endParaRPr lang="en-US"/>
          </a:p>
          <a:p>
            <a:pPr lvl="1"/>
            <a:r>
              <a:rPr lang="en-US"/>
              <a:t>s41593-024-01607-5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Presentation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Microsoft YaHei</vt:lpstr>
      <vt:lpstr>Droid Sans Fallback</vt:lpstr>
      <vt:lpstr>SimSun</vt:lpstr>
      <vt:lpstr>OpenSymbol</vt:lpstr>
      <vt:lpstr>SimSun</vt:lpstr>
      <vt:lpstr>Phetsarath OT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shenc</cp:lastModifiedBy>
  <cp:revision>11</cp:revision>
  <dcterms:created xsi:type="dcterms:W3CDTF">2024-11-05T05:44:50Z</dcterms:created>
  <dcterms:modified xsi:type="dcterms:W3CDTF">2024-11-05T05:44:50Z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