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e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166813"/>
            <a:ext cx="8001000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大型语言模型与人类在心理理论任务中的表现比较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576513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571500" y="3309938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757613"/>
            <a:ext cx="800100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申长硕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测试选择与设计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理论依据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基于成熟的心理学理论，精心挑选了一系列心理理论测试，涵盖信念理解、意图推断及非字面言语理解等关键领域。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测试多样性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设计了包含虚假信念、讽刺识别、暗示理解及复杂故事解析在内的综合测试电池，确保全面评估心理理论能力。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创新变体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开发了变体测试，如讽刺可能性测试和信念可能性测试，以深入探究模型在处理不确定性时的决策机制。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数据收集与分析流程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429125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429125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429125" y="1528763"/>
            <a:ext cx="1881187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通过在线平台Prolific招募参与者，确保样本多样性，同时利用OpenAI ChatGPT界面和Langchain自动化脚本收集LLM数据，保证实验条件的一致性。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6691313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691313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样本规模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691313" y="1528763"/>
            <a:ext cx="1881187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设定每项测试15次独立会话，人类参与者目标样本量为50人，以White等人的研究为基础，考虑到在线数据质量，适当增加样本量。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429125" y="27670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429125" y="30956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数据分析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429125" y="3343275"/>
            <a:ext cx="1881187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采用R软件进行统计分析，确保数据处理的透明度和可复现性，使用Bayesian分析验证非显著结果，增强结论的可靠性。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691313" y="27670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691313" y="30956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结果验证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691313" y="3343275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通过重复实验和对照组比较，验证结果的稳定性和普遍性，确保研究发现的科学性和有效性。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结果分析：LLM与人类的表现对比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不同心理理论测试的表现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虚假信念测试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LLM与人类参与者在虚假信念测试中均表现出色，几乎达到满分，显示LLM能追踪他人的信念状态。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讽刺理解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GPT-4在讽刺理解上超越人类水平，而GPT-3.5和LLaMA2-70B则低于人类表现，揭示了不同模型间的能力差异。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社交失态识别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GPT-4在社交失态识别上得分显著低于人类，而LLaMA2-70B却出人意料地超过人类，提示模型在社交敏感性上的局限。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间接请求理解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GPT-4在间接请求理解上表现优于人类，表明其在解读隐含意图方面具有优势。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特定任务的深入探讨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131594" y="952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429125" y="15430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Faux Pas理解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790700"/>
            <a:ext cx="1881187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GPT-4在识别社交失态(Faux Pas)方面表现低于人类水平，尤其在判断说话者是否意识到其言论可能冒犯他人时，显示出过度保守的倾向，避免明确结论。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393781" y="952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91313" y="15430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Irony识别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6691313" y="1790700"/>
            <a:ext cx="1881187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GPT-4在识别讽刺语句方面超越人类表现，而GPT-3.5和LLaMA2-70B则低于人类水平，揭示了模型在处理非字面语言上的差异。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131594" y="30289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429125" y="361950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Misdirection洞察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429125" y="3867150"/>
            <a:ext cx="1881187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GPT-4在识别误导行为上与人类表现相当，展示了其在理解复杂心理状态和意图方面的潜力，但其他模型如LLaMA2-70B在这一任务上的表现则较弱。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讨论：LLM的认知边界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LLM与人类认知差异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3609975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决策行为差异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3857625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LLM在面对社会不确定性时表现出保守决策，与人类主动减少不确定性的倾向形成鲜明对比。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3609975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信息整合能力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3857625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GPT模型能整合故事信息，准确解读角色心理状态，但过度谨慎，不愿轻易下结论。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3609975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环境适应性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3857625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人类基于身体经验快速决策，而LLM缺乏实体环境约束，影响其预测未来行动的能力。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未来研究方向与挑战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429125" y="952500"/>
            <a:ext cx="41433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动态交互研究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429125" y="1200150"/>
            <a:ext cx="4143375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探索LLM在实时人机对话中的表现，评估其决策行为对社交互动的影响，以及如何塑造人类对其智能的认知。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4429125" y="1809750"/>
            <a:ext cx="41433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认知模拟验证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429125" y="2057400"/>
            <a:ext cx="4143375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利用开放源码的LLM进行针对性实验，探究影响社会推理的关键参数，通过与人类数据的对比，加速AI技术发展与认知科学模型构建。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429125" y="2667000"/>
            <a:ext cx="41433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跨文化适应性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429125" y="2914650"/>
            <a:ext cx="4143375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研究LLM在不同文化背景下的心理理论应用，评估其理解和处理跨文化社会规范与交流的能力，拓宽其全球适用性。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429125" y="3524250"/>
            <a:ext cx="414337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伦理与责任框架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429125" y="3771900"/>
            <a:ext cx="4143375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建立针对LLM在心理理论任务中行为的伦理指导原则，确保技术进步的同时，维护人类社会的道德标准与个人隐私。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结论与启示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研究的主要发现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LLM性能卓越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1528763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大型语言模型如GPT-4在识别间接请求、虚假信念和误导方面表现出色，甚至超越人类水平。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833688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833688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心理理论挑战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833688" y="1528763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尽管如此，LLM在识别社交失态(faux pas)上遇到困难，揭示其在某些社交推理方面的局限性。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571500" y="23479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571500" y="26765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保守主义倾向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571500" y="2924175"/>
            <a:ext cx="1881187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GPT模型倾向于采取过度谨慎的态度，在不确定情况下不愿做出明确判断，这影响了它们在某些任务上的表现。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2833688" y="23479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2833688" y="26765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认知差异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2833688" y="2924175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研究揭示了LLM与人类在处理社会不确定性时的根本差异，强调了机器行为的非人类特性。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引言：心理理论的重要性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研究背景：大型语言模型的发展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实验设计与方法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结果分析：LLM与人类的表现对比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讨论：LLM的认知边界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结论与启示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对人工智能与人类智能理解的影响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认知边界揭示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本研究揭示了LLM在处理不确定性时的保守策略，突显了机器与人类在决策过程中的根本差异。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智能本质探讨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通过对比分析，我们更深入地理解了智能的本质，以及LLM如何模拟但又不同于人类的思维模式。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未来研究导向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明确了未来研究的方向，强调了开放科学和模型访问的重要性，以加速AI技术发展并深化对人类认知的理解。</a:t>
            </a:r>
            <a:endParaRPr lang="en-US" sz="10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引言：心理理论的重要性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心理理论的概念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定义心理理论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1714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心理理论是指个体理解和预测他人心理状态的能力，包括信念、欲望、意图等，是人类社会互动的核心。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2095500"/>
            <a:ext cx="1714500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2424113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社会认知基石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671763"/>
            <a:ext cx="1714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它构成了我们日常生活中社交互动的基础，使我们能够理解他人的行为动机和情感反应。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2095500"/>
            <a:ext cx="1714500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2424113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跨学科关注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671763"/>
            <a:ext cx="1714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心理学、神经科学、哲学等多个领域都对心理理论进行了深入研究，强调其在人类认知发展中的关键作用。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2095500"/>
            <a:ext cx="1714500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2424113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适应性价值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671763"/>
            <a:ext cx="1714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拥有强大的心理理论能力有助于个体在复杂的社会环境中导航，促进合作、共情和有效沟通。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心理理论在人类社会互动中的核心作用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理解他人意图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心理理论使我们能够解读他人的信念、欲望和意图，这是日常社交互动的基础，如朋友间通过微妙暗示请求开窗，展现了我们对他人心理状态的敏感洞察。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促进有效沟通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它促进了有效的沟通和合作，让我们能够预测他人的行为，调整自己的行动以达成共识，无论是团队协作还是亲密关系，心理理论都是关键。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增强共情能力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心理理论增强了我们的共情能力，使我们能站在他人的角度思考问题，感受他们的情绪，这对于建立深厚的人际关系和社会凝聚力至关重要。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研究背景：大型语言模型的发展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LLM在解决复杂任务上的进展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666750" y="3267075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LLM能力提升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66750" y="3514725"/>
            <a:ext cx="2222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近年来，大型语言模型(LLMs)，如GPT系列，展现出了处理复杂决策和推理任务的能力，包括解决广泛用于测试人类心理理论的任务。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460750" y="3267075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跨领域应用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460750" y="3514725"/>
            <a:ext cx="2222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LLMs不仅在自然语言处理领域取得突破，还在跨学科研究中展现出潜力，如解决数学问题、编程任务以及理解非字面语言等。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54750" y="3267075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持续进化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254750" y="3514725"/>
            <a:ext cx="22225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随着技术进步，如GPT-4的推出，LLMs在创造力、推理能力和理解力方面持续增强，逼近甚至有时超越人类水平。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LLM在心理理论任务中的争议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性能的局限性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尽管LLM在解决复杂任务上展现出卓越能力，但在心理理论任务中，其表现却引发了广泛争议，特别是在处理细微的社会认知方面，如识别讽刺和社交失礼行为，显示出明显的局限性。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训练数据的偏见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LLM的性能可能受到训练数据集的限制，导致它们在未见过的任务变体上表现不佳，尤其是当任务结构稍作改变时，这揭示了模型对特定模式的依赖而非真正理解。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深度理解的缺失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即使在某些心理理论任务上取得成功，如理解间接请求或虚假信念，LLM仍难以将这种理解转化为策略决策和行动，表明它们缺乏深层次的认知灵活性和适应性。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实验设计与方法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2024-11-05T11:31:23Z</dcterms:created>
  <dcterms:modified xsi:type="dcterms:W3CDTF">2024-11-05T11:31:23Z</dcterms:modified>
</cp:coreProperties>
</file>