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7" r:id="rId3"/>
    <p:sldId id="286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祥 陈" initials="士祥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2"/>
    <p:restoredTop sz="94766"/>
  </p:normalViewPr>
  <p:slideViewPr>
    <p:cSldViewPr snapToGrid="0">
      <p:cViewPr varScale="1">
        <p:scale>
          <a:sx n="80" d="100"/>
          <a:sy n="80" d="100"/>
        </p:scale>
        <p:origin x="5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8624B-8C88-4DFD-B7B4-6FD699818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16328-62E4-4552-AA2B-109F44681A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shanshu.ai/cop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>
                <a:latin typeface="Arial" panose="02080604020202020204" pitchFamily="34" charset="0"/>
                <a:ea typeface="黑体" panose="02010609060101010101" pitchFamily="49" charset="-122"/>
                <a:cs typeface="Arial" panose="02080604020202020204" pitchFamily="34" charset="0"/>
              </a:rPr>
              <a:t>Project 2 </a:t>
            </a:r>
            <a:r>
              <a:rPr lang="zh-CN" altLang="en-US" sz="4400" dirty="0">
                <a:latin typeface="Arial" panose="02080604020202020204" pitchFamily="34" charset="0"/>
                <a:ea typeface="黑体" panose="02010609060101010101" pitchFamily="49" charset="-122"/>
                <a:cs typeface="Arial" panose="02080604020202020204" pitchFamily="34" charset="0"/>
              </a:rPr>
              <a:t>最短路问题</a:t>
            </a:r>
            <a:endParaRPr lang="zh-CN" altLang="en-US" sz="4400" dirty="0">
              <a:latin typeface="Arial" panose="02080604020202020204" pitchFamily="34" charset="0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运筹学课程作业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Project 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最短路的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253" y="2488106"/>
            <a:ext cx="9601196" cy="3755378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(2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：不要直接用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PriorityQueue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，可以使用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heapq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间接实现。</a:t>
            </a:r>
            <a:endParaRPr lang="en-US" altLang="zh-CN" b="0" i="0" dirty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判断图是否连通，是否有负权重边。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).</a:t>
            </a:r>
            <a:endParaRPr lang="en-US" altLang="zh-CN" b="0" i="0" dirty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使用一些工具，随机生产连通图，例如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networkx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，可以生成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测试算法时间与图中节点的数量关系。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对比线性规划建模，使用任一种求解器求解（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分），对比两种方法的速度。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推荐使用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COPT: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"/>
              </a:rPr>
              <a:t>https://www.shanshu.ai/copt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若与自己实现的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Project1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对比也可。图片需要清晰可见。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生成随机连通图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推荐采用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python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networkx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package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https://networkx.org/documentation/latest/tutorial.html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生成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ER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n,p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）图，即</a:t>
                </a:r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en-US" altLang="zh-CN" b="1" i="0" dirty="0" err="1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Erdős</a:t>
                </a:r>
                <a:r>
                  <a:rPr lang="en-US" altLang="zh-CN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–</a:t>
                </a:r>
                <a:r>
                  <a:rPr lang="en-US" altLang="zh-CN" b="1" i="0" dirty="0" err="1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Rényi</a:t>
                </a:r>
                <a:r>
                  <a:rPr lang="en-US" altLang="zh-CN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 graph</a:t>
                </a:r>
                <a:r>
                  <a:rPr lang="zh-CN" altLang="en-US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，表示有</a:t>
                </a:r>
                <a:r>
                  <a:rPr lang="en-US" altLang="zh-CN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个点，每条边以概率</a:t>
                </a:r>
                <a:r>
                  <a:rPr lang="en-US" altLang="zh-CN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p</a:t>
                </a:r>
                <a:r>
                  <a:rPr lang="zh-CN" altLang="en-US" b="1" i="0" dirty="0">
                    <a:solidFill>
                      <a:srgbClr val="202122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连接</a:t>
                </a:r>
                <a:endParaRPr lang="en-US" altLang="zh-CN" b="1" i="0" dirty="0">
                  <a:solidFill>
                    <a:srgbClr val="202122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1" dirty="0">
                    <a:solidFill>
                      <a:srgbClr val="20212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𝝐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𝒍𝒏</m:t>
                        </m:r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altLang="zh-CN" b="1" dirty="0">
                    <a:solidFill>
                      <a:srgbClr val="20212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b="1" dirty="0">
                    <a:solidFill>
                      <a:srgbClr val="20212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则图中几乎必有一个孤立点</a:t>
                </a:r>
                <a:endParaRPr lang="en-US" altLang="zh-CN" b="1" dirty="0">
                  <a:solidFill>
                    <a:srgbClr val="20212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1" dirty="0">
                    <a:solidFill>
                      <a:srgbClr val="20212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𝝐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𝒍𝒏</m:t>
                        </m:r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，则图几乎必然连通。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7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生成随机连通图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先生成随机的连通图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再对连接的边随机生产距离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建模对比求解效率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7999" y="2666692"/>
            <a:ext cx="6096000" cy="2724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5402" y="5526157"/>
            <a:ext cx="832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可以直接使用已有求解器，例如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Gurobi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CVX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等，与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算法比较求解效率。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561</Words>
  <Application>WPS Presentation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SimSun</vt:lpstr>
      <vt:lpstr>Wingdings</vt:lpstr>
      <vt:lpstr>Arial</vt:lpstr>
      <vt:lpstr>DejaVu Sans</vt:lpstr>
      <vt:lpstr>黑体</vt:lpstr>
      <vt:lpstr>Droid Sans Fallback</vt:lpstr>
      <vt:lpstr>楷体</vt:lpstr>
      <vt:lpstr>Cambria Math</vt:lpstr>
      <vt:lpstr>Microsoft YaHei</vt:lpstr>
      <vt:lpstr>Arial Unicode MS</vt:lpstr>
      <vt:lpstr>方正舒体</vt:lpstr>
      <vt:lpstr>Gubbi</vt:lpstr>
      <vt:lpstr>SimSun</vt:lpstr>
      <vt:lpstr>Garamond</vt:lpstr>
      <vt:lpstr>Calibri</vt:lpstr>
      <vt:lpstr>DejaVu Math TeX Gyre</vt:lpstr>
      <vt:lpstr>OpenSymbol</vt:lpstr>
      <vt:lpstr>环保</vt:lpstr>
      <vt:lpstr>Project 2 最短路问题</vt:lpstr>
      <vt:lpstr>Project 2最短路的Dijkstra算法</vt:lpstr>
      <vt:lpstr>生成随机连通图</vt:lpstr>
      <vt:lpstr>生成随机连通图</vt:lpstr>
      <vt:lpstr>与LP建模对比求解效率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士祥 陈</dc:creator>
  <cp:lastModifiedBy>shenc</cp:lastModifiedBy>
  <cp:revision>328</cp:revision>
  <dcterms:created xsi:type="dcterms:W3CDTF">2025-01-08T09:11:13Z</dcterms:created>
  <dcterms:modified xsi:type="dcterms:W3CDTF">2025-01-08T09:11:13Z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