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7"/>
  </p:handoutMasterIdLst>
  <p:sldIdLst>
    <p:sldId id="256" r:id="rId2"/>
    <p:sldId id="266" r:id="rId3"/>
    <p:sldId id="258" r:id="rId4"/>
    <p:sldId id="260" r:id="rId5"/>
    <p:sldId id="261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538" y="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2024/12/24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6400" y="1716694"/>
            <a:ext cx="8839200" cy="1363111"/>
          </a:xfrm>
        </p:spPr>
        <p:txBody>
          <a:bodyPr/>
          <a:lstStyle/>
          <a:p>
            <a:r>
              <a:rPr lang="zh-CN" altLang="en-US" dirty="0"/>
              <a:t>期末大作业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B160BD-EB12-83C4-8ED5-F1B7FD6C7313}"/>
              </a:ext>
            </a:extLst>
          </p:cNvPr>
          <p:cNvSpPr txBox="1"/>
          <p:nvPr/>
        </p:nvSpPr>
        <p:spPr>
          <a:xfrm>
            <a:off x="3300919" y="3346314"/>
            <a:ext cx="559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TA-</a:t>
            </a:r>
            <a:r>
              <a:rPr lang="zh-CN" altLang="en-US" dirty="0"/>
              <a:t>张君瑞    </a:t>
            </a:r>
            <a:r>
              <a:rPr lang="en-US" altLang="zh-CN" dirty="0"/>
              <a:t>zhangjunrui@mail.ustc.edu.cn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770102" y="16599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sym typeface="+mn-ea"/>
              </a:rPr>
              <a:t>对本学期的学习内容进行总结</a:t>
            </a:r>
          </a:p>
          <a:p>
            <a:pPr lvl="0"/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sym typeface="+mn-ea"/>
              </a:rPr>
              <a:t>对强化学习算法的发展进行梳理</a:t>
            </a:r>
          </a:p>
          <a:p>
            <a:pPr lvl="0"/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>
                <a:solidFill>
                  <a:schemeClr val="tx1"/>
                </a:solidFill>
                <a:sym typeface="+mn-ea"/>
              </a:rPr>
              <a:t>对强化学习算法的实际应用有基本认识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365" y="143123"/>
            <a:ext cx="10639935" cy="820683"/>
          </a:xfrm>
        </p:spPr>
        <p:txBody>
          <a:bodyPr/>
          <a:lstStyle/>
          <a:p>
            <a:r>
              <a:rPr lang="zh-CN" altLang="en-US" sz="360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523364" y="1049572"/>
            <a:ext cx="11045783" cy="57408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本次实验以调研为主，推荐大家从下列的选题中任选一个进行调研，并进行相关论述学习</a:t>
            </a:r>
            <a:endParaRPr lang="zh-CN" altLang="en-US" dirty="0">
              <a:sym typeface="+mn-ea"/>
            </a:endParaRPr>
          </a:p>
          <a:p>
            <a:r>
              <a:rPr lang="en-US" altLang="en-US" dirty="0">
                <a:solidFill>
                  <a:srgbClr val="FF0000"/>
                </a:solidFill>
                <a:sym typeface="+mn-ea"/>
              </a:rPr>
              <a:t>  Reinforcement Learning A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lgorithm</a:t>
            </a:r>
            <a:endParaRPr lang="en-US" altLang="en-US" dirty="0">
              <a:sym typeface="+mn-ea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A. TD3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B. TRPO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C. PPO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D. DDPG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E. SAC</a:t>
            </a:r>
            <a:endParaRPr lang="en-US" altLang="zh-CN" dirty="0">
              <a:sym typeface="+mn-ea"/>
            </a:endParaRPr>
          </a:p>
          <a:p>
            <a:r>
              <a:rPr lang="en-US" altLang="en-US" dirty="0">
                <a:solidFill>
                  <a:srgbClr val="FF0000"/>
                </a:solidFill>
                <a:sym typeface="+mn-ea"/>
              </a:rPr>
              <a:t>  Extended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F.   Imitation Learning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G.  MARL(Multi Agent Reinforcement Learning)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H.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Hierarchical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 RL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I.   Offline RL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J.  Multi-task RL</a:t>
            </a:r>
          </a:p>
          <a:p>
            <a:pPr marL="457200" indent="-457200">
              <a:buAutoNum type="alphaUcPeriod" startAt="11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Safe RL</a:t>
            </a:r>
          </a:p>
          <a:p>
            <a:pPr marL="457200" indent="-457200">
              <a:buAutoNum type="alphaUcPeriod" startAt="11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Application of RL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……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674" y="90791"/>
            <a:ext cx="10551050" cy="887220"/>
          </a:xfrm>
        </p:spPr>
        <p:txBody>
          <a:bodyPr/>
          <a:lstStyle/>
          <a:p>
            <a:r>
              <a:rPr lang="zh-CN" altLang="en-US" sz="3600"/>
              <a:t>实验要求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488674" y="978011"/>
            <a:ext cx="11703326" cy="5789198"/>
          </a:xfrm>
        </p:spPr>
        <p:txBody>
          <a:bodyPr>
            <a:norm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调研时可从以下几个方面进行论述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1. </a:t>
            </a:r>
            <a:r>
              <a:rPr lang="zh-CN" altLang="en-US">
                <a:solidFill>
                  <a:schemeClr val="tx1"/>
                </a:solidFill>
              </a:rPr>
              <a:t>该领域解决什么样的问题？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   2. </a:t>
            </a:r>
            <a:r>
              <a:rPr lang="zh-CN" altLang="en-US">
                <a:solidFill>
                  <a:schemeClr val="tx1"/>
                </a:solidFill>
              </a:rPr>
              <a:t>数学原理（包括对问题的数学建模）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   3. </a:t>
            </a:r>
            <a:r>
              <a:rPr lang="zh-CN" altLang="en-US">
                <a:solidFill>
                  <a:schemeClr val="tx1"/>
                </a:solidFill>
              </a:rPr>
              <a:t>该领域有哪些经典算法？它们有什么优势和不足？可以怎样改进？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 lang="en-US" altLang="en-US">
                <a:solidFill>
                  <a:schemeClr val="tx1"/>
                </a:solidFill>
              </a:rPr>
              <a:t>4</a:t>
            </a:r>
            <a:r>
              <a:rPr lang="en-US" altLang="zh-CN">
                <a:solidFill>
                  <a:schemeClr val="tx1"/>
                </a:solidFill>
              </a:rPr>
              <a:t>. </a:t>
            </a:r>
            <a:r>
              <a:rPr lang="zh-CN" altLang="en-US">
                <a:solidFill>
                  <a:schemeClr val="tx1"/>
                </a:solidFill>
              </a:rPr>
              <a:t>实现至少一个算法，给出训练结果并进行分析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 lang="zh-CN" altLang="en-US">
                <a:solidFill>
                  <a:schemeClr val="tx1"/>
                </a:solidFill>
              </a:rPr>
              <a:t>注：包含但不局限于以上几个方面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注意事项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1. </a:t>
            </a:r>
            <a:r>
              <a:rPr lang="zh-CN" altLang="en-US">
                <a:solidFill>
                  <a:schemeClr val="tx1"/>
                </a:solidFill>
              </a:rPr>
              <a:t>对实现的代码进行必要说明，包含但不限于：环境预处理、动作空间、状态空间、奖励、代码的主要部分</a:t>
            </a:r>
            <a:r>
              <a:rPr lang="en-US" altLang="zh-CN">
                <a:solidFill>
                  <a:schemeClr val="tx1"/>
                </a:solidFill>
              </a:rPr>
              <a:t>……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2. A~E</a:t>
            </a:r>
            <a:r>
              <a:rPr lang="zh-CN" altLang="en-US">
                <a:solidFill>
                  <a:schemeClr val="tx1"/>
                </a:solidFill>
              </a:rPr>
              <a:t>：可重点阐述算法的改进，并选择改进后的算法与原算法进行对比；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3. L</a:t>
            </a:r>
            <a:r>
              <a:rPr lang="zh-CN" altLang="en-US">
                <a:solidFill>
                  <a:schemeClr val="tx1"/>
                </a:solidFill>
              </a:rPr>
              <a:t>：可以选择与你研究领域相关或感兴趣的实际问题，并将其建模为</a:t>
            </a:r>
            <a:r>
              <a:rPr lang="en-US" altLang="zh-CN">
                <a:solidFill>
                  <a:schemeClr val="tx1"/>
                </a:solidFill>
              </a:rPr>
              <a:t>RL</a:t>
            </a:r>
            <a:r>
              <a:rPr lang="zh-CN" altLang="en-US">
                <a:solidFill>
                  <a:schemeClr val="tx1"/>
                </a:solidFill>
              </a:rPr>
              <a:t>问题，选择合适的</a:t>
            </a:r>
            <a:r>
              <a:rPr lang="en-US" altLang="zh-CN">
                <a:solidFill>
                  <a:schemeClr val="tx1"/>
                </a:solidFill>
              </a:rPr>
              <a:t>RL</a:t>
            </a:r>
            <a:r>
              <a:rPr lang="zh-CN" altLang="en-US">
                <a:solidFill>
                  <a:schemeClr val="tx1"/>
                </a:solidFill>
              </a:rPr>
              <a:t>算法进行解决；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 4. </a:t>
            </a:r>
            <a:r>
              <a:rPr lang="zh-CN" altLang="en-US">
                <a:solidFill>
                  <a:schemeClr val="tx1"/>
                </a:solidFill>
              </a:rPr>
              <a:t>选题可以不限于前面所述</a:t>
            </a:r>
            <a:r>
              <a:rPr lang="en-US" altLang="zh-CN">
                <a:solidFill>
                  <a:schemeClr val="tx1"/>
                </a:solidFill>
              </a:rPr>
              <a:t>A~L</a:t>
            </a:r>
            <a:r>
              <a:rPr lang="zh-CN" altLang="en-US">
                <a:solidFill>
                  <a:schemeClr val="tx1"/>
                </a:solidFill>
              </a:rPr>
              <a:t>，但必须是</a:t>
            </a:r>
            <a:r>
              <a:rPr lang="en-US" altLang="zh-CN">
                <a:solidFill>
                  <a:schemeClr val="tx1"/>
                </a:solidFill>
              </a:rPr>
              <a:t>RL</a:t>
            </a:r>
            <a:r>
              <a:rPr lang="zh-CN" altLang="en-US">
                <a:solidFill>
                  <a:schemeClr val="tx1"/>
                </a:solidFill>
              </a:rPr>
              <a:t>相关的领域，仍需遵照上述的调研流程。</a:t>
            </a: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   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实验提交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647700" y="1439186"/>
            <a:ext cx="10515600" cy="473777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提交地址：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BB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系统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时间：暂定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2024-1-27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23:59:59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截止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提交格式：学号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_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姓名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_exp4.zip</a:t>
            </a:r>
          </a:p>
          <a:p>
            <a:pPr marL="457200" indent="-457200">
              <a:buAutoNum type="arabicPeriod"/>
            </a:pP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提交内容：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pdf+code</a:t>
            </a:r>
            <a:r>
              <a:rPr kumimoji="1" lang="en-US" altLang="en-US" dirty="0">
                <a:solidFill>
                  <a:schemeClr val="tx1"/>
                </a:solidFill>
                <a:sym typeface="+mn-ea"/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请单独在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README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文件中中给出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code</a:t>
            </a:r>
            <a:r>
              <a:rPr kumimoji="1" lang="zh-CN" altLang="en-US" dirty="0">
                <a:solidFill>
                  <a:schemeClr val="tx1"/>
                </a:solidFill>
                <a:sym typeface="+mn-ea"/>
              </a:rPr>
              <a:t>的运行方法</a:t>
            </a:r>
            <a:r>
              <a:rPr kumimoji="1" lang="en-US" altLang="zh-CN" dirty="0">
                <a:solidFill>
                  <a:schemeClr val="tx1"/>
                </a:solidFill>
                <a:sym typeface="+mn-ea"/>
              </a:rPr>
              <a:t>)</a:t>
            </a:r>
            <a:endParaRPr kumimoji="1"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378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Office 主题​​</vt:lpstr>
      <vt:lpstr>期末大作业</vt:lpstr>
      <vt:lpstr>实验目的</vt:lpstr>
      <vt:lpstr>实验内容</vt:lpstr>
      <vt:lpstr>实验要求</vt:lpstr>
      <vt:lpstr>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期末大作业</dc:title>
  <dc:creator>yjsx</dc:creator>
  <cp:lastModifiedBy>君瑞 张</cp:lastModifiedBy>
  <cp:revision>45</cp:revision>
  <dcterms:created xsi:type="dcterms:W3CDTF">2022-12-13T12:55:48Z</dcterms:created>
  <dcterms:modified xsi:type="dcterms:W3CDTF">2024-12-24T07:29:57Z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