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078" y="7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7095" y="3321886"/>
            <a:ext cx="6427074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8232"/>
            <a:ext cx="1701284" cy="912404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8232"/>
            <a:ext cx="4977831" cy="912404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87" y="6871500"/>
            <a:ext cx="6427074" cy="212382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7" y="4532320"/>
            <a:ext cx="6427074" cy="2339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495127"/>
            <a:ext cx="3339558" cy="705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93639"/>
            <a:ext cx="3340871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8063" y="3391194"/>
            <a:ext cx="3340871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3" cy="1811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6244" y="425756"/>
            <a:ext cx="4226956" cy="91265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3" cy="73145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060" y="8369071"/>
            <a:ext cx="4536758" cy="12549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495127"/>
            <a:ext cx="6805137" cy="705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78063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83432" y="9911198"/>
            <a:ext cx="239440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18905" y="9911198"/>
            <a:ext cx="1764295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0499" y="1286453"/>
            <a:ext cx="4500594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XXX</a:t>
            </a: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18888888888</a:t>
            </a:r>
            <a:endParaRPr lang="en-US" altLang="zh-CN" sz="3673" b="1" dirty="0" smtClean="0">
              <a:latin typeface="方正兰亭中黑_GBK" pitchFamily="2" charset="-122"/>
              <a:ea typeface="方正兰亭中黑_GBK" pitchFamily="2" charset="-122"/>
            </a:endParaRP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XXX</a:t>
            </a: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18888888888</a:t>
            </a:r>
            <a:endParaRPr lang="zh-CN" altLang="en-US" sz="3673" b="1" dirty="0" smtClean="0"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499" y="6644303"/>
            <a:ext cx="4500594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XXX</a:t>
            </a: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18888888888</a:t>
            </a:r>
            <a:endParaRPr lang="en-US" altLang="zh-CN" sz="3673" b="1" dirty="0" smtClean="0">
              <a:latin typeface="方正兰亭中黑_GBK" pitchFamily="2" charset="-122"/>
              <a:ea typeface="方正兰亭中黑_GBK" pitchFamily="2" charset="-122"/>
            </a:endParaRP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XXX</a:t>
            </a:r>
          </a:p>
          <a:p>
            <a:pPr algn="ctr">
              <a:lnSpc>
                <a:spcPts val="7300"/>
              </a:lnSpc>
            </a:pPr>
            <a:r>
              <a:rPr lang="en-US" altLang="zh-CN" sz="3673" b="1" dirty="0" smtClean="0">
                <a:latin typeface="方正兰亭中黑_GBK" pitchFamily="2" charset="-122"/>
                <a:ea typeface="方正兰亭中黑_GBK" pitchFamily="2" charset="-122"/>
              </a:rPr>
              <a:t>18888888888</a:t>
            </a:r>
            <a:endParaRPr lang="zh-CN" altLang="en-US" sz="3673" b="1" dirty="0" smtClean="0"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346700"/>
            <a:ext cx="7561263" cy="10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4483" y="1274734"/>
            <a:ext cx="2571768" cy="371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安全责任人联系电话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安全员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联系电话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483" y="6634612"/>
            <a:ext cx="2571768" cy="371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安全责任人联系电话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安全员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algn="dist">
              <a:lnSpc>
                <a:spcPts val="73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联系电话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22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方正兰亭中黑_GBK</vt:lpstr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youngxin</cp:lastModifiedBy>
  <cp:revision>9</cp:revision>
  <dcterms:created xsi:type="dcterms:W3CDTF">2018-05-10T08:45:47Z</dcterms:created>
  <dcterms:modified xsi:type="dcterms:W3CDTF">2019-09-05T07:50:31Z</dcterms:modified>
</cp:coreProperties>
</file>