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DFC-FF85-0047-BBED-C43515CD2C65}" type="datetimeFigureOut">
              <a:rPr lang="fr-FR" smtClean="0"/>
              <a:t>30/12/15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E40EC-489C-0D4D-9938-A66F7B792D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651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63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63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
	xmlns="http://schemas.openxmlformats.org/package/2006/relationships">
	<Relationship Id="rId1"
		Type="http://schemas.openxmlformats.org/officeDocument/2006/relationships/slideLayout"
		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Main them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Main theme</vt:lpstr>
      <vt:lpstr>Présentation PowerPoint</vt:lpstr>
    </vt:vector>
  </TitlesOfParts>
  <Company>ArData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Gohel</dc:creator>
  <cp:lastModifiedBy>David Gohel</cp:lastModifiedBy>
  <cp:revision>2</cp:revision>
  <dcterms:created xsi:type="dcterms:W3CDTF">2015-12-30T10:23:28Z</dcterms:created>
  <dcterms:modified xsi:type="dcterms:W3CDTF">2015-12-30T10:27:50Z</dcterms:modified>
</cp:coreProperties>
</file>