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93" r:id="rId3"/>
    <p:sldId id="258" r:id="rId4"/>
    <p:sldId id="501" r:id="rId5"/>
    <p:sldId id="503" r:id="rId6"/>
    <p:sldId id="505" r:id="rId7"/>
    <p:sldId id="502" r:id="rId8"/>
    <p:sldId id="504" r:id="rId9"/>
    <p:sldId id="506" r:id="rId10"/>
    <p:sldId id="507" r:id="rId11"/>
    <p:sldId id="460" r:id="rId12"/>
    <p:sldId id="508" r:id="rId13"/>
    <p:sldId id="509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9" r:id="rId22"/>
    <p:sldId id="518" r:id="rId23"/>
    <p:sldId id="521" r:id="rId24"/>
    <p:sldId id="520" r:id="rId25"/>
    <p:sldId id="522" r:id="rId26"/>
    <p:sldId id="28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00FF"/>
    <a:srgbClr val="FF3300"/>
    <a:srgbClr val="FF6600"/>
    <a:srgbClr val="CC0099"/>
    <a:srgbClr val="FF0066"/>
    <a:srgbClr val="CC00FF"/>
    <a:srgbClr val="009900"/>
    <a:srgbClr val="00FF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1713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867ED-D91D-46BF-870D-23053243F3FA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D21A-BDB2-4B27-8168-55193507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0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8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9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-4412" y="6313714"/>
            <a:ext cx="9144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8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7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0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5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 txBox="1">
            <a:spLocks/>
          </p:cNvSpPr>
          <p:nvPr userDrawn="1"/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8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1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0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2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052736"/>
            <a:ext cx="8496944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-44004"/>
            <a:ext cx="9144000" cy="73896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521017" y="169751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9" name="等腰三角形 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l"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Ø"/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875" y="16347"/>
            <a:ext cx="9144000" cy="6858000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弦形 5"/>
          <p:cNvSpPr/>
          <p:nvPr/>
        </p:nvSpPr>
        <p:spPr>
          <a:xfrm rot="13350635">
            <a:off x="-381910" y="-5624573"/>
            <a:ext cx="10290087" cy="11538522"/>
          </a:xfrm>
          <a:prstGeom prst="chord">
            <a:avLst>
              <a:gd name="adj1" fmla="val 4600706"/>
              <a:gd name="adj2" fmla="val 18879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2771800" y="2215118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24"/>
          <p:cNvSpPr txBox="1">
            <a:spLocks noChangeArrowheads="1"/>
          </p:cNvSpPr>
          <p:nvPr/>
        </p:nvSpPr>
        <p:spPr bwMode="auto">
          <a:xfrm>
            <a:off x="2967038" y="3433763"/>
            <a:ext cx="4662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第十</a:t>
            </a:r>
            <a:r>
              <a:rPr lang="zh-CN" altLang="en-US" sz="32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zh-CN" altLang="en-US" sz="32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网页布局实战</a:t>
            </a:r>
          </a:p>
        </p:txBody>
      </p:sp>
    </p:spTree>
    <p:extLst>
      <p:ext uri="{BB962C8B-B14F-4D97-AF65-F5344CB8AC3E}">
        <p14:creationId xmlns:p14="http://schemas.microsoft.com/office/powerpoint/2010/main" val="4961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smtClean="0"/>
              <a:t>浏览器调试工具</a:t>
            </a:r>
            <a:endParaRPr lang="zh-CN" dirty="0" smtClean="0"/>
          </a:p>
        </p:txBody>
      </p:sp>
      <p:sp>
        <p:nvSpPr>
          <p:cNvPr id="3" name="TextBox 10"/>
          <p:cNvSpPr>
            <a:spLocks noChangeArrowheads="1"/>
          </p:cNvSpPr>
          <p:nvPr/>
        </p:nvSpPr>
        <p:spPr bwMode="auto">
          <a:xfrm>
            <a:off x="656933" y="90872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修改CSS样式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中的属性</a:t>
            </a:r>
            <a:endParaRPr lang="zh-CN" altLang="en-US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4" name="Picture 10" descr="修改样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19250"/>
            <a:ext cx="7723188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1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3" name="等腰三角形 1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7"/>
          <p:cNvSpPr>
            <a:spLocks noChangeArrowheads="1"/>
          </p:cNvSpPr>
          <p:nvPr/>
        </p:nvSpPr>
        <p:spPr bwMode="auto">
          <a:xfrm rot="5400000" flipH="1">
            <a:off x="3244056" y="1905794"/>
            <a:ext cx="519113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文本框 18"/>
          <p:cNvSpPr>
            <a:spLocks noChangeArrowheads="1"/>
          </p:cNvSpPr>
          <p:nvPr/>
        </p:nvSpPr>
        <p:spPr bwMode="auto">
          <a:xfrm>
            <a:off x="3930650" y="1749518"/>
            <a:ext cx="4927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学习浏览器调试工具的使用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文本框 19"/>
          <p:cNvSpPr>
            <a:spLocks noChangeArrowheads="1"/>
          </p:cNvSpPr>
          <p:nvPr/>
        </p:nvSpPr>
        <p:spPr bwMode="auto">
          <a:xfrm>
            <a:off x="3917950" y="3253444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根据实例资料，完成页面</a:t>
            </a:r>
            <a:r>
              <a:rPr 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搭建</a:t>
            </a:r>
            <a:endParaRPr 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等腰三角形 26"/>
          <p:cNvSpPr>
            <a:spLocks noChangeArrowheads="1"/>
          </p:cNvSpPr>
          <p:nvPr/>
        </p:nvSpPr>
        <p:spPr bwMode="auto">
          <a:xfrm rot="5400000" flipH="1">
            <a:off x="3230562" y="3348038"/>
            <a:ext cx="519113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文本框 20"/>
          <p:cNvSpPr>
            <a:spLocks noChangeArrowheads="1"/>
          </p:cNvSpPr>
          <p:nvPr/>
        </p:nvSpPr>
        <p:spPr bwMode="auto">
          <a:xfrm>
            <a:off x="3950925" y="4634261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布局技巧总结</a:t>
            </a:r>
          </a:p>
        </p:txBody>
      </p:sp>
      <p:sp>
        <p:nvSpPr>
          <p:cNvPr id="21" name="等腰三角形 28"/>
          <p:cNvSpPr>
            <a:spLocks noChangeArrowheads="1"/>
          </p:cNvSpPr>
          <p:nvPr/>
        </p:nvSpPr>
        <p:spPr bwMode="auto">
          <a:xfrm rot="5400000" flipH="1">
            <a:off x="3244056" y="4734719"/>
            <a:ext cx="519113" cy="3397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8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  <a:endParaRPr lang="zh-CN" altLang="en-US" dirty="0" smtClean="0"/>
          </a:p>
        </p:txBody>
      </p:sp>
      <p:pic>
        <p:nvPicPr>
          <p:cNvPr id="5" name="Picture 2" descr="C:\Users\Administrator\Desktop\9\index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784225"/>
            <a:ext cx="5376863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93221" y="586996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emo12_1.html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60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  <a:endParaRPr lang="zh-CN" altLang="en-US" dirty="0" smtClean="0"/>
          </a:p>
        </p:txBody>
      </p:sp>
      <p:sp>
        <p:nvSpPr>
          <p:cNvPr id="5" name="内容占位符 1"/>
          <p:cNvSpPr>
            <a:spLocks noGrp="1" noChangeArrowheads="1"/>
          </p:cNvSpPr>
          <p:nvPr/>
        </p:nvSpPr>
        <p:spPr bwMode="auto">
          <a:xfrm>
            <a:off x="549275" y="980728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网页设计基本流程</a:t>
            </a:r>
            <a:endParaRPr lang="en-US" sz="28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需求获取</a:t>
            </a:r>
            <a:endParaRPr lang="en-US" sz="2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制作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UI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效果图</a:t>
            </a:r>
            <a:endParaRPr lang="en-US" sz="2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网页设计与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实现</a:t>
            </a:r>
            <a:endParaRPr 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lnSpc>
                <a:spcPct val="11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分析网页结构</a:t>
            </a:r>
            <a:endParaRPr 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lnSpc>
                <a:spcPct val="11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实现网页结构</a:t>
            </a:r>
            <a:endParaRPr 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lnSpc>
                <a:spcPct val="11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CSS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实现网页结构布局</a:t>
            </a:r>
            <a:endParaRPr 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lnSpc>
                <a:spcPct val="11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填充网页内容</a:t>
            </a:r>
            <a:endParaRPr 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lnSpc>
                <a:spcPct val="11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修饰网页样式</a:t>
            </a:r>
            <a:endParaRPr 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调整浏览器兼容性</a:t>
            </a:r>
            <a:endParaRPr lang="en-US" sz="2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网站上线运营</a:t>
            </a:r>
          </a:p>
        </p:txBody>
      </p:sp>
    </p:spTree>
    <p:extLst>
      <p:ext uri="{BB962C8B-B14F-4D97-AF65-F5344CB8AC3E}">
        <p14:creationId xmlns:p14="http://schemas.microsoft.com/office/powerpoint/2010/main" val="24830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</a:p>
        </p:txBody>
      </p:sp>
      <p:pic>
        <p:nvPicPr>
          <p:cNvPr id="3" name="图示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404938"/>
            <a:ext cx="3624338" cy="310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Administrator\Desktop\9\index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98499"/>
            <a:ext cx="5009952" cy="551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2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  <a:endParaRPr lang="zh-CN" altLang="en-US" dirty="0" smtClean="0"/>
          </a:p>
        </p:txBody>
      </p:sp>
      <p:pic>
        <p:nvPicPr>
          <p:cNvPr id="3" name="图示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339850"/>
            <a:ext cx="319405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Administrator\Desktop\9\index_new_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55588"/>
            <a:ext cx="554355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3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  <a:endParaRPr lang="zh-CN" altLang="en-US" dirty="0" smtClean="0"/>
          </a:p>
        </p:txBody>
      </p:sp>
      <p:pic>
        <p:nvPicPr>
          <p:cNvPr id="3" name="Picture 2" descr="C:\Users\Administrator\Desktop\9\index_new_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47713"/>
            <a:ext cx="4822825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514475"/>
            <a:ext cx="41925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4932363" y="1108075"/>
            <a:ext cx="4006850" cy="1792288"/>
            <a:chOff x="0" y="0"/>
            <a:chExt cx="4304021" cy="1800200"/>
          </a:xfrm>
        </p:grpSpPr>
        <p:sp>
          <p:nvSpPr>
            <p:cNvPr id="6" name="矩形 2"/>
            <p:cNvSpPr>
              <a:spLocks noChangeArrowheads="1"/>
            </p:cNvSpPr>
            <p:nvPr/>
          </p:nvSpPr>
          <p:spPr bwMode="auto">
            <a:xfrm>
              <a:off x="1207677" y="1008112"/>
              <a:ext cx="3096344" cy="7920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" name="直接箭头连接符 9"/>
            <p:cNvCxnSpPr>
              <a:cxnSpLocks noChangeShapeType="1"/>
            </p:cNvCxnSpPr>
            <p:nvPr/>
          </p:nvCxnSpPr>
          <p:spPr bwMode="auto">
            <a:xfrm flipH="1" flipV="1">
              <a:off x="0" y="0"/>
              <a:ext cx="1207677" cy="140415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4908550" y="2924175"/>
            <a:ext cx="4041775" cy="792163"/>
            <a:chOff x="0" y="0"/>
            <a:chExt cx="4320480" cy="792088"/>
          </a:xfrm>
        </p:grpSpPr>
        <p:sp>
          <p:nvSpPr>
            <p:cNvPr id="9" name="矩形 12"/>
            <p:cNvSpPr>
              <a:spLocks noChangeArrowheads="1"/>
            </p:cNvSpPr>
            <p:nvPr/>
          </p:nvSpPr>
          <p:spPr bwMode="auto">
            <a:xfrm>
              <a:off x="1224136" y="0"/>
              <a:ext cx="3096344" cy="792088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" name="直接箭头连接符 13"/>
            <p:cNvCxnSpPr>
              <a:cxnSpLocks noChangeShapeType="1"/>
            </p:cNvCxnSpPr>
            <p:nvPr/>
          </p:nvCxnSpPr>
          <p:spPr bwMode="auto">
            <a:xfrm flipH="1">
              <a:off x="0" y="385307"/>
              <a:ext cx="1207678" cy="10737"/>
            </a:xfrm>
            <a:prstGeom prst="straightConnector1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组合 18"/>
          <p:cNvGrpSpPr>
            <a:grpSpLocks/>
          </p:cNvGrpSpPr>
          <p:nvPr/>
        </p:nvGrpSpPr>
        <p:grpSpPr bwMode="auto">
          <a:xfrm>
            <a:off x="4943475" y="3724275"/>
            <a:ext cx="4014788" cy="2324100"/>
            <a:chOff x="0" y="0"/>
            <a:chExt cx="4304021" cy="2310670"/>
          </a:xfrm>
        </p:grpSpPr>
        <p:sp>
          <p:nvSpPr>
            <p:cNvPr id="12" name="矩形 15"/>
            <p:cNvSpPr>
              <a:spLocks noChangeArrowheads="1"/>
            </p:cNvSpPr>
            <p:nvPr/>
          </p:nvSpPr>
          <p:spPr bwMode="auto">
            <a:xfrm>
              <a:off x="1207677" y="0"/>
              <a:ext cx="3096344" cy="792088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" name="直接箭头连接符 16"/>
            <p:cNvCxnSpPr>
              <a:cxnSpLocks noChangeShapeType="1"/>
            </p:cNvCxnSpPr>
            <p:nvPr/>
          </p:nvCxnSpPr>
          <p:spPr bwMode="auto">
            <a:xfrm flipH="1">
              <a:off x="0" y="396044"/>
              <a:ext cx="1191219" cy="1914626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418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  <a:endParaRPr lang="zh-CN" alt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873125"/>
            <a:ext cx="5783262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5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  <a:endParaRPr lang="zh-CN" altLang="en-US" dirty="0" smtClean="0"/>
          </a:p>
        </p:txBody>
      </p:sp>
      <p:pic>
        <p:nvPicPr>
          <p:cNvPr id="3" name="Picture 2" descr="C:\Users\Administrator\Desktop\9\index_new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054100"/>
            <a:ext cx="488315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1555750"/>
            <a:ext cx="38385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4916488" y="1989138"/>
            <a:ext cx="4192587" cy="1908175"/>
            <a:chOff x="0" y="0"/>
            <a:chExt cx="4192801" cy="190821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880433" y="0"/>
              <a:ext cx="3312368" cy="19082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" name="直接箭头连接符 4"/>
            <p:cNvCxnSpPr>
              <a:cxnSpLocks noChangeShapeType="1"/>
            </p:cNvCxnSpPr>
            <p:nvPr/>
          </p:nvCxnSpPr>
          <p:spPr bwMode="auto">
            <a:xfrm flipH="1" flipV="1">
              <a:off x="0" y="144016"/>
              <a:ext cx="880434" cy="81009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9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页面搭建</a:t>
            </a:r>
            <a:endParaRPr lang="zh-CN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700088"/>
            <a:ext cx="2611438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2103438"/>
            <a:ext cx="2481262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397250"/>
            <a:ext cx="28590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4878388"/>
            <a:ext cx="24971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938213"/>
            <a:ext cx="38385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4021138" y="1997075"/>
            <a:ext cx="3783012" cy="1436688"/>
            <a:chOff x="0" y="0"/>
            <a:chExt cx="4804063" cy="2004436"/>
          </a:xfrm>
        </p:grpSpPr>
        <p:sp>
          <p:nvSpPr>
            <p:cNvPr id="11" name="矩形 15"/>
            <p:cNvSpPr>
              <a:spLocks noChangeArrowheads="1"/>
            </p:cNvSpPr>
            <p:nvPr/>
          </p:nvSpPr>
          <p:spPr bwMode="auto">
            <a:xfrm>
              <a:off x="1491695" y="96224"/>
              <a:ext cx="3312368" cy="19082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箭头连接符 16"/>
            <p:cNvCxnSpPr>
              <a:cxnSpLocks noChangeShapeType="1"/>
            </p:cNvCxnSpPr>
            <p:nvPr/>
          </p:nvCxnSpPr>
          <p:spPr bwMode="auto">
            <a:xfrm flipH="1" flipV="1">
              <a:off x="0" y="0"/>
              <a:ext cx="1491698" cy="105033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3411538" y="2373313"/>
            <a:ext cx="4392612" cy="3538537"/>
            <a:chOff x="0" y="0"/>
            <a:chExt cx="5577417" cy="4935985"/>
          </a:xfrm>
        </p:grpSpPr>
        <p:sp>
          <p:nvSpPr>
            <p:cNvPr id="14" name="矩形 19"/>
            <p:cNvSpPr>
              <a:spLocks noChangeArrowheads="1"/>
            </p:cNvSpPr>
            <p:nvPr/>
          </p:nvSpPr>
          <p:spPr bwMode="auto">
            <a:xfrm>
              <a:off x="2248359" y="1433973"/>
              <a:ext cx="3312368" cy="19082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" name="直接箭头连接符 20"/>
            <p:cNvCxnSpPr>
              <a:cxnSpLocks noChangeShapeType="1"/>
            </p:cNvCxnSpPr>
            <p:nvPr/>
          </p:nvCxnSpPr>
          <p:spPr bwMode="auto">
            <a:xfrm flipH="1" flipV="1">
              <a:off x="914330" y="0"/>
              <a:ext cx="1334033" cy="238808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2265048" y="3342187"/>
              <a:ext cx="3312369" cy="15937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直接箭头连接符 23"/>
            <p:cNvCxnSpPr>
              <a:cxnSpLocks noChangeShapeType="1"/>
            </p:cNvCxnSpPr>
            <p:nvPr/>
          </p:nvCxnSpPr>
          <p:spPr bwMode="auto">
            <a:xfrm flipH="1" flipV="1">
              <a:off x="0" y="728216"/>
              <a:ext cx="2186217" cy="348696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2846388" y="706438"/>
            <a:ext cx="4957762" cy="1366837"/>
            <a:chOff x="0" y="0"/>
            <a:chExt cx="6295761" cy="1908212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2983393" y="0"/>
              <a:ext cx="3312368" cy="19082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" name="直接箭头连接符 11"/>
            <p:cNvCxnSpPr>
              <a:cxnSpLocks noChangeShapeType="1"/>
            </p:cNvCxnSpPr>
            <p:nvPr/>
          </p:nvCxnSpPr>
          <p:spPr bwMode="auto">
            <a:xfrm flipH="1">
              <a:off x="0" y="954108"/>
              <a:ext cx="2983396" cy="55237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92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7"/>
          <p:cNvSpPr>
            <a:spLocks noChangeArrowheads="1"/>
          </p:cNvSpPr>
          <p:nvPr/>
        </p:nvSpPr>
        <p:spPr bwMode="auto">
          <a:xfrm rot="5400000" flipH="1">
            <a:off x="3244056" y="1905794"/>
            <a:ext cx="519113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文本框 18"/>
          <p:cNvSpPr>
            <a:spLocks noChangeArrowheads="1"/>
          </p:cNvSpPr>
          <p:nvPr/>
        </p:nvSpPr>
        <p:spPr bwMode="auto">
          <a:xfrm>
            <a:off x="3930650" y="1812925"/>
            <a:ext cx="4927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掌握浏览器调试工具的使用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文本框 20"/>
          <p:cNvSpPr>
            <a:spLocks noChangeArrowheads="1"/>
          </p:cNvSpPr>
          <p:nvPr/>
        </p:nvSpPr>
        <p:spPr bwMode="auto">
          <a:xfrm>
            <a:off x="4013200" y="3615844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掌握常用布局技巧</a:t>
            </a:r>
          </a:p>
        </p:txBody>
      </p:sp>
      <p:sp>
        <p:nvSpPr>
          <p:cNvPr id="21" name="等腰三角形 28"/>
          <p:cNvSpPr>
            <a:spLocks noChangeArrowheads="1"/>
          </p:cNvSpPr>
          <p:nvPr/>
        </p:nvSpPr>
        <p:spPr bwMode="auto">
          <a:xfrm rot="5400000" flipH="1">
            <a:off x="3244055" y="3707592"/>
            <a:ext cx="519113" cy="3397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3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导航栏制作</a:t>
            </a:r>
            <a:endParaRPr lang="zh-CN" altLang="en-US" dirty="0" smtClean="0"/>
          </a:p>
        </p:txBody>
      </p:sp>
      <p:pic>
        <p:nvPicPr>
          <p:cNvPr id="3" name="Picture 1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95" y="2598736"/>
            <a:ext cx="6423730" cy="90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竖直导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2" y="2573423"/>
            <a:ext cx="1884145" cy="287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025524" y="1495425"/>
            <a:ext cx="685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ea typeface="微软雅黑" pitchFamily="34" charset="-122"/>
              </a:rPr>
              <a:t>竖直导航栏</a:t>
            </a:r>
            <a:r>
              <a:rPr lang="zh-CN" altLang="en-US" sz="2800" dirty="0" smtClean="0">
                <a:ea typeface="微软雅黑" pitchFamily="34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ea typeface="微软雅黑" pitchFamily="34" charset="-122"/>
              </a:rPr>
              <a:t>水平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itchFamily="34" charset="-122"/>
              </a:rPr>
              <a:t>背景</a:t>
            </a:r>
            <a:r>
              <a:rPr lang="zh-CN" altLang="en-US" sz="2800" dirty="0">
                <a:solidFill>
                  <a:srgbClr val="FF0000"/>
                </a:solidFill>
                <a:ea typeface="微软雅黑" pitchFamily="34" charset="-122"/>
              </a:rPr>
              <a:t>图片导航栏</a:t>
            </a:r>
            <a:r>
              <a:rPr lang="zh-CN" altLang="en-US" sz="2800" dirty="0">
                <a:ea typeface="微软雅黑" pitchFamily="34" charset="-122"/>
              </a:rPr>
              <a:t>的制作</a:t>
            </a:r>
          </a:p>
        </p:txBody>
      </p:sp>
    </p:spTree>
    <p:extLst>
      <p:ext uri="{BB962C8B-B14F-4D97-AF65-F5344CB8AC3E}">
        <p14:creationId xmlns:p14="http://schemas.microsoft.com/office/powerpoint/2010/main" val="37363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未添加任何样式的导航栏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2420888"/>
            <a:ext cx="3744416" cy="268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942129" y="1257335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微软雅黑" pitchFamily="34" charset="-122"/>
              </a:rPr>
              <a:t>未添加任何样式的导航栏</a:t>
            </a:r>
          </a:p>
        </p:txBody>
      </p:sp>
      <p:pic>
        <p:nvPicPr>
          <p:cNvPr id="4" name="Picture 11" descr="未添加样式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276872"/>
            <a:ext cx="473655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 noChangeArrowheads="1"/>
          </p:cNvSpPr>
          <p:nvPr/>
        </p:nvSpPr>
        <p:spPr>
          <a:xfrm>
            <a:off x="923925" y="84138"/>
            <a:ext cx="7658100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导航栏制作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84138"/>
            <a:ext cx="7658100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导航栏制作</a:t>
            </a:r>
            <a:endParaRPr lang="zh-CN" altLang="en-US" dirty="0" smtClean="0"/>
          </a:p>
        </p:txBody>
      </p:sp>
      <p:pic>
        <p:nvPicPr>
          <p:cNvPr id="3" name="Picture 9" descr="制作竖直导航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166813"/>
            <a:ext cx="45339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导航栏制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57400"/>
            <a:ext cx="32400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93725" y="9810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微软雅黑" pitchFamily="34" charset="-122"/>
              </a:rPr>
              <a:t>竖直导航栏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25" y="5733256"/>
            <a:ext cx="253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emo12_2.html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27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84138"/>
            <a:ext cx="7658100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导航栏制作</a:t>
            </a:r>
            <a:endParaRPr lang="zh-CN" altLang="en-US" dirty="0" smtClean="0"/>
          </a:p>
        </p:txBody>
      </p:sp>
      <p:pic>
        <p:nvPicPr>
          <p:cNvPr id="3" name="Picture 9" descr="导航栏制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2175"/>
            <a:ext cx="32400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93725" y="981075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微软雅黑" pitchFamily="34" charset="-122"/>
              </a:rPr>
              <a:t>使用背景图片导航栏</a:t>
            </a:r>
          </a:p>
        </p:txBody>
      </p:sp>
      <p:pic>
        <p:nvPicPr>
          <p:cNvPr id="5" name="Picture 11" descr="背景图片样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952500"/>
            <a:ext cx="408622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3725" y="5733256"/>
            <a:ext cx="253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emo12_3.html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46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84138"/>
            <a:ext cx="7658100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布局技巧总结</a:t>
            </a:r>
            <a:endParaRPr lang="zh-CN" altLang="en-US" dirty="0" smtClean="0"/>
          </a:p>
        </p:txBody>
      </p:sp>
      <p:sp>
        <p:nvSpPr>
          <p:cNvPr id="3" name="矩形 9"/>
          <p:cNvSpPr>
            <a:spLocks noChangeArrowheads="1"/>
          </p:cNvSpPr>
          <p:nvPr/>
        </p:nvSpPr>
        <p:spPr bwMode="auto">
          <a:xfrm>
            <a:off x="638175" y="1527175"/>
            <a:ext cx="7775575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indent="-457200" defTabSz="1066800">
              <a:lnSpc>
                <a:spcPct val="150000"/>
              </a:lnSpc>
              <a:spcAft>
                <a:spcPct val="150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网页布局遵循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从整体到局部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的原则。</a:t>
            </a:r>
          </a:p>
          <a:p>
            <a:pPr lvl="2" indent="-457200" defTabSz="1066800">
              <a:lnSpc>
                <a:spcPct val="150000"/>
              </a:lnSpc>
              <a:spcAft>
                <a:spcPct val="150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margin容易产生边界的重合，边界重合时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利用padding或border来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避免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</a:t>
            </a:r>
            <a:endParaRPr lang="en-US" sz="2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2" indent="-457200" defTabSz="1066800">
              <a:lnSpc>
                <a:spcPct val="150000"/>
              </a:lnSpc>
              <a:spcAft>
                <a:spcPct val="150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使用浮动功能时记得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适当清除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指令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</a:t>
            </a:r>
            <a:endParaRPr lang="en-US" sz="2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9233" y="1268760"/>
            <a:ext cx="8331069" cy="469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l"/>
              <a:defRPr sz="3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  <a:sym typeface="微软雅黑" pitchFamily="34" charset="-122"/>
              </a:rPr>
              <a:t>浏览器</a:t>
            </a:r>
            <a:r>
              <a:rPr lang="zh-CN" altLang="en-US" sz="2800" dirty="0">
                <a:solidFill>
                  <a:srgbClr val="FF0000"/>
                </a:solidFill>
                <a:sym typeface="微软雅黑" pitchFamily="34" charset="-122"/>
              </a:rPr>
              <a:t>调试工具</a:t>
            </a:r>
            <a:r>
              <a:rPr lang="zh-CN" altLang="en-US" sz="2800" dirty="0">
                <a:sym typeface="微软雅黑" pitchFamily="34" charset="-122"/>
              </a:rPr>
              <a:t>的使用方法</a:t>
            </a:r>
          </a:p>
          <a:p>
            <a:r>
              <a:rPr lang="zh-CN" altLang="en-US" sz="2800" dirty="0" smtClean="0"/>
              <a:t>常用的布局技巧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567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5" name="矩形 4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弦形 5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等腰三角形 6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14" name="等腰三角形 1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19" name="等腰三角形 1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等腰三角形 22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讲目标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5400000" flipH="1">
            <a:off x="3244056" y="1905794"/>
            <a:ext cx="519113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文本框 18"/>
          <p:cNvSpPr>
            <a:spLocks noChangeArrowheads="1"/>
          </p:cNvSpPr>
          <p:nvPr/>
        </p:nvSpPr>
        <p:spPr bwMode="auto">
          <a:xfrm>
            <a:off x="3930650" y="1812925"/>
            <a:ext cx="4927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学习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浏览器调试工具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的使用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文本框 19"/>
          <p:cNvSpPr>
            <a:spLocks noChangeArrowheads="1"/>
          </p:cNvSpPr>
          <p:nvPr/>
        </p:nvSpPr>
        <p:spPr bwMode="auto">
          <a:xfrm>
            <a:off x="3917950" y="3167063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根据实例资料，完成页面</a:t>
            </a:r>
            <a:r>
              <a:rPr 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搭建</a:t>
            </a: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等腰三角形 26"/>
          <p:cNvSpPr>
            <a:spLocks noChangeArrowheads="1"/>
          </p:cNvSpPr>
          <p:nvPr/>
        </p:nvSpPr>
        <p:spPr bwMode="auto">
          <a:xfrm rot="5400000" flipH="1">
            <a:off x="3230562" y="3348038"/>
            <a:ext cx="519113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3" name="文本框 20"/>
          <p:cNvSpPr>
            <a:spLocks noChangeArrowheads="1"/>
          </p:cNvSpPr>
          <p:nvPr/>
        </p:nvSpPr>
        <p:spPr bwMode="auto">
          <a:xfrm>
            <a:off x="3930650" y="4527550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布局技巧总结</a:t>
            </a: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3244056" y="4734719"/>
            <a:ext cx="519113" cy="3397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3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923925" y="84138"/>
            <a:ext cx="7658100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主流的浏览器调试工具</a:t>
            </a:r>
            <a:endParaRPr lang="zh-CN" altLang="en-US" dirty="0" smtClean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11559" y="1281926"/>
            <a:ext cx="813690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  <a:latin typeface="Calibri" pitchFamily="34" charset="0"/>
                <a:sym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Calibri" pitchFamily="34" charset="0"/>
                <a:sym typeface="宋体" pitchFamily="2" charset="-122"/>
              </a:rPr>
              <a:t>主流的浏览器调试工具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Google浏览器自带调试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Firebug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IETester</a:t>
            </a:r>
          </a:p>
        </p:txBody>
      </p:sp>
      <p:pic>
        <p:nvPicPr>
          <p:cNvPr id="6" name="Picture 11" descr="google图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498975"/>
            <a:ext cx="15478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QQ截图201505221408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4592638"/>
            <a:ext cx="1465262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QQ截图201505221410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4498975"/>
            <a:ext cx="1600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1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556 -0.089630 L 0.295069 -0.317963 " pathEditMode="relative" rAng="0" ptsTypes="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5" grpId="1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84138"/>
            <a:ext cx="7658100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主流的浏览器调试工具</a:t>
            </a:r>
            <a:endParaRPr lang="zh-CN" altLang="en-US" dirty="0" smtClean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923925" y="2420888"/>
            <a:ext cx="663575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完成html,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查看与调试</a:t>
            </a:r>
          </a:p>
          <a:p>
            <a:pPr eaLnBrk="1" hangingPunct="1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页面的整体规划分析</a:t>
            </a:r>
          </a:p>
          <a:p>
            <a:pPr eaLnBrk="1" hangingPunct="1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javascript调试功能等</a:t>
            </a: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874713" y="1573540"/>
            <a:ext cx="7288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浏览器调试工具的作用？</a:t>
            </a:r>
          </a:p>
        </p:txBody>
      </p:sp>
    </p:spTree>
    <p:extLst>
      <p:ext uri="{BB962C8B-B14F-4D97-AF65-F5344CB8AC3E}">
        <p14:creationId xmlns:p14="http://schemas.microsoft.com/office/powerpoint/2010/main" val="2203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主流的浏览器调试工具</a:t>
            </a:r>
            <a:endParaRPr lang="zh-CN" altLang="en-US" dirty="0" smtClean="0"/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6737350" y="3068960"/>
            <a:ext cx="2455863" cy="1928813"/>
          </a:xfrm>
          <a:prstGeom prst="irregularSeal1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F12+Fn</a:t>
            </a:r>
            <a:endParaRPr lang="zh-CN" altLang="en-US" sz="3200" dirty="0"/>
          </a:p>
        </p:txBody>
      </p:sp>
      <p:pic>
        <p:nvPicPr>
          <p:cNvPr id="4" name="Picture 12" descr="F12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925513"/>
            <a:ext cx="5819775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主流的浏览器调试工具</a:t>
            </a:r>
            <a:endParaRPr lang="zh-CN" altLang="en-US" dirty="0" smtClean="0"/>
          </a:p>
        </p:txBody>
      </p:sp>
      <p:pic>
        <p:nvPicPr>
          <p:cNvPr id="3" name="Picture 9" descr="样式与内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17600"/>
            <a:ext cx="8111938" cy="367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792288" y="4797152"/>
            <a:ext cx="1752600" cy="745653"/>
          </a:xfrm>
          <a:prstGeom prst="wedgeEllipseCallout">
            <a:avLst>
              <a:gd name="adj1" fmla="val -48708"/>
              <a:gd name="adj2" fmla="val -133088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HTML文本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915025" y="4797152"/>
            <a:ext cx="1752600" cy="736128"/>
          </a:xfrm>
          <a:prstGeom prst="wedgeEllipseCallout">
            <a:avLst>
              <a:gd name="adj1" fmla="val -48708"/>
              <a:gd name="adj2" fmla="val -133088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CSS样式</a:t>
            </a:r>
          </a:p>
        </p:txBody>
      </p:sp>
    </p:spTree>
    <p:extLst>
      <p:ext uri="{BB962C8B-B14F-4D97-AF65-F5344CB8AC3E}">
        <p14:creationId xmlns:p14="http://schemas.microsoft.com/office/powerpoint/2010/main" val="3552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smtClean="0"/>
              <a:t>浏览器调试工具</a:t>
            </a:r>
          </a:p>
        </p:txBody>
      </p:sp>
      <p:sp>
        <p:nvSpPr>
          <p:cNvPr id="3" name="TextBox 10"/>
          <p:cNvSpPr>
            <a:spLocks noChangeArrowheads="1"/>
          </p:cNvSpPr>
          <p:nvPr/>
        </p:nvSpPr>
        <p:spPr bwMode="auto">
          <a:xfrm>
            <a:off x="5764213" y="1589088"/>
            <a:ext cx="32369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网页中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选定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需要修改或查看样式的网页元素，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审查元素。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4" name="Picture 10" descr="审查元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01763"/>
            <a:ext cx="5087937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923925" y="73025"/>
            <a:ext cx="7886700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smtClean="0"/>
              <a:t>浏览器调试工具</a:t>
            </a:r>
            <a:endParaRPr lang="zh-CN" dirty="0" smtClean="0"/>
          </a:p>
        </p:txBody>
      </p:sp>
      <p:sp>
        <p:nvSpPr>
          <p:cNvPr id="3" name="TextBox 10"/>
          <p:cNvSpPr>
            <a:spLocks noChangeArrowheads="1"/>
          </p:cNvSpPr>
          <p:nvPr/>
        </p:nvSpPr>
        <p:spPr bwMode="auto">
          <a:xfrm>
            <a:off x="596900" y="9144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查看需要修改的内容以及对应区域的CSS样式</a:t>
            </a:r>
          </a:p>
        </p:txBody>
      </p:sp>
      <p:pic>
        <p:nvPicPr>
          <p:cNvPr id="4" name="Picture 10" descr="审查元素内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871663"/>
            <a:ext cx="71247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6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</TotalTime>
  <Words>332</Words>
  <Application>Microsoft Office PowerPoint</Application>
  <PresentationFormat>全屏显示(4:3)</PresentationFormat>
  <Paragraphs>76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MengYi</dc:creator>
  <cp:lastModifiedBy>MengYi</cp:lastModifiedBy>
  <cp:revision>346</cp:revision>
  <dcterms:created xsi:type="dcterms:W3CDTF">2015-10-15T07:13:26Z</dcterms:created>
  <dcterms:modified xsi:type="dcterms:W3CDTF">2016-04-21T01:48:16Z</dcterms:modified>
</cp:coreProperties>
</file>