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9" r:id="rId5"/>
    <p:sldId id="286" r:id="rId6"/>
    <p:sldId id="293" r:id="rId7"/>
    <p:sldId id="311" r:id="rId8"/>
    <p:sldId id="294" r:id="rId9"/>
    <p:sldId id="292" r:id="rId10"/>
    <p:sldId id="296" r:id="rId11"/>
    <p:sldId id="295" r:id="rId12"/>
    <p:sldId id="297" r:id="rId13"/>
    <p:sldId id="299" r:id="rId14"/>
    <p:sldId id="298" r:id="rId15"/>
    <p:sldId id="300" r:id="rId16"/>
    <p:sldId id="313" r:id="rId17"/>
    <p:sldId id="308" r:id="rId18"/>
    <p:sldId id="309" r:id="rId19"/>
    <p:sldId id="301" r:id="rId20"/>
    <p:sldId id="290" r:id="rId21"/>
    <p:sldId id="302" r:id="rId22"/>
    <p:sldId id="303" r:id="rId23"/>
    <p:sldId id="310" r:id="rId24"/>
    <p:sldId id="304" r:id="rId25"/>
    <p:sldId id="312" r:id="rId26"/>
    <p:sldId id="306" r:id="rId27"/>
    <p:sldId id="305" r:id="rId28"/>
    <p:sldId id="307" r:id="rId29"/>
    <p:sldId id="287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2" autoAdjust="0"/>
    <p:restoredTop sz="80721" autoAdjust="0"/>
  </p:normalViewPr>
  <p:slideViewPr>
    <p:cSldViewPr snapToGrid="0">
      <p:cViewPr varScale="1">
        <p:scale>
          <a:sx n="60" d="100"/>
          <a:sy n="60" d="100"/>
        </p:scale>
        <p:origin x="1986" y="72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三原色：红、绿、蓝</a:t>
            </a:r>
            <a:endParaRPr lang="en-US" altLang="zh-CN" dirty="0" smtClean="0"/>
          </a:p>
          <a:p>
            <a:r>
              <a:rPr lang="en-US" altLang="zh-CN" dirty="0" smtClean="0"/>
              <a:t>RGB</a:t>
            </a:r>
            <a:r>
              <a:rPr lang="zh-CN" altLang="en-US" dirty="0" smtClean="0"/>
              <a:t>：每个原色用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共计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个数字来表示颜色的比重，共计</a:t>
            </a:r>
            <a:r>
              <a:rPr lang="en-US" altLang="zh-CN" dirty="0" smtClean="0"/>
              <a:t>256</a:t>
            </a:r>
            <a:r>
              <a:rPr lang="zh-CN" altLang="en-US" dirty="0" smtClean="0"/>
              <a:t>*</a:t>
            </a:r>
            <a:r>
              <a:rPr lang="en-US" altLang="zh-CN" dirty="0" smtClean="0"/>
              <a:t>256</a:t>
            </a:r>
            <a:r>
              <a:rPr lang="zh-CN" altLang="en-US" dirty="0" smtClean="0"/>
              <a:t>*</a:t>
            </a:r>
            <a:r>
              <a:rPr lang="en-US" altLang="zh-CN" dirty="0" smtClean="0"/>
              <a:t>256=16777216</a:t>
            </a:r>
            <a:r>
              <a:rPr lang="zh-CN" altLang="en-US" dirty="0" smtClean="0"/>
              <a:t>种颜色，又称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万色或者</a:t>
            </a:r>
            <a:r>
              <a:rPr lang="en-US" altLang="zh-CN" dirty="0" smtClean="0"/>
              <a:t>16M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r>
              <a:rPr lang="zh-CN" altLang="en-US" dirty="0" smtClean="0"/>
              <a:t>十六进制：前两位表示</a:t>
            </a:r>
            <a:r>
              <a:rPr lang="zh-CN" altLang="en-US" smtClean="0"/>
              <a:t>红色比重，中间两位绿色的比重，最后两位蓝色的比重。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5" y="3433574"/>
            <a:ext cx="5864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基本样式修饰（二）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0281" y="1208896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background-image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demo8_4</a:t>
            </a:r>
            <a:r>
              <a:rPr lang="en-US" altLang="zh-CN" sz="2000" dirty="0"/>
              <a:t>.htm</a:t>
            </a:r>
            <a:endParaRPr lang="zh-CN" altLang="en-US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2" y="2000250"/>
            <a:ext cx="6692142" cy="118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" y="3284738"/>
            <a:ext cx="8086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0281" y="1208896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background-image</a:t>
            </a:r>
            <a:endParaRPr lang="zh-CN" alt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04" y="1802971"/>
            <a:ext cx="2510950" cy="38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6441" y="2430979"/>
            <a:ext cx="5463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如何让背景图片，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1.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根据指定要求进行平铺？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在指定位置出现？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背景重复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296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background-repeat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7162" y="1941990"/>
            <a:ext cx="6834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 smtClean="0"/>
              <a:t>        background-image: url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image/bg.jpg);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>
                <a:solidFill>
                  <a:srgbClr val="C00000"/>
                </a:solidFill>
              </a:rPr>
              <a:t>background-repeat:repeat-x;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24" y="3722830"/>
            <a:ext cx="5198431" cy="251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demo8_5</a:t>
            </a:r>
            <a:r>
              <a:rPr lang="en-US" altLang="zh-CN" sz="2000" dirty="0"/>
              <a:t>.htm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18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背景重复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296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background-repeat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44" y="2805941"/>
            <a:ext cx="6470724" cy="2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80" y="22811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可选的属性值：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6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背景定位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319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background-position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7162" y="1690202"/>
            <a:ext cx="6834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 smtClean="0"/>
              <a:t>        background-image: url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image/bg.jpg);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background-repeat:no-repeat;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>
                <a:solidFill>
                  <a:srgbClr val="C00000"/>
                </a:solidFill>
              </a:rPr>
              <a:t>background-position:center</a:t>
            </a:r>
            <a:r>
              <a:rPr lang="en-US" altLang="zh-CN" sz="28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        </a:t>
            </a:r>
            <a:r>
              <a:rPr lang="en-US" altLang="zh-CN" sz="2800" dirty="0"/>
              <a:t>height: 500px;</a:t>
            </a:r>
            <a:endParaRPr lang="en-US" altLang="zh-CN" sz="2800" dirty="0" smtClean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demo8_6</a:t>
            </a:r>
            <a:r>
              <a:rPr lang="en-US" altLang="zh-CN" sz="2000" dirty="0"/>
              <a:t>.htm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807588" y="3041906"/>
            <a:ext cx="2003767" cy="461665"/>
            <a:chOff x="4807588" y="3293694"/>
            <a:chExt cx="2003767" cy="461665"/>
          </a:xfrm>
        </p:grpSpPr>
        <p:sp>
          <p:nvSpPr>
            <p:cNvPr id="10" name="矩形 9"/>
            <p:cNvSpPr/>
            <p:nvPr/>
          </p:nvSpPr>
          <p:spPr>
            <a:xfrm>
              <a:off x="4807588" y="3293694"/>
              <a:ext cx="982139" cy="46166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57248" y="333986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08" y="3880934"/>
            <a:ext cx="2566093" cy="2444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背景定位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319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background-position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23" y="2815463"/>
            <a:ext cx="5921687" cy="232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61834" y="22932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834" y="5486402"/>
            <a:ext cx="615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如果您仅规定了一个关键词，那么第二个值将是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"center"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背景定位样式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845255"/>
            <a:ext cx="8331069" cy="4873963"/>
          </a:xfrm>
        </p:spPr>
        <p:txBody>
          <a:bodyPr/>
          <a:lstStyle/>
          <a:p>
            <a:r>
              <a:rPr lang="zh-CN" altLang="en-US" dirty="0" smtClean="0"/>
              <a:t>河北中学的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4" y="1560096"/>
            <a:ext cx="8976059" cy="5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背景定位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319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background-position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7162" y="1941990"/>
            <a:ext cx="6834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 smtClean="0"/>
              <a:t>        background-image: url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image/bg.jpg);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background-repeat:no-repeat;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>
                <a:solidFill>
                  <a:srgbClr val="C00000"/>
                </a:solidFill>
              </a:rPr>
              <a:t>background-position:50% 50%;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height:500px;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demo8_7.htm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754580" y="3280442"/>
            <a:ext cx="2909596" cy="461665"/>
            <a:chOff x="4754580" y="3280442"/>
            <a:chExt cx="2909596" cy="461665"/>
          </a:xfrm>
        </p:grpSpPr>
        <p:sp>
          <p:nvSpPr>
            <p:cNvPr id="10" name="矩形 9"/>
            <p:cNvSpPr/>
            <p:nvPr/>
          </p:nvSpPr>
          <p:spPr>
            <a:xfrm>
              <a:off x="4754580" y="3280442"/>
              <a:ext cx="1596791" cy="46166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53588" y="331335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百分数值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10" y="3852769"/>
            <a:ext cx="2325028" cy="2579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背景定位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29" y="1208896"/>
            <a:ext cx="319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background-position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7162" y="1941990"/>
            <a:ext cx="6834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 smtClean="0"/>
              <a:t>        background-image: url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image/bg.jpg);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background-repeat:no-repeat;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>
                <a:solidFill>
                  <a:srgbClr val="C00000"/>
                </a:solidFill>
              </a:rPr>
              <a:t>background-position:</a:t>
            </a:r>
            <a:r>
              <a:rPr lang="en-US" altLang="zh-CN" sz="2800" dirty="0">
                <a:solidFill>
                  <a:srgbClr val="C00000"/>
                </a:solidFill>
              </a:rPr>
              <a:t>50px 100px</a:t>
            </a:r>
            <a:r>
              <a:rPr lang="en-US" altLang="zh-CN" sz="28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       </a:t>
            </a:r>
            <a:r>
              <a:rPr lang="en-US" altLang="zh-CN" sz="2800" dirty="0"/>
              <a:t>height:500px</a:t>
            </a:r>
            <a:r>
              <a:rPr lang="en-US" altLang="zh-CN" sz="2800" dirty="0" smtClean="0"/>
              <a:t>;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demo8_8.htm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754580" y="3280442"/>
            <a:ext cx="2904903" cy="461665"/>
            <a:chOff x="4754580" y="3280442"/>
            <a:chExt cx="2904903" cy="461665"/>
          </a:xfrm>
        </p:grpSpPr>
        <p:sp>
          <p:nvSpPr>
            <p:cNvPr id="10" name="矩形 9"/>
            <p:cNvSpPr/>
            <p:nvPr/>
          </p:nvSpPr>
          <p:spPr>
            <a:xfrm>
              <a:off x="4754580" y="3280442"/>
              <a:ext cx="1805246" cy="461665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7030A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05376" y="331335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长度值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9" y="4192552"/>
            <a:ext cx="1887426" cy="2665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背景综合属性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637" y="1208896"/>
            <a:ext cx="190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9025" y="1941990"/>
            <a:ext cx="8931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>
                <a:solidFill>
                  <a:srgbClr val="C00000"/>
                </a:solidFill>
              </a:rPr>
              <a:t>background: #00ff00 url(image/bg.jpg) no-repeat center</a:t>
            </a:r>
            <a:r>
              <a:rPr lang="en-US" altLang="zh-CN" sz="28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height:500px;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demo8_9.htm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47" y="3209149"/>
            <a:ext cx="3342654" cy="364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讲目标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49" y="1085640"/>
            <a:ext cx="468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进行背景类样式修饰方法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452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进行列表类样式修饰方法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442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背景类样式修饰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372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列表类样式修饰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0208" y="1378226"/>
            <a:ext cx="7060610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项图像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志位置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表类型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7029" y="1208896"/>
            <a:ext cx="215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list-style-type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97" y="1941990"/>
            <a:ext cx="683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ul{</a:t>
            </a:r>
          </a:p>
          <a:p>
            <a:r>
              <a:rPr lang="en-US" altLang="zh-CN" sz="2800" dirty="0" smtClean="0"/>
              <a:t>        list-style-type:square;</a:t>
            </a:r>
            <a:endParaRPr lang="zh-CN" altLang="en-US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761238"/>
            <a:ext cx="17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demo8_10.htm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00" y="3326985"/>
            <a:ext cx="2635775" cy="211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6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表类型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7029" y="1208896"/>
            <a:ext cx="215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list-style-type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97" y="1941990"/>
            <a:ext cx="683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ul{</a:t>
            </a:r>
          </a:p>
          <a:p>
            <a:r>
              <a:rPr lang="en-US" altLang="zh-CN" sz="2800" dirty="0" smtClean="0"/>
              <a:t>        list-style-type:none;</a:t>
            </a:r>
            <a:endParaRPr lang="zh-CN" altLang="en-US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761238"/>
            <a:ext cx="17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demo8_11.htm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51" y="3326985"/>
            <a:ext cx="2315330" cy="243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4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表类型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7029" y="1208896"/>
            <a:ext cx="215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list-style-type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80" y="22811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可选的属性值：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80" y="3028536"/>
            <a:ext cx="7023052" cy="217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有序列表</a:t>
            </a:r>
            <a:r>
              <a:rPr lang="zh-CN" altLang="en-US" dirty="0"/>
              <a:t>类样式修饰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679"/>
            <a:ext cx="6753726" cy="1758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39" y="0"/>
            <a:ext cx="26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表标志位置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6133" y="1208896"/>
            <a:ext cx="2686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list-style-position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72920" y="2100461"/>
            <a:ext cx="446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ul{</a:t>
            </a:r>
          </a:p>
          <a:p>
            <a:r>
              <a:rPr lang="en-US" altLang="zh-CN" sz="2400" dirty="0"/>
              <a:t>        list-style-position: </a:t>
            </a:r>
            <a:r>
              <a:rPr lang="en-US" altLang="zh-CN" sz="2400" dirty="0" smtClean="0"/>
              <a:t>inside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86850" y="5952192"/>
            <a:ext cx="1852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demo8_13.html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4639" y="2152379"/>
            <a:ext cx="446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ul{</a:t>
            </a:r>
          </a:p>
          <a:p>
            <a:r>
              <a:rPr lang="en-US" altLang="zh-CN" sz="2400" dirty="0"/>
              <a:t>        list-style-position: </a:t>
            </a:r>
            <a:r>
              <a:rPr lang="en-US" altLang="zh-CN" sz="2400" dirty="0" smtClean="0"/>
              <a:t>outside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2834" y="5944583"/>
            <a:ext cx="1852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demo8_12.html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11" y="3441030"/>
            <a:ext cx="2959770" cy="2302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65" y="3559340"/>
            <a:ext cx="3122619" cy="20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表项图像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01" y="1208896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list-style-image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97" y="1941990"/>
            <a:ext cx="683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ul{</a:t>
            </a:r>
          </a:p>
          <a:p>
            <a:r>
              <a:rPr lang="en-US" altLang="zh-CN" sz="2800" dirty="0"/>
              <a:t>        list-style-image:url(image/arrow.gif);</a:t>
            </a:r>
            <a:endParaRPr lang="zh-CN" altLang="en-US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761238"/>
            <a:ext cx="17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demo8_14.htm</a:t>
            </a:r>
            <a:endParaRPr lang="zh-CN" altLang="en-US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65" y="3459298"/>
            <a:ext cx="2362236" cy="240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表综合设置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6133" y="1208896"/>
            <a:ext cx="139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list-style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5957" y="1935908"/>
            <a:ext cx="7522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ul{</a:t>
            </a:r>
          </a:p>
          <a:p>
            <a:r>
              <a:rPr lang="en-US" altLang="zh-CN" sz="2800" dirty="0"/>
              <a:t>        list-style: square inside </a:t>
            </a:r>
            <a:r>
              <a:rPr lang="en-US" altLang="zh-CN" sz="2800" dirty="0" smtClean="0"/>
              <a:t>url(image/arrow.gif)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19302" y="5952192"/>
            <a:ext cx="1852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demo8_15.html</a:t>
            </a:r>
            <a:endParaRPr lang="zh-CN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32" y="3407050"/>
            <a:ext cx="2615932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70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CSS</a:t>
            </a:r>
            <a:r>
              <a:rPr lang="zh-CN" altLang="en-US" sz="2400" dirty="0" smtClean="0"/>
              <a:t>背景类样式修饰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r>
              <a:rPr lang="en-US" altLang="zh-CN" sz="2400" dirty="0" smtClean="0"/>
              <a:t>CSS</a:t>
            </a:r>
            <a:r>
              <a:rPr lang="zh-CN" altLang="en-US" sz="2400" dirty="0" smtClean="0"/>
              <a:t>列表类样式修饰</a:t>
            </a:r>
            <a:endParaRPr lang="en-US" altLang="zh-CN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9" y="4409654"/>
            <a:ext cx="7136486" cy="19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8" y="1685095"/>
            <a:ext cx="6162262" cy="224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442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背景类样式修饰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372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442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背景类样式修饰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372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5980" y="1113963"/>
            <a:ext cx="8331069" cy="1153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CSS </a:t>
            </a:r>
            <a:r>
              <a:rPr lang="zh-CN" altLang="en-US" sz="2400" dirty="0"/>
              <a:t>允许应用</a:t>
            </a:r>
            <a:r>
              <a:rPr lang="zh-CN" altLang="en-US" dirty="0">
                <a:solidFill>
                  <a:srgbClr val="C00000"/>
                </a:solidFill>
              </a:rPr>
              <a:t>纯色作为背景</a:t>
            </a:r>
            <a:r>
              <a:rPr lang="zh-CN" altLang="en-US" sz="2400" dirty="0"/>
              <a:t>，也允许使用</a:t>
            </a:r>
            <a:r>
              <a:rPr lang="zh-CN" altLang="en-US" dirty="0">
                <a:solidFill>
                  <a:srgbClr val="C00000"/>
                </a:solidFill>
              </a:rPr>
              <a:t>背景图像</a:t>
            </a:r>
            <a:r>
              <a:rPr lang="zh-CN" altLang="en-US" sz="2400" dirty="0"/>
              <a:t>创建相当复杂的效果。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627" y="2865418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627" y="3738790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0281" y="1208896"/>
            <a:ext cx="275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background-color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52561" y="3510602"/>
            <a:ext cx="323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background-color</a:t>
            </a:r>
            <a:r>
              <a:rPr lang="en-US" altLang="zh-CN" sz="2400" dirty="0"/>
              <a:t>: gray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52560" y="4168024"/>
            <a:ext cx="37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/>
              <a:t>background-color: #</a:t>
            </a:r>
            <a:r>
              <a:rPr lang="en-US" altLang="zh-CN" dirty="0" smtClean="0"/>
              <a:t>808080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5761238"/>
            <a:ext cx="172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demo8_1.html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8" y="2476445"/>
            <a:ext cx="7204535" cy="488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52561" y="4772944"/>
            <a:ext cx="476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/>
              <a:t>background-color: rgb(128,128,128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0281" y="1208896"/>
            <a:ext cx="275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background-color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30627" y="2398643"/>
            <a:ext cx="757130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个背景色，可以有多种实现方式，常见的三种为：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十六进制表示方式（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#808080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表示方式，如：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128,128,128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6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627" y="1208896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0281" y="1208896"/>
            <a:ext cx="275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background-color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283801" y="584621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demo8_2</a:t>
            </a:r>
            <a:r>
              <a:rPr lang="en-US" altLang="zh-CN" sz="2000" dirty="0"/>
              <a:t>.htm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" y="3090610"/>
            <a:ext cx="5492951" cy="315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10" y="1732114"/>
            <a:ext cx="5310866" cy="250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背景类样式修饰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627" y="120889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0281" y="1208896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background-image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07162" y="2405810"/>
            <a:ext cx="683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body{</a:t>
            </a:r>
          </a:p>
          <a:p>
            <a:r>
              <a:rPr lang="en-US" altLang="zh-CN" sz="2800" dirty="0" smtClean="0"/>
              <a:t>        background-image</a:t>
            </a:r>
            <a:r>
              <a:rPr lang="en-US" altLang="zh-CN" sz="2800" dirty="0"/>
              <a:t>: </a:t>
            </a:r>
            <a:r>
              <a:rPr lang="en-US" altLang="zh-CN" sz="2800" dirty="0" smtClean="0">
                <a:solidFill>
                  <a:srgbClr val="C00000"/>
                </a:solidFill>
              </a:rPr>
              <a:t>url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image/bg.jpg);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5165392" y="2856378"/>
            <a:ext cx="1964278" cy="976338"/>
            <a:chOff x="4656754" y="2741039"/>
            <a:chExt cx="1964278" cy="976338"/>
          </a:xfrm>
        </p:grpSpPr>
        <p:sp>
          <p:nvSpPr>
            <p:cNvPr id="7" name="TextBox 6"/>
            <p:cNvSpPr txBox="1"/>
            <p:nvPr/>
          </p:nvSpPr>
          <p:spPr>
            <a:xfrm>
              <a:off x="5497196" y="32557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96427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10400" y="5761238"/>
            <a:ext cx="166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demo8_3</a:t>
            </a:r>
            <a:r>
              <a:rPr lang="en-US" altLang="zh-CN" sz="2000" dirty="0"/>
              <a:t>.htm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50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634</Words>
  <Application>Microsoft Office PowerPoint</Application>
  <PresentationFormat>全屏显示(4:3)</PresentationFormat>
  <Paragraphs>176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CSS背景类样式修饰</vt:lpstr>
      <vt:lpstr>CSS背景定位样式-示例</vt:lpstr>
      <vt:lpstr>CSS背景类样式修饰</vt:lpstr>
      <vt:lpstr>CSS背景类样式修饰</vt:lpstr>
      <vt:lpstr>CSS背景类样式修饰</vt:lpstr>
      <vt:lpstr>PowerPoint 演示文稿</vt:lpstr>
      <vt:lpstr>CSS列表类样式修饰</vt:lpstr>
      <vt:lpstr>CSS列表类样式修饰</vt:lpstr>
      <vt:lpstr>CSS列表类样式修饰</vt:lpstr>
      <vt:lpstr>CSS列表类样式修饰</vt:lpstr>
      <vt:lpstr>CSS有序列表类样式修饰</vt:lpstr>
      <vt:lpstr>CSS列表类样式修饰</vt:lpstr>
      <vt:lpstr>CSS列表类样式修饰</vt:lpstr>
      <vt:lpstr>CSS列表类样式修饰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shuangying meng</cp:lastModifiedBy>
  <cp:revision>206</cp:revision>
  <dcterms:created xsi:type="dcterms:W3CDTF">2014-10-16T08:35:01Z</dcterms:created>
  <dcterms:modified xsi:type="dcterms:W3CDTF">2016-03-04T09:30:35Z</dcterms:modified>
</cp:coreProperties>
</file>