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69" r:id="rId2"/>
    <p:sldId id="670" r:id="rId3"/>
    <p:sldId id="671" r:id="rId4"/>
    <p:sldId id="679" r:id="rId5"/>
    <p:sldId id="673" r:id="rId6"/>
    <p:sldId id="676" r:id="rId7"/>
    <p:sldId id="677" r:id="rId8"/>
    <p:sldId id="678" r:id="rId9"/>
    <p:sldId id="680" r:id="rId10"/>
    <p:sldId id="681" r:id="rId11"/>
    <p:sldId id="682" r:id="rId12"/>
    <p:sldId id="683" r:id="rId13"/>
    <p:sldId id="674" r:id="rId14"/>
    <p:sldId id="675" r:id="rId15"/>
    <p:sldId id="6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39A999"/>
    <a:srgbClr val="F9AD67"/>
    <a:srgbClr val="FBC392"/>
    <a:srgbClr val="ECC19C"/>
    <a:srgbClr val="F78B15"/>
    <a:srgbClr val="59C7B6"/>
    <a:srgbClr val="E5A977"/>
    <a:srgbClr val="5F3C36"/>
    <a:srgbClr val="57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90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143405"/>
            <a:ext cx="6123667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i="1" dirty="0">
                <a:solidFill>
                  <a:schemeClr val="tx2">
                    <a:lumMod val="75000"/>
                  </a:schemeClr>
                </a:solidFill>
              </a:rPr>
              <a:t>빅데이터 시계열 모형</a:t>
            </a:r>
            <a:br>
              <a:rPr lang="en-US" altLang="ko-KR" sz="24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ko-KR" altLang="en-US" sz="2400" i="1" dirty="0">
                <a:solidFill>
                  <a:schemeClr val="tx2">
                    <a:lumMod val="75000"/>
                  </a:schemeClr>
                </a:solidFill>
              </a:rPr>
              <a:t>일교차 예측에 따른 감기 예방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22263" y="5772254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한림대학교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71894" y="5772254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박현숙교수님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321524" y="5772254"/>
            <a:ext cx="2614045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Team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분석 과정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1542AF9-9DFE-7FCD-AC70-AD33C72E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1757892"/>
            <a:ext cx="4020111" cy="3715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26093-B566-DFDF-BB08-8D18BCAE502A}"/>
              </a:ext>
            </a:extLst>
          </p:cNvPr>
          <p:cNvSpPr txBox="1"/>
          <p:nvPr/>
        </p:nvSpPr>
        <p:spPr>
          <a:xfrm>
            <a:off x="3439356" y="961431"/>
            <a:ext cx="50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TBATS </a:t>
            </a:r>
            <a:r>
              <a:rPr lang="ko-KR" altLang="en-US" b="1" dirty="0"/>
              <a:t>모형을 활용한 향후 </a:t>
            </a:r>
            <a:r>
              <a:rPr lang="en-US" altLang="ko-KR" b="1" dirty="0"/>
              <a:t>1</a:t>
            </a:r>
            <a:r>
              <a:rPr lang="ko-KR" altLang="en-US" b="1" dirty="0"/>
              <a:t>년의 데이터 예측</a:t>
            </a:r>
          </a:p>
        </p:txBody>
      </p:sp>
    </p:spTree>
    <p:extLst>
      <p:ext uri="{BB962C8B-B14F-4D97-AF65-F5344CB8AC3E}">
        <p14:creationId xmlns:p14="http://schemas.microsoft.com/office/powerpoint/2010/main" val="32067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분석 과정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FAF1B7-4A8A-6B48-350F-27B027F2BD22}"/>
              </a:ext>
            </a:extLst>
          </p:cNvPr>
          <p:cNvSpPr txBox="1"/>
          <p:nvPr/>
        </p:nvSpPr>
        <p:spPr>
          <a:xfrm>
            <a:off x="5202726" y="1203207"/>
            <a:ext cx="178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상관분석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8D454E-0609-D992-AF54-0E075CB8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51" y="2264218"/>
            <a:ext cx="412490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분석 과정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5609EEE-D6A4-C7FC-F1E6-0F2049E4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86" y="1600707"/>
            <a:ext cx="4143953" cy="4029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AF1B7-4A8A-6B48-350F-27B027F2BD22}"/>
              </a:ext>
            </a:extLst>
          </p:cNvPr>
          <p:cNvSpPr txBox="1"/>
          <p:nvPr/>
        </p:nvSpPr>
        <p:spPr>
          <a:xfrm>
            <a:off x="4873961" y="954806"/>
            <a:ext cx="244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선형 회귀분석 시각화</a:t>
            </a:r>
          </a:p>
        </p:txBody>
      </p:sp>
    </p:spTree>
    <p:extLst>
      <p:ext uri="{BB962C8B-B14F-4D97-AF65-F5344CB8AC3E}">
        <p14:creationId xmlns:p14="http://schemas.microsoft.com/office/powerpoint/2010/main" val="207910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분석 결과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E775DB-2CB8-419C-CB01-2635E613CC47}"/>
              </a:ext>
            </a:extLst>
          </p:cNvPr>
          <p:cNvSpPr txBox="1"/>
          <p:nvPr/>
        </p:nvSpPr>
        <p:spPr>
          <a:xfrm>
            <a:off x="928048" y="1501254"/>
            <a:ext cx="1037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0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추후 활용 방안과 출처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9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6086637" y="0"/>
            <a:ext cx="5862053" cy="3548506"/>
            <a:chOff x="690854" y="-26752"/>
            <a:chExt cx="4488821" cy="271724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custGeom>
              <a:avLst/>
              <a:gdLst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494" h="3542447">
                  <a:moveTo>
                    <a:pt x="0" y="3542447"/>
                  </a:moveTo>
                  <a:cubicBezTo>
                    <a:pt x="199182" y="2285431"/>
                    <a:pt x="207865" y="1790416"/>
                    <a:pt x="1626247" y="0"/>
                  </a:cubicBezTo>
                  <a:cubicBezTo>
                    <a:pt x="3006529" y="1695166"/>
                    <a:pt x="3072362" y="2209231"/>
                    <a:pt x="3252494" y="3542447"/>
                  </a:cubicBezTo>
                  <a:lnTo>
                    <a:pt x="0" y="3542447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  <a:effectLst>
              <a:innerShdw blurRad="165100" dist="50800" dir="16200000">
                <a:srgbClr val="F78B15">
                  <a:alpha val="77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0" y="2482960"/>
            <a:ext cx="596897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schemeClr val="bg1"/>
                </a:solidFill>
              </a:rPr>
              <a:t>POWER POINT </a:t>
            </a:r>
            <a:r>
              <a:rPr lang="en-US" altLang="ko-KR" sz="3200" b="1" i="1" dirty="0">
                <a:solidFill>
                  <a:schemeClr val="bg1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565142" y="4120380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9A999"/>
                </a:solidFill>
              </a:rPr>
              <a:t>한국대학교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565142" y="4722679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39A999"/>
                </a:solidFill>
              </a:rPr>
              <a:t>경영 </a:t>
            </a:r>
            <a:r>
              <a:rPr lang="en-US" altLang="ko-KR" sz="1400" dirty="0">
                <a:solidFill>
                  <a:srgbClr val="39A999"/>
                </a:solidFill>
              </a:rPr>
              <a:t>201234567</a:t>
            </a:r>
            <a:endParaRPr lang="ko-KR" altLang="en-US" sz="1400" dirty="0">
              <a:solidFill>
                <a:srgbClr val="39A999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8585926" y="180340"/>
            <a:ext cx="541020" cy="147320"/>
          </a:xfrm>
          <a:custGeom>
            <a:avLst/>
            <a:gdLst>
              <a:gd name="connsiteX0" fmla="*/ 0 w 482600"/>
              <a:gd name="connsiteY0" fmla="*/ 0 h 203342"/>
              <a:gd name="connsiteX1" fmla="*/ 241300 w 482600"/>
              <a:gd name="connsiteY1" fmla="*/ 203200 h 203342"/>
              <a:gd name="connsiteX2" fmla="*/ 482600 w 48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03342">
                <a:moveTo>
                  <a:pt x="0" y="0"/>
                </a:moveTo>
                <a:cubicBezTo>
                  <a:pt x="80433" y="99483"/>
                  <a:pt x="160867" y="198967"/>
                  <a:pt x="241300" y="203200"/>
                </a:cubicBezTo>
                <a:cubicBezTo>
                  <a:pt x="321733" y="207433"/>
                  <a:pt x="402166" y="116416"/>
                  <a:pt x="482600" y="25400"/>
                </a:cubicBezTo>
              </a:path>
            </a:pathLst>
          </a:custGeom>
          <a:noFill/>
          <a:ln w="57150" cap="rnd">
            <a:solidFill>
              <a:srgbClr val="F9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 rot="441844">
            <a:off x="7542985" y="1078193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89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 rot="21158156" flipH="1">
            <a:off x="9286883" y="1078192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32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73711" y="3963028"/>
            <a:ext cx="21034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ln w="3175">
                  <a:solidFill>
                    <a:schemeClr val="bg1"/>
                  </a:solidFill>
                </a:ln>
                <a:solidFill>
                  <a:srgbClr val="39A99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</a:t>
            </a:r>
          </a:p>
        </p:txBody>
      </p:sp>
      <p:sp>
        <p:nvSpPr>
          <p:cNvPr id="5" name="자유형 4"/>
          <p:cNvSpPr/>
          <p:nvPr/>
        </p:nvSpPr>
        <p:spPr>
          <a:xfrm>
            <a:off x="8131629" y="3550104"/>
            <a:ext cx="712334" cy="3300639"/>
          </a:xfrm>
          <a:custGeom>
            <a:avLst/>
            <a:gdLst>
              <a:gd name="connsiteX0" fmla="*/ 783771 w 783771"/>
              <a:gd name="connsiteY0" fmla="*/ 0 h 3367314"/>
              <a:gd name="connsiteX1" fmla="*/ 304800 w 783771"/>
              <a:gd name="connsiteY1" fmla="*/ 551542 h 3367314"/>
              <a:gd name="connsiteX2" fmla="*/ 58057 w 783771"/>
              <a:gd name="connsiteY2" fmla="*/ 1233714 h 3367314"/>
              <a:gd name="connsiteX3" fmla="*/ 0 w 783771"/>
              <a:gd name="connsiteY3" fmla="*/ 3367314 h 3367314"/>
              <a:gd name="connsiteX0" fmla="*/ 712334 w 712334"/>
              <a:gd name="connsiteY0" fmla="*/ 0 h 3300639"/>
              <a:gd name="connsiteX1" fmla="*/ 304800 w 712334"/>
              <a:gd name="connsiteY1" fmla="*/ 484867 h 3300639"/>
              <a:gd name="connsiteX2" fmla="*/ 58057 w 712334"/>
              <a:gd name="connsiteY2" fmla="*/ 1167039 h 3300639"/>
              <a:gd name="connsiteX3" fmla="*/ 0 w 712334"/>
              <a:gd name="connsiteY3" fmla="*/ 3300639 h 330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334" h="3300639">
                <a:moveTo>
                  <a:pt x="712334" y="0"/>
                </a:moveTo>
                <a:cubicBezTo>
                  <a:pt x="533324" y="172961"/>
                  <a:pt x="413846" y="290361"/>
                  <a:pt x="304800" y="484867"/>
                </a:cubicBezTo>
                <a:cubicBezTo>
                  <a:pt x="195754" y="679374"/>
                  <a:pt x="108857" y="697744"/>
                  <a:pt x="58057" y="1167039"/>
                </a:cubicBezTo>
                <a:cubicBezTo>
                  <a:pt x="7257" y="1636334"/>
                  <a:pt x="3628" y="2468486"/>
                  <a:pt x="0" y="3300639"/>
                </a:cubicBezTo>
              </a:path>
            </a:pathLst>
          </a:custGeom>
          <a:noFill/>
          <a:ln>
            <a:solidFill>
              <a:srgbClr val="39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7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tx2">
                    <a:lumMod val="75000"/>
                  </a:schemeClr>
                </a:solidFill>
              </a:rPr>
              <a:t>빅데이터 시계열 모형</a:t>
            </a:r>
            <a:br>
              <a:rPr lang="en-US" altLang="ko-KR" sz="20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</a:rPr>
              <a:t>team 4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rot="16200000">
            <a:off x="3831447" y="1537330"/>
            <a:ext cx="3958051" cy="4395268"/>
            <a:chOff x="4720446" y="1638930"/>
            <a:chExt cx="3958051" cy="4395268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4720446" y="1638930"/>
              <a:ext cx="2235381" cy="3379596"/>
              <a:chOff x="2766" y="536"/>
              <a:chExt cx="2149" cy="3249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2783" y="584"/>
                <a:ext cx="1457" cy="1574"/>
              </a:xfrm>
              <a:custGeom>
                <a:avLst/>
                <a:gdLst>
                  <a:gd name="T0" fmla="*/ 3831 w 4371"/>
                  <a:gd name="T1" fmla="*/ 2 h 4720"/>
                  <a:gd name="T2" fmla="*/ 4152 w 4371"/>
                  <a:gd name="T3" fmla="*/ 137 h 4720"/>
                  <a:gd name="T4" fmla="*/ 4299 w 4371"/>
                  <a:gd name="T5" fmla="*/ 314 h 4720"/>
                  <a:gd name="T6" fmla="*/ 4371 w 4371"/>
                  <a:gd name="T7" fmla="*/ 601 h 4720"/>
                  <a:gd name="T8" fmla="*/ 4357 w 4371"/>
                  <a:gd name="T9" fmla="*/ 3146 h 4720"/>
                  <a:gd name="T10" fmla="*/ 4244 w 4371"/>
                  <a:gd name="T11" fmla="*/ 3569 h 4720"/>
                  <a:gd name="T12" fmla="*/ 4037 w 4371"/>
                  <a:gd name="T13" fmla="*/ 3928 h 4720"/>
                  <a:gd name="T14" fmla="*/ 3750 w 4371"/>
                  <a:gd name="T15" fmla="*/ 4219 h 4720"/>
                  <a:gd name="T16" fmla="*/ 3399 w 4371"/>
                  <a:gd name="T17" fmla="*/ 4443 h 4720"/>
                  <a:gd name="T18" fmla="*/ 3071 w 4371"/>
                  <a:gd name="T19" fmla="*/ 4580 h 4720"/>
                  <a:gd name="T20" fmla="*/ 2523 w 4371"/>
                  <a:gd name="T21" fmla="*/ 4701 h 4720"/>
                  <a:gd name="T22" fmla="*/ 2070 w 4371"/>
                  <a:gd name="T23" fmla="*/ 4718 h 4720"/>
                  <a:gd name="T24" fmla="*/ 1403 w 4371"/>
                  <a:gd name="T25" fmla="*/ 4615 h 4720"/>
                  <a:gd name="T26" fmla="*/ 1098 w 4371"/>
                  <a:gd name="T27" fmla="*/ 4504 h 4720"/>
                  <a:gd name="T28" fmla="*/ 730 w 4371"/>
                  <a:gd name="T29" fmla="*/ 4302 h 4720"/>
                  <a:gd name="T30" fmla="*/ 421 w 4371"/>
                  <a:gd name="T31" fmla="*/ 4033 h 4720"/>
                  <a:gd name="T32" fmla="*/ 186 w 4371"/>
                  <a:gd name="T33" fmla="*/ 3697 h 4720"/>
                  <a:gd name="T34" fmla="*/ 40 w 4371"/>
                  <a:gd name="T35" fmla="*/ 3295 h 4720"/>
                  <a:gd name="T36" fmla="*/ 0 w 4371"/>
                  <a:gd name="T37" fmla="*/ 2909 h 4720"/>
                  <a:gd name="T38" fmla="*/ 27 w 4371"/>
                  <a:gd name="T39" fmla="*/ 422 h 4720"/>
                  <a:gd name="T40" fmla="*/ 177 w 4371"/>
                  <a:gd name="T41" fmla="*/ 176 h 4720"/>
                  <a:gd name="T42" fmla="*/ 315 w 4371"/>
                  <a:gd name="T43" fmla="*/ 72 h 4720"/>
                  <a:gd name="T44" fmla="*/ 602 w 4371"/>
                  <a:gd name="T45" fmla="*/ 0 h 4720"/>
                  <a:gd name="T46" fmla="*/ 602 w 4371"/>
                  <a:gd name="T47" fmla="*/ 160 h 4720"/>
                  <a:gd name="T48" fmla="*/ 392 w 4371"/>
                  <a:gd name="T49" fmla="*/ 213 h 4720"/>
                  <a:gd name="T50" fmla="*/ 291 w 4371"/>
                  <a:gd name="T51" fmla="*/ 290 h 4720"/>
                  <a:gd name="T52" fmla="*/ 180 w 4371"/>
                  <a:gd name="T53" fmla="*/ 470 h 4720"/>
                  <a:gd name="T54" fmla="*/ 161 w 4371"/>
                  <a:gd name="T55" fmla="*/ 2909 h 4720"/>
                  <a:gd name="T56" fmla="*/ 197 w 4371"/>
                  <a:gd name="T57" fmla="*/ 3259 h 4720"/>
                  <a:gd name="T58" fmla="*/ 330 w 4371"/>
                  <a:gd name="T59" fmla="*/ 3624 h 4720"/>
                  <a:gd name="T60" fmla="*/ 546 w 4371"/>
                  <a:gd name="T61" fmla="*/ 3929 h 4720"/>
                  <a:gd name="T62" fmla="*/ 828 w 4371"/>
                  <a:gd name="T63" fmla="*/ 4174 h 4720"/>
                  <a:gd name="T64" fmla="*/ 1165 w 4371"/>
                  <a:gd name="T65" fmla="*/ 4360 h 4720"/>
                  <a:gd name="T66" fmla="*/ 1447 w 4371"/>
                  <a:gd name="T67" fmla="*/ 4461 h 4720"/>
                  <a:gd name="T68" fmla="*/ 2077 w 4371"/>
                  <a:gd name="T69" fmla="*/ 4560 h 4720"/>
                  <a:gd name="T70" fmla="*/ 2505 w 4371"/>
                  <a:gd name="T71" fmla="*/ 4543 h 4720"/>
                  <a:gd name="T72" fmla="*/ 3020 w 4371"/>
                  <a:gd name="T73" fmla="*/ 4429 h 4720"/>
                  <a:gd name="T74" fmla="*/ 3321 w 4371"/>
                  <a:gd name="T75" fmla="*/ 4304 h 4720"/>
                  <a:gd name="T76" fmla="*/ 3642 w 4371"/>
                  <a:gd name="T77" fmla="*/ 4099 h 4720"/>
                  <a:gd name="T78" fmla="*/ 3905 w 4371"/>
                  <a:gd name="T79" fmla="*/ 3834 h 4720"/>
                  <a:gd name="T80" fmla="*/ 4095 w 4371"/>
                  <a:gd name="T81" fmla="*/ 3509 h 4720"/>
                  <a:gd name="T82" fmla="*/ 4197 w 4371"/>
                  <a:gd name="T83" fmla="*/ 3124 h 4720"/>
                  <a:gd name="T84" fmla="*/ 4210 w 4371"/>
                  <a:gd name="T85" fmla="*/ 601 h 4720"/>
                  <a:gd name="T86" fmla="*/ 4158 w 4371"/>
                  <a:gd name="T87" fmla="*/ 390 h 4720"/>
                  <a:gd name="T88" fmla="*/ 4050 w 4371"/>
                  <a:gd name="T89" fmla="*/ 261 h 4720"/>
                  <a:gd name="T90" fmla="*/ 3814 w 4371"/>
                  <a:gd name="T91" fmla="*/ 161 h 4720"/>
                  <a:gd name="T92" fmla="*/ 3380 w 4371"/>
                  <a:gd name="T93" fmla="*/ 0 h 4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71" h="4720">
                    <a:moveTo>
                      <a:pt x="3380" y="0"/>
                    </a:moveTo>
                    <a:lnTo>
                      <a:pt x="3769" y="0"/>
                    </a:lnTo>
                    <a:lnTo>
                      <a:pt x="3831" y="2"/>
                    </a:lnTo>
                    <a:lnTo>
                      <a:pt x="3948" y="26"/>
                    </a:lnTo>
                    <a:lnTo>
                      <a:pt x="4056" y="72"/>
                    </a:lnTo>
                    <a:lnTo>
                      <a:pt x="4152" y="137"/>
                    </a:lnTo>
                    <a:lnTo>
                      <a:pt x="4194" y="176"/>
                    </a:lnTo>
                    <a:lnTo>
                      <a:pt x="4234" y="218"/>
                    </a:lnTo>
                    <a:lnTo>
                      <a:pt x="4299" y="314"/>
                    </a:lnTo>
                    <a:lnTo>
                      <a:pt x="4345" y="422"/>
                    </a:lnTo>
                    <a:lnTo>
                      <a:pt x="4368" y="540"/>
                    </a:lnTo>
                    <a:lnTo>
                      <a:pt x="4371" y="601"/>
                    </a:lnTo>
                    <a:lnTo>
                      <a:pt x="4371" y="2909"/>
                    </a:lnTo>
                    <a:lnTo>
                      <a:pt x="4370" y="2990"/>
                    </a:lnTo>
                    <a:lnTo>
                      <a:pt x="4357" y="3146"/>
                    </a:lnTo>
                    <a:lnTo>
                      <a:pt x="4331" y="3294"/>
                    </a:lnTo>
                    <a:lnTo>
                      <a:pt x="4293" y="3435"/>
                    </a:lnTo>
                    <a:lnTo>
                      <a:pt x="4244" y="3569"/>
                    </a:lnTo>
                    <a:lnTo>
                      <a:pt x="4185" y="3696"/>
                    </a:lnTo>
                    <a:lnTo>
                      <a:pt x="4116" y="3815"/>
                    </a:lnTo>
                    <a:lnTo>
                      <a:pt x="4037" y="3928"/>
                    </a:lnTo>
                    <a:lnTo>
                      <a:pt x="3949" y="4031"/>
                    </a:lnTo>
                    <a:lnTo>
                      <a:pt x="3854" y="4129"/>
                    </a:lnTo>
                    <a:lnTo>
                      <a:pt x="3750" y="4219"/>
                    </a:lnTo>
                    <a:lnTo>
                      <a:pt x="3640" y="4301"/>
                    </a:lnTo>
                    <a:lnTo>
                      <a:pt x="3523" y="4376"/>
                    </a:lnTo>
                    <a:lnTo>
                      <a:pt x="3399" y="4443"/>
                    </a:lnTo>
                    <a:lnTo>
                      <a:pt x="3271" y="4504"/>
                    </a:lnTo>
                    <a:lnTo>
                      <a:pt x="3138" y="4557"/>
                    </a:lnTo>
                    <a:lnTo>
                      <a:pt x="3071" y="4580"/>
                    </a:lnTo>
                    <a:lnTo>
                      <a:pt x="2964" y="4613"/>
                    </a:lnTo>
                    <a:lnTo>
                      <a:pt x="2747" y="4667"/>
                    </a:lnTo>
                    <a:lnTo>
                      <a:pt x="2523" y="4701"/>
                    </a:lnTo>
                    <a:lnTo>
                      <a:pt x="2297" y="4718"/>
                    </a:lnTo>
                    <a:lnTo>
                      <a:pt x="2183" y="4720"/>
                    </a:lnTo>
                    <a:lnTo>
                      <a:pt x="2070" y="4718"/>
                    </a:lnTo>
                    <a:lnTo>
                      <a:pt x="1844" y="4701"/>
                    </a:lnTo>
                    <a:lnTo>
                      <a:pt x="1620" y="4667"/>
                    </a:lnTo>
                    <a:lnTo>
                      <a:pt x="1403" y="4615"/>
                    </a:lnTo>
                    <a:lnTo>
                      <a:pt x="1298" y="4580"/>
                    </a:lnTo>
                    <a:lnTo>
                      <a:pt x="1230" y="4557"/>
                    </a:lnTo>
                    <a:lnTo>
                      <a:pt x="1098" y="4504"/>
                    </a:lnTo>
                    <a:lnTo>
                      <a:pt x="969" y="4445"/>
                    </a:lnTo>
                    <a:lnTo>
                      <a:pt x="847" y="4377"/>
                    </a:lnTo>
                    <a:lnTo>
                      <a:pt x="730" y="4302"/>
                    </a:lnTo>
                    <a:lnTo>
                      <a:pt x="619" y="4219"/>
                    </a:lnTo>
                    <a:lnTo>
                      <a:pt x="516" y="4129"/>
                    </a:lnTo>
                    <a:lnTo>
                      <a:pt x="421" y="4033"/>
                    </a:lnTo>
                    <a:lnTo>
                      <a:pt x="333" y="3928"/>
                    </a:lnTo>
                    <a:lnTo>
                      <a:pt x="255" y="3817"/>
                    </a:lnTo>
                    <a:lnTo>
                      <a:pt x="186" y="3697"/>
                    </a:lnTo>
                    <a:lnTo>
                      <a:pt x="127" y="3570"/>
                    </a:lnTo>
                    <a:lnTo>
                      <a:pt x="78" y="3437"/>
                    </a:lnTo>
                    <a:lnTo>
                      <a:pt x="40" y="3295"/>
                    </a:lnTo>
                    <a:lnTo>
                      <a:pt x="14" y="3146"/>
                    </a:lnTo>
                    <a:lnTo>
                      <a:pt x="2" y="2990"/>
                    </a:lnTo>
                    <a:lnTo>
                      <a:pt x="0" y="2909"/>
                    </a:lnTo>
                    <a:lnTo>
                      <a:pt x="0" y="601"/>
                    </a:lnTo>
                    <a:lnTo>
                      <a:pt x="3" y="539"/>
                    </a:lnTo>
                    <a:lnTo>
                      <a:pt x="27" y="422"/>
                    </a:lnTo>
                    <a:lnTo>
                      <a:pt x="72" y="314"/>
                    </a:lnTo>
                    <a:lnTo>
                      <a:pt x="138" y="218"/>
                    </a:lnTo>
                    <a:lnTo>
                      <a:pt x="177" y="176"/>
                    </a:lnTo>
                    <a:lnTo>
                      <a:pt x="177" y="176"/>
                    </a:lnTo>
                    <a:lnTo>
                      <a:pt x="220" y="137"/>
                    </a:lnTo>
                    <a:lnTo>
                      <a:pt x="315" y="72"/>
                    </a:lnTo>
                    <a:lnTo>
                      <a:pt x="423" y="26"/>
                    </a:lnTo>
                    <a:lnTo>
                      <a:pt x="540" y="2"/>
                    </a:lnTo>
                    <a:lnTo>
                      <a:pt x="602" y="0"/>
                    </a:lnTo>
                    <a:lnTo>
                      <a:pt x="992" y="0"/>
                    </a:lnTo>
                    <a:lnTo>
                      <a:pt x="992" y="160"/>
                    </a:lnTo>
                    <a:lnTo>
                      <a:pt x="602" y="160"/>
                    </a:lnTo>
                    <a:lnTo>
                      <a:pt x="557" y="161"/>
                    </a:lnTo>
                    <a:lnTo>
                      <a:pt x="471" y="179"/>
                    </a:lnTo>
                    <a:lnTo>
                      <a:pt x="392" y="213"/>
                    </a:lnTo>
                    <a:lnTo>
                      <a:pt x="321" y="261"/>
                    </a:lnTo>
                    <a:lnTo>
                      <a:pt x="291" y="290"/>
                    </a:lnTo>
                    <a:lnTo>
                      <a:pt x="291" y="290"/>
                    </a:lnTo>
                    <a:lnTo>
                      <a:pt x="262" y="320"/>
                    </a:lnTo>
                    <a:lnTo>
                      <a:pt x="215" y="390"/>
                    </a:lnTo>
                    <a:lnTo>
                      <a:pt x="180" y="470"/>
                    </a:lnTo>
                    <a:lnTo>
                      <a:pt x="163" y="556"/>
                    </a:lnTo>
                    <a:lnTo>
                      <a:pt x="161" y="601"/>
                    </a:lnTo>
                    <a:lnTo>
                      <a:pt x="161" y="2909"/>
                    </a:lnTo>
                    <a:lnTo>
                      <a:pt x="163" y="2983"/>
                    </a:lnTo>
                    <a:lnTo>
                      <a:pt x="174" y="3124"/>
                    </a:lnTo>
                    <a:lnTo>
                      <a:pt x="197" y="3259"/>
                    </a:lnTo>
                    <a:lnTo>
                      <a:pt x="232" y="3388"/>
                    </a:lnTo>
                    <a:lnTo>
                      <a:pt x="277" y="3510"/>
                    </a:lnTo>
                    <a:lnTo>
                      <a:pt x="330" y="3624"/>
                    </a:lnTo>
                    <a:lnTo>
                      <a:pt x="393" y="3733"/>
                    </a:lnTo>
                    <a:lnTo>
                      <a:pt x="465" y="3834"/>
                    </a:lnTo>
                    <a:lnTo>
                      <a:pt x="546" y="3929"/>
                    </a:lnTo>
                    <a:lnTo>
                      <a:pt x="632" y="4018"/>
                    </a:lnTo>
                    <a:lnTo>
                      <a:pt x="727" y="4099"/>
                    </a:lnTo>
                    <a:lnTo>
                      <a:pt x="828" y="4174"/>
                    </a:lnTo>
                    <a:lnTo>
                      <a:pt x="935" y="4243"/>
                    </a:lnTo>
                    <a:lnTo>
                      <a:pt x="1047" y="4305"/>
                    </a:lnTo>
                    <a:lnTo>
                      <a:pt x="1165" y="4360"/>
                    </a:lnTo>
                    <a:lnTo>
                      <a:pt x="1286" y="4407"/>
                    </a:lnTo>
                    <a:lnTo>
                      <a:pt x="1348" y="4429"/>
                    </a:lnTo>
                    <a:lnTo>
                      <a:pt x="1447" y="4461"/>
                    </a:lnTo>
                    <a:lnTo>
                      <a:pt x="1652" y="4510"/>
                    </a:lnTo>
                    <a:lnTo>
                      <a:pt x="1862" y="4543"/>
                    </a:lnTo>
                    <a:lnTo>
                      <a:pt x="2077" y="4560"/>
                    </a:lnTo>
                    <a:lnTo>
                      <a:pt x="2183" y="4560"/>
                    </a:lnTo>
                    <a:lnTo>
                      <a:pt x="2291" y="4558"/>
                    </a:lnTo>
                    <a:lnTo>
                      <a:pt x="2505" y="4543"/>
                    </a:lnTo>
                    <a:lnTo>
                      <a:pt x="2715" y="4510"/>
                    </a:lnTo>
                    <a:lnTo>
                      <a:pt x="2921" y="4461"/>
                    </a:lnTo>
                    <a:lnTo>
                      <a:pt x="3020" y="4429"/>
                    </a:lnTo>
                    <a:lnTo>
                      <a:pt x="3082" y="4407"/>
                    </a:lnTo>
                    <a:lnTo>
                      <a:pt x="3203" y="4358"/>
                    </a:lnTo>
                    <a:lnTo>
                      <a:pt x="3321" y="4304"/>
                    </a:lnTo>
                    <a:lnTo>
                      <a:pt x="3434" y="4242"/>
                    </a:lnTo>
                    <a:lnTo>
                      <a:pt x="3542" y="4174"/>
                    </a:lnTo>
                    <a:lnTo>
                      <a:pt x="3642" y="4099"/>
                    </a:lnTo>
                    <a:lnTo>
                      <a:pt x="3737" y="4017"/>
                    </a:lnTo>
                    <a:lnTo>
                      <a:pt x="3825" y="3929"/>
                    </a:lnTo>
                    <a:lnTo>
                      <a:pt x="3905" y="3834"/>
                    </a:lnTo>
                    <a:lnTo>
                      <a:pt x="3978" y="3732"/>
                    </a:lnTo>
                    <a:lnTo>
                      <a:pt x="4041" y="3624"/>
                    </a:lnTo>
                    <a:lnTo>
                      <a:pt x="4095" y="3509"/>
                    </a:lnTo>
                    <a:lnTo>
                      <a:pt x="4139" y="3388"/>
                    </a:lnTo>
                    <a:lnTo>
                      <a:pt x="4174" y="3259"/>
                    </a:lnTo>
                    <a:lnTo>
                      <a:pt x="4197" y="3124"/>
                    </a:lnTo>
                    <a:lnTo>
                      <a:pt x="4210" y="2983"/>
                    </a:lnTo>
                    <a:lnTo>
                      <a:pt x="4210" y="2909"/>
                    </a:lnTo>
                    <a:lnTo>
                      <a:pt x="4210" y="601"/>
                    </a:lnTo>
                    <a:lnTo>
                      <a:pt x="4208" y="556"/>
                    </a:lnTo>
                    <a:lnTo>
                      <a:pt x="4191" y="470"/>
                    </a:lnTo>
                    <a:lnTo>
                      <a:pt x="4158" y="390"/>
                    </a:lnTo>
                    <a:lnTo>
                      <a:pt x="4109" y="320"/>
                    </a:lnTo>
                    <a:lnTo>
                      <a:pt x="4080" y="290"/>
                    </a:lnTo>
                    <a:lnTo>
                      <a:pt x="4050" y="261"/>
                    </a:lnTo>
                    <a:lnTo>
                      <a:pt x="3979" y="213"/>
                    </a:lnTo>
                    <a:lnTo>
                      <a:pt x="3900" y="179"/>
                    </a:lnTo>
                    <a:lnTo>
                      <a:pt x="3814" y="161"/>
                    </a:lnTo>
                    <a:lnTo>
                      <a:pt x="3769" y="160"/>
                    </a:lnTo>
                    <a:lnTo>
                      <a:pt x="3380" y="160"/>
                    </a:lnTo>
                    <a:lnTo>
                      <a:pt x="3380" y="0"/>
                    </a:lnTo>
                    <a:lnTo>
                      <a:pt x="338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2766" y="1437"/>
                <a:ext cx="1492" cy="738"/>
              </a:xfrm>
              <a:custGeom>
                <a:avLst/>
                <a:gdLst>
                  <a:gd name="T0" fmla="*/ 4477 w 4477"/>
                  <a:gd name="T1" fmla="*/ 352 h 2216"/>
                  <a:gd name="T2" fmla="*/ 4463 w 4477"/>
                  <a:gd name="T3" fmla="*/ 596 h 2216"/>
                  <a:gd name="T4" fmla="*/ 4398 w 4477"/>
                  <a:gd name="T5" fmla="*/ 895 h 2216"/>
                  <a:gd name="T6" fmla="*/ 4287 w 4477"/>
                  <a:gd name="T7" fmla="*/ 1163 h 2216"/>
                  <a:gd name="T8" fmla="*/ 4135 w 4477"/>
                  <a:gd name="T9" fmla="*/ 1401 h 2216"/>
                  <a:gd name="T10" fmla="*/ 3946 w 4477"/>
                  <a:gd name="T11" fmla="*/ 1608 h 2216"/>
                  <a:gd name="T12" fmla="*/ 3726 w 4477"/>
                  <a:gd name="T13" fmla="*/ 1787 h 2216"/>
                  <a:gd name="T14" fmla="*/ 3478 w 4477"/>
                  <a:gd name="T15" fmla="*/ 1934 h 2216"/>
                  <a:gd name="T16" fmla="*/ 3210 w 4477"/>
                  <a:gd name="T17" fmla="*/ 2050 h 2216"/>
                  <a:gd name="T18" fmla="*/ 3031 w 4477"/>
                  <a:gd name="T19" fmla="*/ 2108 h 2216"/>
                  <a:gd name="T20" fmla="*/ 2584 w 4477"/>
                  <a:gd name="T21" fmla="*/ 2197 h 2216"/>
                  <a:gd name="T22" fmla="*/ 2236 w 4477"/>
                  <a:gd name="T23" fmla="*/ 2216 h 2216"/>
                  <a:gd name="T24" fmla="*/ 1891 w 4477"/>
                  <a:gd name="T25" fmla="*/ 2197 h 2216"/>
                  <a:gd name="T26" fmla="*/ 1441 w 4477"/>
                  <a:gd name="T27" fmla="*/ 2108 h 2216"/>
                  <a:gd name="T28" fmla="*/ 1264 w 4477"/>
                  <a:gd name="T29" fmla="*/ 2050 h 2216"/>
                  <a:gd name="T30" fmla="*/ 996 w 4477"/>
                  <a:gd name="T31" fmla="*/ 1934 h 2216"/>
                  <a:gd name="T32" fmla="*/ 750 w 4477"/>
                  <a:gd name="T33" fmla="*/ 1787 h 2216"/>
                  <a:gd name="T34" fmla="*/ 530 w 4477"/>
                  <a:gd name="T35" fmla="*/ 1610 h 2216"/>
                  <a:gd name="T36" fmla="*/ 343 w 4477"/>
                  <a:gd name="T37" fmla="*/ 1402 h 2216"/>
                  <a:gd name="T38" fmla="*/ 190 w 4477"/>
                  <a:gd name="T39" fmla="*/ 1165 h 2216"/>
                  <a:gd name="T40" fmla="*/ 79 w 4477"/>
                  <a:gd name="T41" fmla="*/ 895 h 2216"/>
                  <a:gd name="T42" fmla="*/ 14 w 4477"/>
                  <a:gd name="T43" fmla="*/ 596 h 2216"/>
                  <a:gd name="T44" fmla="*/ 0 w 4477"/>
                  <a:gd name="T45" fmla="*/ 352 h 2216"/>
                  <a:gd name="T46" fmla="*/ 268 w 4477"/>
                  <a:gd name="T47" fmla="*/ 0 h 2216"/>
                  <a:gd name="T48" fmla="*/ 269 w 4477"/>
                  <a:gd name="T49" fmla="*/ 423 h 2216"/>
                  <a:gd name="T50" fmla="*/ 302 w 4477"/>
                  <a:gd name="T51" fmla="*/ 691 h 2216"/>
                  <a:gd name="T52" fmla="*/ 379 w 4477"/>
                  <a:gd name="T53" fmla="*/ 931 h 2216"/>
                  <a:gd name="T54" fmla="*/ 492 w 4477"/>
                  <a:gd name="T55" fmla="*/ 1147 h 2216"/>
                  <a:gd name="T56" fmla="*/ 639 w 4477"/>
                  <a:gd name="T57" fmla="*/ 1338 h 2216"/>
                  <a:gd name="T58" fmla="*/ 816 w 4477"/>
                  <a:gd name="T59" fmla="*/ 1502 h 2216"/>
                  <a:gd name="T60" fmla="*/ 1018 w 4477"/>
                  <a:gd name="T61" fmla="*/ 1641 h 2216"/>
                  <a:gd name="T62" fmla="*/ 1240 w 4477"/>
                  <a:gd name="T63" fmla="*/ 1754 h 2216"/>
                  <a:gd name="T64" fmla="*/ 1418 w 4477"/>
                  <a:gd name="T65" fmla="*/ 1821 h 2216"/>
                  <a:gd name="T66" fmla="*/ 1717 w 4477"/>
                  <a:gd name="T67" fmla="*/ 1901 h 2216"/>
                  <a:gd name="T68" fmla="*/ 2131 w 4477"/>
                  <a:gd name="T69" fmla="*/ 1950 h 2216"/>
                  <a:gd name="T70" fmla="*/ 2342 w 4477"/>
                  <a:gd name="T71" fmla="*/ 1950 h 2216"/>
                  <a:gd name="T72" fmla="*/ 2758 w 4477"/>
                  <a:gd name="T73" fmla="*/ 1901 h 2216"/>
                  <a:gd name="T74" fmla="*/ 3056 w 4477"/>
                  <a:gd name="T75" fmla="*/ 1821 h 2216"/>
                  <a:gd name="T76" fmla="*/ 3235 w 4477"/>
                  <a:gd name="T77" fmla="*/ 1754 h 2216"/>
                  <a:gd name="T78" fmla="*/ 3458 w 4477"/>
                  <a:gd name="T79" fmla="*/ 1640 h 2216"/>
                  <a:gd name="T80" fmla="*/ 3659 w 4477"/>
                  <a:gd name="T81" fmla="*/ 1502 h 2216"/>
                  <a:gd name="T82" fmla="*/ 3837 w 4477"/>
                  <a:gd name="T83" fmla="*/ 1338 h 2216"/>
                  <a:gd name="T84" fmla="*/ 3983 w 4477"/>
                  <a:gd name="T85" fmla="*/ 1147 h 2216"/>
                  <a:gd name="T86" fmla="*/ 4099 w 4477"/>
                  <a:gd name="T87" fmla="*/ 931 h 2216"/>
                  <a:gd name="T88" fmla="*/ 4175 w 4477"/>
                  <a:gd name="T89" fmla="*/ 689 h 2216"/>
                  <a:gd name="T90" fmla="*/ 4210 w 4477"/>
                  <a:gd name="T91" fmla="*/ 423 h 2216"/>
                  <a:gd name="T92" fmla="*/ 4210 w 4477"/>
                  <a:gd name="T93" fmla="*/ 0 h 2216"/>
                  <a:gd name="T94" fmla="*/ 4477 w 4477"/>
                  <a:gd name="T95" fmla="*/ 0 h 2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477" h="2216">
                    <a:moveTo>
                      <a:pt x="4477" y="0"/>
                    </a:moveTo>
                    <a:lnTo>
                      <a:pt x="4477" y="352"/>
                    </a:lnTo>
                    <a:lnTo>
                      <a:pt x="4476" y="436"/>
                    </a:lnTo>
                    <a:lnTo>
                      <a:pt x="4463" y="596"/>
                    </a:lnTo>
                    <a:lnTo>
                      <a:pt x="4437" y="750"/>
                    </a:lnTo>
                    <a:lnTo>
                      <a:pt x="4398" y="895"/>
                    </a:lnTo>
                    <a:lnTo>
                      <a:pt x="4348" y="1032"/>
                    </a:lnTo>
                    <a:lnTo>
                      <a:pt x="4287" y="1163"/>
                    </a:lnTo>
                    <a:lnTo>
                      <a:pt x="4215" y="1286"/>
                    </a:lnTo>
                    <a:lnTo>
                      <a:pt x="4135" y="1401"/>
                    </a:lnTo>
                    <a:lnTo>
                      <a:pt x="4044" y="1509"/>
                    </a:lnTo>
                    <a:lnTo>
                      <a:pt x="3946" y="1608"/>
                    </a:lnTo>
                    <a:lnTo>
                      <a:pt x="3839" y="1702"/>
                    </a:lnTo>
                    <a:lnTo>
                      <a:pt x="3726" y="1787"/>
                    </a:lnTo>
                    <a:lnTo>
                      <a:pt x="3605" y="1863"/>
                    </a:lnTo>
                    <a:lnTo>
                      <a:pt x="3478" y="1934"/>
                    </a:lnTo>
                    <a:lnTo>
                      <a:pt x="3347" y="1996"/>
                    </a:lnTo>
                    <a:lnTo>
                      <a:pt x="3210" y="2050"/>
                    </a:lnTo>
                    <a:lnTo>
                      <a:pt x="3139" y="2074"/>
                    </a:lnTo>
                    <a:lnTo>
                      <a:pt x="3031" y="2108"/>
                    </a:lnTo>
                    <a:lnTo>
                      <a:pt x="2810" y="2161"/>
                    </a:lnTo>
                    <a:lnTo>
                      <a:pt x="2584" y="2197"/>
                    </a:lnTo>
                    <a:lnTo>
                      <a:pt x="2353" y="2215"/>
                    </a:lnTo>
                    <a:lnTo>
                      <a:pt x="2236" y="2216"/>
                    </a:lnTo>
                    <a:lnTo>
                      <a:pt x="2121" y="2215"/>
                    </a:lnTo>
                    <a:lnTo>
                      <a:pt x="1891" y="2197"/>
                    </a:lnTo>
                    <a:lnTo>
                      <a:pt x="1663" y="2161"/>
                    </a:lnTo>
                    <a:lnTo>
                      <a:pt x="1441" y="2108"/>
                    </a:lnTo>
                    <a:lnTo>
                      <a:pt x="1335" y="2075"/>
                    </a:lnTo>
                    <a:lnTo>
                      <a:pt x="1264" y="2050"/>
                    </a:lnTo>
                    <a:lnTo>
                      <a:pt x="1127" y="1996"/>
                    </a:lnTo>
                    <a:lnTo>
                      <a:pt x="996" y="1934"/>
                    </a:lnTo>
                    <a:lnTo>
                      <a:pt x="870" y="1865"/>
                    </a:lnTo>
                    <a:lnTo>
                      <a:pt x="750" y="1787"/>
                    </a:lnTo>
                    <a:lnTo>
                      <a:pt x="636" y="1702"/>
                    </a:lnTo>
                    <a:lnTo>
                      <a:pt x="530" y="1610"/>
                    </a:lnTo>
                    <a:lnTo>
                      <a:pt x="432" y="1510"/>
                    </a:lnTo>
                    <a:lnTo>
                      <a:pt x="343" y="1402"/>
                    </a:lnTo>
                    <a:lnTo>
                      <a:pt x="260" y="1287"/>
                    </a:lnTo>
                    <a:lnTo>
                      <a:pt x="190" y="1165"/>
                    </a:lnTo>
                    <a:lnTo>
                      <a:pt x="129" y="1034"/>
                    </a:lnTo>
                    <a:lnTo>
                      <a:pt x="79" y="895"/>
                    </a:lnTo>
                    <a:lnTo>
                      <a:pt x="42" y="750"/>
                    </a:lnTo>
                    <a:lnTo>
                      <a:pt x="14" y="596"/>
                    </a:lnTo>
                    <a:lnTo>
                      <a:pt x="1" y="436"/>
                    </a:lnTo>
                    <a:lnTo>
                      <a:pt x="0" y="352"/>
                    </a:lnTo>
                    <a:lnTo>
                      <a:pt x="0" y="0"/>
                    </a:lnTo>
                    <a:lnTo>
                      <a:pt x="268" y="0"/>
                    </a:lnTo>
                    <a:lnTo>
                      <a:pt x="268" y="352"/>
                    </a:lnTo>
                    <a:lnTo>
                      <a:pt x="269" y="423"/>
                    </a:lnTo>
                    <a:lnTo>
                      <a:pt x="281" y="560"/>
                    </a:lnTo>
                    <a:lnTo>
                      <a:pt x="302" y="691"/>
                    </a:lnTo>
                    <a:lnTo>
                      <a:pt x="335" y="815"/>
                    </a:lnTo>
                    <a:lnTo>
                      <a:pt x="379" y="931"/>
                    </a:lnTo>
                    <a:lnTo>
                      <a:pt x="432" y="1044"/>
                    </a:lnTo>
                    <a:lnTo>
                      <a:pt x="492" y="1147"/>
                    </a:lnTo>
                    <a:lnTo>
                      <a:pt x="563" y="1247"/>
                    </a:lnTo>
                    <a:lnTo>
                      <a:pt x="639" y="1338"/>
                    </a:lnTo>
                    <a:lnTo>
                      <a:pt x="724" y="1424"/>
                    </a:lnTo>
                    <a:lnTo>
                      <a:pt x="816" y="1502"/>
                    </a:lnTo>
                    <a:lnTo>
                      <a:pt x="914" y="1575"/>
                    </a:lnTo>
                    <a:lnTo>
                      <a:pt x="1018" y="1641"/>
                    </a:lnTo>
                    <a:lnTo>
                      <a:pt x="1126" y="1700"/>
                    </a:lnTo>
                    <a:lnTo>
                      <a:pt x="1240" y="1754"/>
                    </a:lnTo>
                    <a:lnTo>
                      <a:pt x="1358" y="1801"/>
                    </a:lnTo>
                    <a:lnTo>
                      <a:pt x="1418" y="1821"/>
                    </a:lnTo>
                    <a:lnTo>
                      <a:pt x="1515" y="1852"/>
                    </a:lnTo>
                    <a:lnTo>
                      <a:pt x="1717" y="1901"/>
                    </a:lnTo>
                    <a:lnTo>
                      <a:pt x="1922" y="1932"/>
                    </a:lnTo>
                    <a:lnTo>
                      <a:pt x="2131" y="1950"/>
                    </a:lnTo>
                    <a:lnTo>
                      <a:pt x="2236" y="1950"/>
                    </a:lnTo>
                    <a:lnTo>
                      <a:pt x="2342" y="1950"/>
                    </a:lnTo>
                    <a:lnTo>
                      <a:pt x="2552" y="1932"/>
                    </a:lnTo>
                    <a:lnTo>
                      <a:pt x="2758" y="1901"/>
                    </a:lnTo>
                    <a:lnTo>
                      <a:pt x="2958" y="1852"/>
                    </a:lnTo>
                    <a:lnTo>
                      <a:pt x="3056" y="1821"/>
                    </a:lnTo>
                    <a:lnTo>
                      <a:pt x="3116" y="1800"/>
                    </a:lnTo>
                    <a:lnTo>
                      <a:pt x="3235" y="1754"/>
                    </a:lnTo>
                    <a:lnTo>
                      <a:pt x="3348" y="1700"/>
                    </a:lnTo>
                    <a:lnTo>
                      <a:pt x="3458" y="1640"/>
                    </a:lnTo>
                    <a:lnTo>
                      <a:pt x="3561" y="1574"/>
                    </a:lnTo>
                    <a:lnTo>
                      <a:pt x="3659" y="1502"/>
                    </a:lnTo>
                    <a:lnTo>
                      <a:pt x="3752" y="1423"/>
                    </a:lnTo>
                    <a:lnTo>
                      <a:pt x="3837" y="1338"/>
                    </a:lnTo>
                    <a:lnTo>
                      <a:pt x="3914" y="1245"/>
                    </a:lnTo>
                    <a:lnTo>
                      <a:pt x="3983" y="1147"/>
                    </a:lnTo>
                    <a:lnTo>
                      <a:pt x="4045" y="1042"/>
                    </a:lnTo>
                    <a:lnTo>
                      <a:pt x="4099" y="931"/>
                    </a:lnTo>
                    <a:lnTo>
                      <a:pt x="4142" y="813"/>
                    </a:lnTo>
                    <a:lnTo>
                      <a:pt x="4175" y="689"/>
                    </a:lnTo>
                    <a:lnTo>
                      <a:pt x="4197" y="560"/>
                    </a:lnTo>
                    <a:lnTo>
                      <a:pt x="4210" y="423"/>
                    </a:lnTo>
                    <a:lnTo>
                      <a:pt x="4210" y="352"/>
                    </a:lnTo>
                    <a:lnTo>
                      <a:pt x="4210" y="0"/>
                    </a:lnTo>
                    <a:lnTo>
                      <a:pt x="4477" y="0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4646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4421" y="2401"/>
                <a:ext cx="494" cy="494"/>
              </a:xfrm>
              <a:custGeom>
                <a:avLst/>
                <a:gdLst>
                  <a:gd name="T0" fmla="*/ 778 w 1481"/>
                  <a:gd name="T1" fmla="*/ 0 h 1481"/>
                  <a:gd name="T2" fmla="*/ 925 w 1481"/>
                  <a:gd name="T3" fmla="*/ 23 h 1481"/>
                  <a:gd name="T4" fmla="*/ 1062 w 1481"/>
                  <a:gd name="T5" fmla="*/ 72 h 1481"/>
                  <a:gd name="T6" fmla="*/ 1184 w 1481"/>
                  <a:gd name="T7" fmla="*/ 147 h 1481"/>
                  <a:gd name="T8" fmla="*/ 1289 w 1481"/>
                  <a:gd name="T9" fmla="*/ 242 h 1481"/>
                  <a:gd name="T10" fmla="*/ 1374 w 1481"/>
                  <a:gd name="T11" fmla="*/ 356 h 1481"/>
                  <a:gd name="T12" fmla="*/ 1436 w 1481"/>
                  <a:gd name="T13" fmla="*/ 486 h 1481"/>
                  <a:gd name="T14" fmla="*/ 1472 w 1481"/>
                  <a:gd name="T15" fmla="*/ 627 h 1481"/>
                  <a:gd name="T16" fmla="*/ 1481 w 1481"/>
                  <a:gd name="T17" fmla="*/ 741 h 1481"/>
                  <a:gd name="T18" fmla="*/ 1472 w 1481"/>
                  <a:gd name="T19" fmla="*/ 853 h 1481"/>
                  <a:gd name="T20" fmla="*/ 1436 w 1481"/>
                  <a:gd name="T21" fmla="*/ 996 h 1481"/>
                  <a:gd name="T22" fmla="*/ 1374 w 1481"/>
                  <a:gd name="T23" fmla="*/ 1124 h 1481"/>
                  <a:gd name="T24" fmla="*/ 1289 w 1481"/>
                  <a:gd name="T25" fmla="*/ 1239 h 1481"/>
                  <a:gd name="T26" fmla="*/ 1184 w 1481"/>
                  <a:gd name="T27" fmla="*/ 1334 h 1481"/>
                  <a:gd name="T28" fmla="*/ 1062 w 1481"/>
                  <a:gd name="T29" fmla="*/ 1408 h 1481"/>
                  <a:gd name="T30" fmla="*/ 925 w 1481"/>
                  <a:gd name="T31" fmla="*/ 1458 h 1481"/>
                  <a:gd name="T32" fmla="*/ 778 w 1481"/>
                  <a:gd name="T33" fmla="*/ 1480 h 1481"/>
                  <a:gd name="T34" fmla="*/ 702 w 1481"/>
                  <a:gd name="T35" fmla="*/ 1480 h 1481"/>
                  <a:gd name="T36" fmla="*/ 555 w 1481"/>
                  <a:gd name="T37" fmla="*/ 1458 h 1481"/>
                  <a:gd name="T38" fmla="*/ 419 w 1481"/>
                  <a:gd name="T39" fmla="*/ 1408 h 1481"/>
                  <a:gd name="T40" fmla="*/ 297 w 1481"/>
                  <a:gd name="T41" fmla="*/ 1334 h 1481"/>
                  <a:gd name="T42" fmla="*/ 192 w 1481"/>
                  <a:gd name="T43" fmla="*/ 1239 h 1481"/>
                  <a:gd name="T44" fmla="*/ 107 w 1481"/>
                  <a:gd name="T45" fmla="*/ 1124 h 1481"/>
                  <a:gd name="T46" fmla="*/ 45 w 1481"/>
                  <a:gd name="T47" fmla="*/ 996 h 1481"/>
                  <a:gd name="T48" fmla="*/ 7 w 1481"/>
                  <a:gd name="T49" fmla="*/ 853 h 1481"/>
                  <a:gd name="T50" fmla="*/ 0 w 1481"/>
                  <a:gd name="T51" fmla="*/ 741 h 1481"/>
                  <a:gd name="T52" fmla="*/ 7 w 1481"/>
                  <a:gd name="T53" fmla="*/ 627 h 1481"/>
                  <a:gd name="T54" fmla="*/ 45 w 1481"/>
                  <a:gd name="T55" fmla="*/ 486 h 1481"/>
                  <a:gd name="T56" fmla="*/ 107 w 1481"/>
                  <a:gd name="T57" fmla="*/ 356 h 1481"/>
                  <a:gd name="T58" fmla="*/ 192 w 1481"/>
                  <a:gd name="T59" fmla="*/ 242 h 1481"/>
                  <a:gd name="T60" fmla="*/ 297 w 1481"/>
                  <a:gd name="T61" fmla="*/ 147 h 1481"/>
                  <a:gd name="T62" fmla="*/ 419 w 1481"/>
                  <a:gd name="T63" fmla="*/ 72 h 1481"/>
                  <a:gd name="T64" fmla="*/ 555 w 1481"/>
                  <a:gd name="T65" fmla="*/ 23 h 1481"/>
                  <a:gd name="T66" fmla="*/ 702 w 1481"/>
                  <a:gd name="T67" fmla="*/ 0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81" h="1481">
                    <a:moveTo>
                      <a:pt x="740" y="0"/>
                    </a:moveTo>
                    <a:lnTo>
                      <a:pt x="778" y="0"/>
                    </a:lnTo>
                    <a:lnTo>
                      <a:pt x="853" y="8"/>
                    </a:lnTo>
                    <a:lnTo>
                      <a:pt x="925" y="23"/>
                    </a:lnTo>
                    <a:lnTo>
                      <a:pt x="995" y="45"/>
                    </a:lnTo>
                    <a:lnTo>
                      <a:pt x="1062" y="72"/>
                    </a:lnTo>
                    <a:lnTo>
                      <a:pt x="1125" y="107"/>
                    </a:lnTo>
                    <a:lnTo>
                      <a:pt x="1184" y="147"/>
                    </a:lnTo>
                    <a:lnTo>
                      <a:pt x="1239" y="192"/>
                    </a:lnTo>
                    <a:lnTo>
                      <a:pt x="1289" y="242"/>
                    </a:lnTo>
                    <a:lnTo>
                      <a:pt x="1334" y="297"/>
                    </a:lnTo>
                    <a:lnTo>
                      <a:pt x="1374" y="356"/>
                    </a:lnTo>
                    <a:lnTo>
                      <a:pt x="1407" y="420"/>
                    </a:lnTo>
                    <a:lnTo>
                      <a:pt x="1436" y="486"/>
                    </a:lnTo>
                    <a:lnTo>
                      <a:pt x="1458" y="555"/>
                    </a:lnTo>
                    <a:lnTo>
                      <a:pt x="1472" y="627"/>
                    </a:lnTo>
                    <a:lnTo>
                      <a:pt x="1481" y="702"/>
                    </a:lnTo>
                    <a:lnTo>
                      <a:pt x="1481" y="741"/>
                    </a:lnTo>
                    <a:lnTo>
                      <a:pt x="1481" y="778"/>
                    </a:lnTo>
                    <a:lnTo>
                      <a:pt x="1472" y="853"/>
                    </a:lnTo>
                    <a:lnTo>
                      <a:pt x="1458" y="925"/>
                    </a:lnTo>
                    <a:lnTo>
                      <a:pt x="1436" y="996"/>
                    </a:lnTo>
                    <a:lnTo>
                      <a:pt x="1407" y="1062"/>
                    </a:lnTo>
                    <a:lnTo>
                      <a:pt x="1374" y="1124"/>
                    </a:lnTo>
                    <a:lnTo>
                      <a:pt x="1334" y="1183"/>
                    </a:lnTo>
                    <a:lnTo>
                      <a:pt x="1289" y="1239"/>
                    </a:lnTo>
                    <a:lnTo>
                      <a:pt x="1239" y="1288"/>
                    </a:lnTo>
                    <a:lnTo>
                      <a:pt x="1184" y="1334"/>
                    </a:lnTo>
                    <a:lnTo>
                      <a:pt x="1125" y="1374"/>
                    </a:lnTo>
                    <a:lnTo>
                      <a:pt x="1062" y="1408"/>
                    </a:lnTo>
                    <a:lnTo>
                      <a:pt x="995" y="1436"/>
                    </a:lnTo>
                    <a:lnTo>
                      <a:pt x="925" y="1458"/>
                    </a:lnTo>
                    <a:lnTo>
                      <a:pt x="853" y="1472"/>
                    </a:lnTo>
                    <a:lnTo>
                      <a:pt x="778" y="1480"/>
                    </a:lnTo>
                    <a:lnTo>
                      <a:pt x="740" y="1481"/>
                    </a:lnTo>
                    <a:lnTo>
                      <a:pt x="702" y="1480"/>
                    </a:lnTo>
                    <a:lnTo>
                      <a:pt x="627" y="1472"/>
                    </a:lnTo>
                    <a:lnTo>
                      <a:pt x="555" y="1458"/>
                    </a:lnTo>
                    <a:lnTo>
                      <a:pt x="485" y="1436"/>
                    </a:lnTo>
                    <a:lnTo>
                      <a:pt x="419" y="1408"/>
                    </a:lnTo>
                    <a:lnTo>
                      <a:pt x="356" y="1374"/>
                    </a:lnTo>
                    <a:lnTo>
                      <a:pt x="297" y="1334"/>
                    </a:lnTo>
                    <a:lnTo>
                      <a:pt x="242" y="1288"/>
                    </a:lnTo>
                    <a:lnTo>
                      <a:pt x="192" y="1239"/>
                    </a:lnTo>
                    <a:lnTo>
                      <a:pt x="147" y="1183"/>
                    </a:lnTo>
                    <a:lnTo>
                      <a:pt x="107" y="1124"/>
                    </a:lnTo>
                    <a:lnTo>
                      <a:pt x="72" y="1062"/>
                    </a:lnTo>
                    <a:lnTo>
                      <a:pt x="45" y="996"/>
                    </a:lnTo>
                    <a:lnTo>
                      <a:pt x="23" y="925"/>
                    </a:lnTo>
                    <a:lnTo>
                      <a:pt x="7" y="853"/>
                    </a:lnTo>
                    <a:lnTo>
                      <a:pt x="0" y="778"/>
                    </a:lnTo>
                    <a:lnTo>
                      <a:pt x="0" y="741"/>
                    </a:lnTo>
                    <a:lnTo>
                      <a:pt x="0" y="702"/>
                    </a:lnTo>
                    <a:lnTo>
                      <a:pt x="7" y="627"/>
                    </a:lnTo>
                    <a:lnTo>
                      <a:pt x="23" y="555"/>
                    </a:lnTo>
                    <a:lnTo>
                      <a:pt x="45" y="486"/>
                    </a:lnTo>
                    <a:lnTo>
                      <a:pt x="72" y="420"/>
                    </a:lnTo>
                    <a:lnTo>
                      <a:pt x="107" y="356"/>
                    </a:lnTo>
                    <a:lnTo>
                      <a:pt x="147" y="297"/>
                    </a:lnTo>
                    <a:lnTo>
                      <a:pt x="192" y="242"/>
                    </a:lnTo>
                    <a:lnTo>
                      <a:pt x="242" y="192"/>
                    </a:lnTo>
                    <a:lnTo>
                      <a:pt x="297" y="147"/>
                    </a:lnTo>
                    <a:lnTo>
                      <a:pt x="356" y="107"/>
                    </a:lnTo>
                    <a:lnTo>
                      <a:pt x="419" y="72"/>
                    </a:lnTo>
                    <a:lnTo>
                      <a:pt x="485" y="45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2" y="0"/>
                    </a:lnTo>
                    <a:lnTo>
                      <a:pt x="740" y="0"/>
                    </a:lnTo>
                    <a:close/>
                  </a:path>
                </a:pathLst>
              </a:custGeom>
              <a:solidFill>
                <a:srgbClr val="EEEF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4453" y="2433"/>
                <a:ext cx="430" cy="430"/>
              </a:xfrm>
              <a:custGeom>
                <a:avLst/>
                <a:gdLst>
                  <a:gd name="T0" fmla="*/ 646 w 1292"/>
                  <a:gd name="T1" fmla="*/ 0 h 1292"/>
                  <a:gd name="T2" fmla="*/ 713 w 1292"/>
                  <a:gd name="T3" fmla="*/ 3 h 1292"/>
                  <a:gd name="T4" fmla="*/ 839 w 1292"/>
                  <a:gd name="T5" fmla="*/ 29 h 1292"/>
                  <a:gd name="T6" fmla="*/ 955 w 1292"/>
                  <a:gd name="T7" fmla="*/ 78 h 1292"/>
                  <a:gd name="T8" fmla="*/ 1058 w 1292"/>
                  <a:gd name="T9" fmla="*/ 147 h 1292"/>
                  <a:gd name="T10" fmla="*/ 1145 w 1292"/>
                  <a:gd name="T11" fmla="*/ 235 h 1292"/>
                  <a:gd name="T12" fmla="*/ 1215 w 1292"/>
                  <a:gd name="T13" fmla="*/ 337 h 1292"/>
                  <a:gd name="T14" fmla="*/ 1264 w 1292"/>
                  <a:gd name="T15" fmla="*/ 454 h 1292"/>
                  <a:gd name="T16" fmla="*/ 1290 w 1292"/>
                  <a:gd name="T17" fmla="*/ 580 h 1292"/>
                  <a:gd name="T18" fmla="*/ 1292 w 1292"/>
                  <a:gd name="T19" fmla="*/ 647 h 1292"/>
                  <a:gd name="T20" fmla="*/ 1290 w 1292"/>
                  <a:gd name="T21" fmla="*/ 713 h 1292"/>
                  <a:gd name="T22" fmla="*/ 1264 w 1292"/>
                  <a:gd name="T23" fmla="*/ 838 h 1292"/>
                  <a:gd name="T24" fmla="*/ 1215 w 1292"/>
                  <a:gd name="T25" fmla="*/ 955 h 1292"/>
                  <a:gd name="T26" fmla="*/ 1145 w 1292"/>
                  <a:gd name="T27" fmla="*/ 1057 h 1292"/>
                  <a:gd name="T28" fmla="*/ 1058 w 1292"/>
                  <a:gd name="T29" fmla="*/ 1145 h 1292"/>
                  <a:gd name="T30" fmla="*/ 955 w 1292"/>
                  <a:gd name="T31" fmla="*/ 1216 h 1292"/>
                  <a:gd name="T32" fmla="*/ 839 w 1292"/>
                  <a:gd name="T33" fmla="*/ 1265 h 1292"/>
                  <a:gd name="T34" fmla="*/ 713 w 1292"/>
                  <a:gd name="T35" fmla="*/ 1290 h 1292"/>
                  <a:gd name="T36" fmla="*/ 646 w 1292"/>
                  <a:gd name="T37" fmla="*/ 1292 h 1292"/>
                  <a:gd name="T38" fmla="*/ 580 w 1292"/>
                  <a:gd name="T39" fmla="*/ 1290 h 1292"/>
                  <a:gd name="T40" fmla="*/ 453 w 1292"/>
                  <a:gd name="T41" fmla="*/ 1265 h 1292"/>
                  <a:gd name="T42" fmla="*/ 338 w 1292"/>
                  <a:gd name="T43" fmla="*/ 1216 h 1292"/>
                  <a:gd name="T44" fmla="*/ 234 w 1292"/>
                  <a:gd name="T45" fmla="*/ 1145 h 1292"/>
                  <a:gd name="T46" fmla="*/ 147 w 1292"/>
                  <a:gd name="T47" fmla="*/ 1057 h 1292"/>
                  <a:gd name="T48" fmla="*/ 77 w 1292"/>
                  <a:gd name="T49" fmla="*/ 955 h 1292"/>
                  <a:gd name="T50" fmla="*/ 29 w 1292"/>
                  <a:gd name="T51" fmla="*/ 838 h 1292"/>
                  <a:gd name="T52" fmla="*/ 3 w 1292"/>
                  <a:gd name="T53" fmla="*/ 713 h 1292"/>
                  <a:gd name="T54" fmla="*/ 0 w 1292"/>
                  <a:gd name="T55" fmla="*/ 647 h 1292"/>
                  <a:gd name="T56" fmla="*/ 3 w 1292"/>
                  <a:gd name="T57" fmla="*/ 580 h 1292"/>
                  <a:gd name="T58" fmla="*/ 29 w 1292"/>
                  <a:gd name="T59" fmla="*/ 454 h 1292"/>
                  <a:gd name="T60" fmla="*/ 77 w 1292"/>
                  <a:gd name="T61" fmla="*/ 337 h 1292"/>
                  <a:gd name="T62" fmla="*/ 147 w 1292"/>
                  <a:gd name="T63" fmla="*/ 235 h 1292"/>
                  <a:gd name="T64" fmla="*/ 234 w 1292"/>
                  <a:gd name="T65" fmla="*/ 147 h 1292"/>
                  <a:gd name="T66" fmla="*/ 338 w 1292"/>
                  <a:gd name="T67" fmla="*/ 78 h 1292"/>
                  <a:gd name="T68" fmla="*/ 453 w 1292"/>
                  <a:gd name="T69" fmla="*/ 29 h 1292"/>
                  <a:gd name="T70" fmla="*/ 580 w 1292"/>
                  <a:gd name="T71" fmla="*/ 3 h 1292"/>
                  <a:gd name="T72" fmla="*/ 646 w 1292"/>
                  <a:gd name="T73" fmla="*/ 0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2" h="1292">
                    <a:moveTo>
                      <a:pt x="646" y="0"/>
                    </a:moveTo>
                    <a:lnTo>
                      <a:pt x="713" y="3"/>
                    </a:lnTo>
                    <a:lnTo>
                      <a:pt x="839" y="29"/>
                    </a:lnTo>
                    <a:lnTo>
                      <a:pt x="955" y="78"/>
                    </a:lnTo>
                    <a:lnTo>
                      <a:pt x="1058" y="147"/>
                    </a:lnTo>
                    <a:lnTo>
                      <a:pt x="1145" y="235"/>
                    </a:lnTo>
                    <a:lnTo>
                      <a:pt x="1215" y="337"/>
                    </a:lnTo>
                    <a:lnTo>
                      <a:pt x="1264" y="454"/>
                    </a:lnTo>
                    <a:lnTo>
                      <a:pt x="1290" y="580"/>
                    </a:lnTo>
                    <a:lnTo>
                      <a:pt x="1292" y="647"/>
                    </a:lnTo>
                    <a:lnTo>
                      <a:pt x="1290" y="713"/>
                    </a:lnTo>
                    <a:lnTo>
                      <a:pt x="1264" y="838"/>
                    </a:lnTo>
                    <a:lnTo>
                      <a:pt x="1215" y="955"/>
                    </a:lnTo>
                    <a:lnTo>
                      <a:pt x="1145" y="1057"/>
                    </a:lnTo>
                    <a:lnTo>
                      <a:pt x="1058" y="1145"/>
                    </a:lnTo>
                    <a:lnTo>
                      <a:pt x="955" y="1216"/>
                    </a:lnTo>
                    <a:lnTo>
                      <a:pt x="839" y="1265"/>
                    </a:lnTo>
                    <a:lnTo>
                      <a:pt x="713" y="1290"/>
                    </a:lnTo>
                    <a:lnTo>
                      <a:pt x="646" y="1292"/>
                    </a:lnTo>
                    <a:lnTo>
                      <a:pt x="580" y="1290"/>
                    </a:lnTo>
                    <a:lnTo>
                      <a:pt x="453" y="1265"/>
                    </a:lnTo>
                    <a:lnTo>
                      <a:pt x="338" y="1216"/>
                    </a:lnTo>
                    <a:lnTo>
                      <a:pt x="234" y="1145"/>
                    </a:lnTo>
                    <a:lnTo>
                      <a:pt x="147" y="1057"/>
                    </a:lnTo>
                    <a:lnTo>
                      <a:pt x="77" y="955"/>
                    </a:lnTo>
                    <a:lnTo>
                      <a:pt x="29" y="838"/>
                    </a:lnTo>
                    <a:lnTo>
                      <a:pt x="3" y="713"/>
                    </a:lnTo>
                    <a:lnTo>
                      <a:pt x="0" y="647"/>
                    </a:lnTo>
                    <a:lnTo>
                      <a:pt x="3" y="580"/>
                    </a:lnTo>
                    <a:lnTo>
                      <a:pt x="29" y="454"/>
                    </a:lnTo>
                    <a:lnTo>
                      <a:pt x="77" y="337"/>
                    </a:lnTo>
                    <a:lnTo>
                      <a:pt x="147" y="235"/>
                    </a:lnTo>
                    <a:lnTo>
                      <a:pt x="234" y="147"/>
                    </a:lnTo>
                    <a:lnTo>
                      <a:pt x="338" y="78"/>
                    </a:lnTo>
                    <a:lnTo>
                      <a:pt x="453" y="29"/>
                    </a:lnTo>
                    <a:lnTo>
                      <a:pt x="580" y="3"/>
                    </a:lnTo>
                    <a:lnTo>
                      <a:pt x="646" y="0"/>
                    </a:lnTo>
                    <a:close/>
                  </a:path>
                </a:pathLst>
              </a:custGeom>
              <a:solidFill>
                <a:srgbClr val="2E78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4499" y="2479"/>
                <a:ext cx="339" cy="339"/>
              </a:xfrm>
              <a:custGeom>
                <a:avLst/>
                <a:gdLst>
                  <a:gd name="T0" fmla="*/ 508 w 1017"/>
                  <a:gd name="T1" fmla="*/ 0 h 1017"/>
                  <a:gd name="T2" fmla="*/ 560 w 1017"/>
                  <a:gd name="T3" fmla="*/ 2 h 1017"/>
                  <a:gd name="T4" fmla="*/ 660 w 1017"/>
                  <a:gd name="T5" fmla="*/ 22 h 1017"/>
                  <a:gd name="T6" fmla="*/ 750 w 1017"/>
                  <a:gd name="T7" fmla="*/ 61 h 1017"/>
                  <a:gd name="T8" fmla="*/ 832 w 1017"/>
                  <a:gd name="T9" fmla="*/ 116 h 1017"/>
                  <a:gd name="T10" fmla="*/ 902 w 1017"/>
                  <a:gd name="T11" fmla="*/ 185 h 1017"/>
                  <a:gd name="T12" fmla="*/ 956 w 1017"/>
                  <a:gd name="T13" fmla="*/ 265 h 1017"/>
                  <a:gd name="T14" fmla="*/ 995 w 1017"/>
                  <a:gd name="T15" fmla="*/ 356 h 1017"/>
                  <a:gd name="T16" fmla="*/ 1015 w 1017"/>
                  <a:gd name="T17" fmla="*/ 455 h 1017"/>
                  <a:gd name="T18" fmla="*/ 1017 w 1017"/>
                  <a:gd name="T19" fmla="*/ 509 h 1017"/>
                  <a:gd name="T20" fmla="*/ 1015 w 1017"/>
                  <a:gd name="T21" fmla="*/ 561 h 1017"/>
                  <a:gd name="T22" fmla="*/ 995 w 1017"/>
                  <a:gd name="T23" fmla="*/ 660 h 1017"/>
                  <a:gd name="T24" fmla="*/ 956 w 1017"/>
                  <a:gd name="T25" fmla="*/ 751 h 1017"/>
                  <a:gd name="T26" fmla="*/ 902 w 1017"/>
                  <a:gd name="T27" fmla="*/ 833 h 1017"/>
                  <a:gd name="T28" fmla="*/ 832 w 1017"/>
                  <a:gd name="T29" fmla="*/ 902 h 1017"/>
                  <a:gd name="T30" fmla="*/ 750 w 1017"/>
                  <a:gd name="T31" fmla="*/ 957 h 1017"/>
                  <a:gd name="T32" fmla="*/ 660 w 1017"/>
                  <a:gd name="T33" fmla="*/ 994 h 1017"/>
                  <a:gd name="T34" fmla="*/ 560 w 1017"/>
                  <a:gd name="T35" fmla="*/ 1016 h 1017"/>
                  <a:gd name="T36" fmla="*/ 508 w 1017"/>
                  <a:gd name="T37" fmla="*/ 1017 h 1017"/>
                  <a:gd name="T38" fmla="*/ 457 w 1017"/>
                  <a:gd name="T39" fmla="*/ 1016 h 1017"/>
                  <a:gd name="T40" fmla="*/ 357 w 1017"/>
                  <a:gd name="T41" fmla="*/ 994 h 1017"/>
                  <a:gd name="T42" fmla="*/ 265 w 1017"/>
                  <a:gd name="T43" fmla="*/ 957 h 1017"/>
                  <a:gd name="T44" fmla="*/ 184 w 1017"/>
                  <a:gd name="T45" fmla="*/ 902 h 1017"/>
                  <a:gd name="T46" fmla="*/ 115 w 1017"/>
                  <a:gd name="T47" fmla="*/ 833 h 1017"/>
                  <a:gd name="T48" fmla="*/ 60 w 1017"/>
                  <a:gd name="T49" fmla="*/ 751 h 1017"/>
                  <a:gd name="T50" fmla="*/ 22 w 1017"/>
                  <a:gd name="T51" fmla="*/ 660 h 1017"/>
                  <a:gd name="T52" fmla="*/ 1 w 1017"/>
                  <a:gd name="T53" fmla="*/ 561 h 1017"/>
                  <a:gd name="T54" fmla="*/ 0 w 1017"/>
                  <a:gd name="T55" fmla="*/ 509 h 1017"/>
                  <a:gd name="T56" fmla="*/ 1 w 1017"/>
                  <a:gd name="T57" fmla="*/ 455 h 1017"/>
                  <a:gd name="T58" fmla="*/ 22 w 1017"/>
                  <a:gd name="T59" fmla="*/ 356 h 1017"/>
                  <a:gd name="T60" fmla="*/ 60 w 1017"/>
                  <a:gd name="T61" fmla="*/ 265 h 1017"/>
                  <a:gd name="T62" fmla="*/ 115 w 1017"/>
                  <a:gd name="T63" fmla="*/ 185 h 1017"/>
                  <a:gd name="T64" fmla="*/ 184 w 1017"/>
                  <a:gd name="T65" fmla="*/ 116 h 1017"/>
                  <a:gd name="T66" fmla="*/ 265 w 1017"/>
                  <a:gd name="T67" fmla="*/ 61 h 1017"/>
                  <a:gd name="T68" fmla="*/ 357 w 1017"/>
                  <a:gd name="T69" fmla="*/ 22 h 1017"/>
                  <a:gd name="T70" fmla="*/ 457 w 1017"/>
                  <a:gd name="T71" fmla="*/ 2 h 1017"/>
                  <a:gd name="T72" fmla="*/ 508 w 1017"/>
                  <a:gd name="T73" fmla="*/ 0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7" h="1017">
                    <a:moveTo>
                      <a:pt x="508" y="0"/>
                    </a:moveTo>
                    <a:lnTo>
                      <a:pt x="560" y="2"/>
                    </a:lnTo>
                    <a:lnTo>
                      <a:pt x="660" y="22"/>
                    </a:lnTo>
                    <a:lnTo>
                      <a:pt x="750" y="61"/>
                    </a:lnTo>
                    <a:lnTo>
                      <a:pt x="832" y="116"/>
                    </a:lnTo>
                    <a:lnTo>
                      <a:pt x="902" y="185"/>
                    </a:lnTo>
                    <a:lnTo>
                      <a:pt x="956" y="265"/>
                    </a:lnTo>
                    <a:lnTo>
                      <a:pt x="995" y="356"/>
                    </a:lnTo>
                    <a:lnTo>
                      <a:pt x="1015" y="455"/>
                    </a:lnTo>
                    <a:lnTo>
                      <a:pt x="1017" y="509"/>
                    </a:lnTo>
                    <a:lnTo>
                      <a:pt x="1015" y="561"/>
                    </a:lnTo>
                    <a:lnTo>
                      <a:pt x="995" y="660"/>
                    </a:lnTo>
                    <a:lnTo>
                      <a:pt x="956" y="751"/>
                    </a:lnTo>
                    <a:lnTo>
                      <a:pt x="902" y="833"/>
                    </a:lnTo>
                    <a:lnTo>
                      <a:pt x="832" y="902"/>
                    </a:lnTo>
                    <a:lnTo>
                      <a:pt x="750" y="957"/>
                    </a:lnTo>
                    <a:lnTo>
                      <a:pt x="660" y="994"/>
                    </a:lnTo>
                    <a:lnTo>
                      <a:pt x="560" y="1016"/>
                    </a:lnTo>
                    <a:lnTo>
                      <a:pt x="508" y="1017"/>
                    </a:lnTo>
                    <a:lnTo>
                      <a:pt x="457" y="1016"/>
                    </a:lnTo>
                    <a:lnTo>
                      <a:pt x="357" y="994"/>
                    </a:lnTo>
                    <a:lnTo>
                      <a:pt x="265" y="957"/>
                    </a:lnTo>
                    <a:lnTo>
                      <a:pt x="184" y="902"/>
                    </a:lnTo>
                    <a:lnTo>
                      <a:pt x="115" y="833"/>
                    </a:lnTo>
                    <a:lnTo>
                      <a:pt x="60" y="751"/>
                    </a:lnTo>
                    <a:lnTo>
                      <a:pt x="22" y="660"/>
                    </a:lnTo>
                    <a:lnTo>
                      <a:pt x="1" y="561"/>
                    </a:lnTo>
                    <a:lnTo>
                      <a:pt x="0" y="509"/>
                    </a:lnTo>
                    <a:lnTo>
                      <a:pt x="1" y="455"/>
                    </a:lnTo>
                    <a:lnTo>
                      <a:pt x="22" y="356"/>
                    </a:lnTo>
                    <a:lnTo>
                      <a:pt x="60" y="265"/>
                    </a:lnTo>
                    <a:lnTo>
                      <a:pt x="115" y="185"/>
                    </a:lnTo>
                    <a:lnTo>
                      <a:pt x="184" y="116"/>
                    </a:lnTo>
                    <a:lnTo>
                      <a:pt x="265" y="61"/>
                    </a:lnTo>
                    <a:lnTo>
                      <a:pt x="357" y="22"/>
                    </a:lnTo>
                    <a:lnTo>
                      <a:pt x="457" y="2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266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4539" y="2520"/>
                <a:ext cx="258" cy="257"/>
              </a:xfrm>
              <a:custGeom>
                <a:avLst/>
                <a:gdLst>
                  <a:gd name="T0" fmla="*/ 386 w 772"/>
                  <a:gd name="T1" fmla="*/ 0 h 772"/>
                  <a:gd name="T2" fmla="*/ 425 w 772"/>
                  <a:gd name="T3" fmla="*/ 1 h 772"/>
                  <a:gd name="T4" fmla="*/ 502 w 772"/>
                  <a:gd name="T5" fmla="*/ 16 h 772"/>
                  <a:gd name="T6" fmla="*/ 571 w 772"/>
                  <a:gd name="T7" fmla="*/ 46 h 772"/>
                  <a:gd name="T8" fmla="*/ 633 w 772"/>
                  <a:gd name="T9" fmla="*/ 88 h 772"/>
                  <a:gd name="T10" fmla="*/ 685 w 772"/>
                  <a:gd name="T11" fmla="*/ 139 h 772"/>
                  <a:gd name="T12" fmla="*/ 726 w 772"/>
                  <a:gd name="T13" fmla="*/ 201 h 772"/>
                  <a:gd name="T14" fmla="*/ 755 w 772"/>
                  <a:gd name="T15" fmla="*/ 270 h 772"/>
                  <a:gd name="T16" fmla="*/ 771 w 772"/>
                  <a:gd name="T17" fmla="*/ 345 h 772"/>
                  <a:gd name="T18" fmla="*/ 772 w 772"/>
                  <a:gd name="T19" fmla="*/ 386 h 772"/>
                  <a:gd name="T20" fmla="*/ 771 w 772"/>
                  <a:gd name="T21" fmla="*/ 425 h 772"/>
                  <a:gd name="T22" fmla="*/ 755 w 772"/>
                  <a:gd name="T23" fmla="*/ 501 h 772"/>
                  <a:gd name="T24" fmla="*/ 726 w 772"/>
                  <a:gd name="T25" fmla="*/ 570 h 772"/>
                  <a:gd name="T26" fmla="*/ 685 w 772"/>
                  <a:gd name="T27" fmla="*/ 631 h 772"/>
                  <a:gd name="T28" fmla="*/ 633 w 772"/>
                  <a:gd name="T29" fmla="*/ 684 h 772"/>
                  <a:gd name="T30" fmla="*/ 571 w 772"/>
                  <a:gd name="T31" fmla="*/ 726 h 772"/>
                  <a:gd name="T32" fmla="*/ 502 w 772"/>
                  <a:gd name="T33" fmla="*/ 754 h 772"/>
                  <a:gd name="T34" fmla="*/ 425 w 772"/>
                  <a:gd name="T35" fmla="*/ 770 h 772"/>
                  <a:gd name="T36" fmla="*/ 386 w 772"/>
                  <a:gd name="T37" fmla="*/ 772 h 772"/>
                  <a:gd name="T38" fmla="*/ 346 w 772"/>
                  <a:gd name="T39" fmla="*/ 770 h 772"/>
                  <a:gd name="T40" fmla="*/ 271 w 772"/>
                  <a:gd name="T41" fmla="*/ 754 h 772"/>
                  <a:gd name="T42" fmla="*/ 202 w 772"/>
                  <a:gd name="T43" fmla="*/ 726 h 772"/>
                  <a:gd name="T44" fmla="*/ 140 w 772"/>
                  <a:gd name="T45" fmla="*/ 684 h 772"/>
                  <a:gd name="T46" fmla="*/ 88 w 772"/>
                  <a:gd name="T47" fmla="*/ 631 h 772"/>
                  <a:gd name="T48" fmla="*/ 46 w 772"/>
                  <a:gd name="T49" fmla="*/ 570 h 772"/>
                  <a:gd name="T50" fmla="*/ 16 w 772"/>
                  <a:gd name="T51" fmla="*/ 501 h 772"/>
                  <a:gd name="T52" fmla="*/ 2 w 772"/>
                  <a:gd name="T53" fmla="*/ 425 h 772"/>
                  <a:gd name="T54" fmla="*/ 0 w 772"/>
                  <a:gd name="T55" fmla="*/ 386 h 772"/>
                  <a:gd name="T56" fmla="*/ 2 w 772"/>
                  <a:gd name="T57" fmla="*/ 345 h 772"/>
                  <a:gd name="T58" fmla="*/ 16 w 772"/>
                  <a:gd name="T59" fmla="*/ 270 h 772"/>
                  <a:gd name="T60" fmla="*/ 46 w 772"/>
                  <a:gd name="T61" fmla="*/ 201 h 772"/>
                  <a:gd name="T62" fmla="*/ 88 w 772"/>
                  <a:gd name="T63" fmla="*/ 139 h 772"/>
                  <a:gd name="T64" fmla="*/ 140 w 772"/>
                  <a:gd name="T65" fmla="*/ 88 h 772"/>
                  <a:gd name="T66" fmla="*/ 202 w 772"/>
                  <a:gd name="T67" fmla="*/ 46 h 772"/>
                  <a:gd name="T68" fmla="*/ 271 w 772"/>
                  <a:gd name="T69" fmla="*/ 16 h 772"/>
                  <a:gd name="T70" fmla="*/ 346 w 772"/>
                  <a:gd name="T71" fmla="*/ 1 h 772"/>
                  <a:gd name="T72" fmla="*/ 386 w 772"/>
                  <a:gd name="T73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2" h="772">
                    <a:moveTo>
                      <a:pt x="386" y="0"/>
                    </a:moveTo>
                    <a:lnTo>
                      <a:pt x="425" y="1"/>
                    </a:lnTo>
                    <a:lnTo>
                      <a:pt x="502" y="16"/>
                    </a:lnTo>
                    <a:lnTo>
                      <a:pt x="571" y="46"/>
                    </a:lnTo>
                    <a:lnTo>
                      <a:pt x="633" y="88"/>
                    </a:lnTo>
                    <a:lnTo>
                      <a:pt x="685" y="139"/>
                    </a:lnTo>
                    <a:lnTo>
                      <a:pt x="726" y="201"/>
                    </a:lnTo>
                    <a:lnTo>
                      <a:pt x="755" y="270"/>
                    </a:lnTo>
                    <a:lnTo>
                      <a:pt x="771" y="345"/>
                    </a:lnTo>
                    <a:lnTo>
                      <a:pt x="772" y="386"/>
                    </a:lnTo>
                    <a:lnTo>
                      <a:pt x="771" y="425"/>
                    </a:lnTo>
                    <a:lnTo>
                      <a:pt x="755" y="501"/>
                    </a:lnTo>
                    <a:lnTo>
                      <a:pt x="726" y="570"/>
                    </a:lnTo>
                    <a:lnTo>
                      <a:pt x="685" y="631"/>
                    </a:lnTo>
                    <a:lnTo>
                      <a:pt x="633" y="684"/>
                    </a:lnTo>
                    <a:lnTo>
                      <a:pt x="571" y="726"/>
                    </a:lnTo>
                    <a:lnTo>
                      <a:pt x="502" y="754"/>
                    </a:lnTo>
                    <a:lnTo>
                      <a:pt x="425" y="770"/>
                    </a:lnTo>
                    <a:lnTo>
                      <a:pt x="386" y="772"/>
                    </a:lnTo>
                    <a:lnTo>
                      <a:pt x="346" y="770"/>
                    </a:lnTo>
                    <a:lnTo>
                      <a:pt x="271" y="754"/>
                    </a:lnTo>
                    <a:lnTo>
                      <a:pt x="202" y="726"/>
                    </a:lnTo>
                    <a:lnTo>
                      <a:pt x="140" y="684"/>
                    </a:lnTo>
                    <a:lnTo>
                      <a:pt x="88" y="631"/>
                    </a:lnTo>
                    <a:lnTo>
                      <a:pt x="46" y="570"/>
                    </a:lnTo>
                    <a:lnTo>
                      <a:pt x="16" y="501"/>
                    </a:lnTo>
                    <a:lnTo>
                      <a:pt x="2" y="425"/>
                    </a:lnTo>
                    <a:lnTo>
                      <a:pt x="0" y="386"/>
                    </a:lnTo>
                    <a:lnTo>
                      <a:pt x="2" y="345"/>
                    </a:lnTo>
                    <a:lnTo>
                      <a:pt x="16" y="270"/>
                    </a:lnTo>
                    <a:lnTo>
                      <a:pt x="46" y="201"/>
                    </a:lnTo>
                    <a:lnTo>
                      <a:pt x="88" y="139"/>
                    </a:lnTo>
                    <a:lnTo>
                      <a:pt x="140" y="88"/>
                    </a:lnTo>
                    <a:lnTo>
                      <a:pt x="202" y="46"/>
                    </a:lnTo>
                    <a:lnTo>
                      <a:pt x="271" y="16"/>
                    </a:lnTo>
                    <a:lnTo>
                      <a:pt x="346" y="1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EEEF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634" y="2735"/>
                <a:ext cx="69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449" y="2255"/>
                <a:ext cx="1271" cy="1530"/>
              </a:xfrm>
              <a:custGeom>
                <a:avLst/>
                <a:gdLst>
                  <a:gd name="T0" fmla="*/ 3814 w 3814"/>
                  <a:gd name="T1" fmla="*/ 2684 h 4590"/>
                  <a:gd name="T2" fmla="*/ 3794 w 3814"/>
                  <a:gd name="T3" fmla="*/ 2965 h 4590"/>
                  <a:gd name="T4" fmla="*/ 3702 w 3814"/>
                  <a:gd name="T5" fmla="*/ 3327 h 4590"/>
                  <a:gd name="T6" fmla="*/ 3543 w 3814"/>
                  <a:gd name="T7" fmla="*/ 3662 h 4590"/>
                  <a:gd name="T8" fmla="*/ 3320 w 3814"/>
                  <a:gd name="T9" fmla="*/ 3962 h 4590"/>
                  <a:gd name="T10" fmla="*/ 3186 w 3814"/>
                  <a:gd name="T11" fmla="*/ 4096 h 4590"/>
                  <a:gd name="T12" fmla="*/ 2885 w 3814"/>
                  <a:gd name="T13" fmla="*/ 4319 h 4590"/>
                  <a:gd name="T14" fmla="*/ 2549 w 3814"/>
                  <a:gd name="T15" fmla="*/ 4479 h 4590"/>
                  <a:gd name="T16" fmla="*/ 2189 w 3814"/>
                  <a:gd name="T17" fmla="*/ 4570 h 4590"/>
                  <a:gd name="T18" fmla="*/ 1907 w 3814"/>
                  <a:gd name="T19" fmla="*/ 4590 h 4590"/>
                  <a:gd name="T20" fmla="*/ 1625 w 3814"/>
                  <a:gd name="T21" fmla="*/ 4570 h 4590"/>
                  <a:gd name="T22" fmla="*/ 1265 w 3814"/>
                  <a:gd name="T23" fmla="*/ 4479 h 4590"/>
                  <a:gd name="T24" fmla="*/ 929 w 3814"/>
                  <a:gd name="T25" fmla="*/ 4319 h 4590"/>
                  <a:gd name="T26" fmla="*/ 628 w 3814"/>
                  <a:gd name="T27" fmla="*/ 4096 h 4590"/>
                  <a:gd name="T28" fmla="*/ 494 w 3814"/>
                  <a:gd name="T29" fmla="*/ 3962 h 4590"/>
                  <a:gd name="T30" fmla="*/ 271 w 3814"/>
                  <a:gd name="T31" fmla="*/ 3662 h 4590"/>
                  <a:gd name="T32" fmla="*/ 113 w 3814"/>
                  <a:gd name="T33" fmla="*/ 3327 h 4590"/>
                  <a:gd name="T34" fmla="*/ 20 w 3814"/>
                  <a:gd name="T35" fmla="*/ 2965 h 4590"/>
                  <a:gd name="T36" fmla="*/ 0 w 3814"/>
                  <a:gd name="T37" fmla="*/ 2684 h 4590"/>
                  <a:gd name="T38" fmla="*/ 311 w 3814"/>
                  <a:gd name="T39" fmla="*/ 0 h 4590"/>
                  <a:gd name="T40" fmla="*/ 313 w 3814"/>
                  <a:gd name="T41" fmla="*/ 2764 h 4590"/>
                  <a:gd name="T42" fmla="*/ 359 w 3814"/>
                  <a:gd name="T43" fmla="*/ 3073 h 4590"/>
                  <a:gd name="T44" fmla="*/ 464 w 3814"/>
                  <a:gd name="T45" fmla="*/ 3366 h 4590"/>
                  <a:gd name="T46" fmla="*/ 625 w 3814"/>
                  <a:gd name="T47" fmla="*/ 3632 h 4590"/>
                  <a:gd name="T48" fmla="*/ 779 w 3814"/>
                  <a:gd name="T49" fmla="*/ 3811 h 4590"/>
                  <a:gd name="T50" fmla="*/ 959 w 3814"/>
                  <a:gd name="T51" fmla="*/ 3966 h 4590"/>
                  <a:gd name="T52" fmla="*/ 1226 w 3814"/>
                  <a:gd name="T53" fmla="*/ 4126 h 4590"/>
                  <a:gd name="T54" fmla="*/ 1518 w 3814"/>
                  <a:gd name="T55" fmla="*/ 4231 h 4590"/>
                  <a:gd name="T56" fmla="*/ 1828 w 3814"/>
                  <a:gd name="T57" fmla="*/ 4279 h 4590"/>
                  <a:gd name="T58" fmla="*/ 1986 w 3814"/>
                  <a:gd name="T59" fmla="*/ 4279 h 4590"/>
                  <a:gd name="T60" fmla="*/ 2296 w 3814"/>
                  <a:gd name="T61" fmla="*/ 4231 h 4590"/>
                  <a:gd name="T62" fmla="*/ 2588 w 3814"/>
                  <a:gd name="T63" fmla="*/ 4126 h 4590"/>
                  <a:gd name="T64" fmla="*/ 2855 w 3814"/>
                  <a:gd name="T65" fmla="*/ 3966 h 4590"/>
                  <a:gd name="T66" fmla="*/ 3033 w 3814"/>
                  <a:gd name="T67" fmla="*/ 3811 h 4590"/>
                  <a:gd name="T68" fmla="*/ 3189 w 3814"/>
                  <a:gd name="T69" fmla="*/ 3632 h 4590"/>
                  <a:gd name="T70" fmla="*/ 3350 w 3814"/>
                  <a:gd name="T71" fmla="*/ 3366 h 4590"/>
                  <a:gd name="T72" fmla="*/ 3455 w 3814"/>
                  <a:gd name="T73" fmla="*/ 3073 h 4590"/>
                  <a:gd name="T74" fmla="*/ 3501 w 3814"/>
                  <a:gd name="T75" fmla="*/ 2764 h 4590"/>
                  <a:gd name="T76" fmla="*/ 3503 w 3814"/>
                  <a:gd name="T77" fmla="*/ 2038 h 4590"/>
                  <a:gd name="T78" fmla="*/ 3814 w 3814"/>
                  <a:gd name="T79" fmla="*/ 2038 h 4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14" h="4590">
                    <a:moveTo>
                      <a:pt x="3814" y="2038"/>
                    </a:moveTo>
                    <a:lnTo>
                      <a:pt x="3814" y="2684"/>
                    </a:lnTo>
                    <a:lnTo>
                      <a:pt x="3812" y="2778"/>
                    </a:lnTo>
                    <a:lnTo>
                      <a:pt x="3794" y="2965"/>
                    </a:lnTo>
                    <a:lnTo>
                      <a:pt x="3756" y="3148"/>
                    </a:lnTo>
                    <a:lnTo>
                      <a:pt x="3702" y="3327"/>
                    </a:lnTo>
                    <a:lnTo>
                      <a:pt x="3631" y="3498"/>
                    </a:lnTo>
                    <a:lnTo>
                      <a:pt x="3543" y="3662"/>
                    </a:lnTo>
                    <a:lnTo>
                      <a:pt x="3438" y="3816"/>
                    </a:lnTo>
                    <a:lnTo>
                      <a:pt x="3320" y="3962"/>
                    </a:lnTo>
                    <a:lnTo>
                      <a:pt x="3254" y="4029"/>
                    </a:lnTo>
                    <a:lnTo>
                      <a:pt x="3186" y="4096"/>
                    </a:lnTo>
                    <a:lnTo>
                      <a:pt x="3041" y="4215"/>
                    </a:lnTo>
                    <a:lnTo>
                      <a:pt x="2885" y="4319"/>
                    </a:lnTo>
                    <a:lnTo>
                      <a:pt x="2721" y="4407"/>
                    </a:lnTo>
                    <a:lnTo>
                      <a:pt x="2549" y="4479"/>
                    </a:lnTo>
                    <a:lnTo>
                      <a:pt x="2372" y="4534"/>
                    </a:lnTo>
                    <a:lnTo>
                      <a:pt x="2189" y="4570"/>
                    </a:lnTo>
                    <a:lnTo>
                      <a:pt x="2002" y="4588"/>
                    </a:lnTo>
                    <a:lnTo>
                      <a:pt x="1907" y="4590"/>
                    </a:lnTo>
                    <a:lnTo>
                      <a:pt x="1812" y="4588"/>
                    </a:lnTo>
                    <a:lnTo>
                      <a:pt x="1625" y="4570"/>
                    </a:lnTo>
                    <a:lnTo>
                      <a:pt x="1442" y="4534"/>
                    </a:lnTo>
                    <a:lnTo>
                      <a:pt x="1265" y="4479"/>
                    </a:lnTo>
                    <a:lnTo>
                      <a:pt x="1093" y="4407"/>
                    </a:lnTo>
                    <a:lnTo>
                      <a:pt x="929" y="4319"/>
                    </a:lnTo>
                    <a:lnTo>
                      <a:pt x="774" y="4215"/>
                    </a:lnTo>
                    <a:lnTo>
                      <a:pt x="628" y="4096"/>
                    </a:lnTo>
                    <a:lnTo>
                      <a:pt x="560" y="4031"/>
                    </a:lnTo>
                    <a:lnTo>
                      <a:pt x="494" y="3962"/>
                    </a:lnTo>
                    <a:lnTo>
                      <a:pt x="375" y="3816"/>
                    </a:lnTo>
                    <a:lnTo>
                      <a:pt x="271" y="3662"/>
                    </a:lnTo>
                    <a:lnTo>
                      <a:pt x="183" y="3498"/>
                    </a:lnTo>
                    <a:lnTo>
                      <a:pt x="113" y="3327"/>
                    </a:lnTo>
                    <a:lnTo>
                      <a:pt x="58" y="3148"/>
                    </a:lnTo>
                    <a:lnTo>
                      <a:pt x="20" y="2965"/>
                    </a:lnTo>
                    <a:lnTo>
                      <a:pt x="2" y="2778"/>
                    </a:lnTo>
                    <a:lnTo>
                      <a:pt x="0" y="2684"/>
                    </a:lnTo>
                    <a:lnTo>
                      <a:pt x="0" y="0"/>
                    </a:lnTo>
                    <a:lnTo>
                      <a:pt x="311" y="0"/>
                    </a:lnTo>
                    <a:lnTo>
                      <a:pt x="311" y="2684"/>
                    </a:lnTo>
                    <a:lnTo>
                      <a:pt x="313" y="2764"/>
                    </a:lnTo>
                    <a:lnTo>
                      <a:pt x="329" y="2921"/>
                    </a:lnTo>
                    <a:lnTo>
                      <a:pt x="359" y="3073"/>
                    </a:lnTo>
                    <a:lnTo>
                      <a:pt x="405" y="3222"/>
                    </a:lnTo>
                    <a:lnTo>
                      <a:pt x="464" y="3366"/>
                    </a:lnTo>
                    <a:lnTo>
                      <a:pt x="537" y="3502"/>
                    </a:lnTo>
                    <a:lnTo>
                      <a:pt x="625" y="3632"/>
                    </a:lnTo>
                    <a:lnTo>
                      <a:pt x="725" y="3754"/>
                    </a:lnTo>
                    <a:lnTo>
                      <a:pt x="779" y="3811"/>
                    </a:lnTo>
                    <a:lnTo>
                      <a:pt x="837" y="3865"/>
                    </a:lnTo>
                    <a:lnTo>
                      <a:pt x="959" y="3966"/>
                    </a:lnTo>
                    <a:lnTo>
                      <a:pt x="1089" y="4053"/>
                    </a:lnTo>
                    <a:lnTo>
                      <a:pt x="1226" y="4126"/>
                    </a:lnTo>
                    <a:lnTo>
                      <a:pt x="1368" y="4186"/>
                    </a:lnTo>
                    <a:lnTo>
                      <a:pt x="1518" y="4231"/>
                    </a:lnTo>
                    <a:lnTo>
                      <a:pt x="1671" y="4263"/>
                    </a:lnTo>
                    <a:lnTo>
                      <a:pt x="1828" y="4279"/>
                    </a:lnTo>
                    <a:lnTo>
                      <a:pt x="1907" y="4280"/>
                    </a:lnTo>
                    <a:lnTo>
                      <a:pt x="1986" y="4279"/>
                    </a:lnTo>
                    <a:lnTo>
                      <a:pt x="2143" y="4263"/>
                    </a:lnTo>
                    <a:lnTo>
                      <a:pt x="2296" y="4231"/>
                    </a:lnTo>
                    <a:lnTo>
                      <a:pt x="2444" y="4186"/>
                    </a:lnTo>
                    <a:lnTo>
                      <a:pt x="2588" y="4126"/>
                    </a:lnTo>
                    <a:lnTo>
                      <a:pt x="2725" y="4053"/>
                    </a:lnTo>
                    <a:lnTo>
                      <a:pt x="2855" y="3966"/>
                    </a:lnTo>
                    <a:lnTo>
                      <a:pt x="2977" y="3865"/>
                    </a:lnTo>
                    <a:lnTo>
                      <a:pt x="3033" y="3811"/>
                    </a:lnTo>
                    <a:lnTo>
                      <a:pt x="3089" y="3753"/>
                    </a:lnTo>
                    <a:lnTo>
                      <a:pt x="3189" y="3632"/>
                    </a:lnTo>
                    <a:lnTo>
                      <a:pt x="3275" y="3502"/>
                    </a:lnTo>
                    <a:lnTo>
                      <a:pt x="3350" y="3366"/>
                    </a:lnTo>
                    <a:lnTo>
                      <a:pt x="3409" y="3222"/>
                    </a:lnTo>
                    <a:lnTo>
                      <a:pt x="3455" y="3073"/>
                    </a:lnTo>
                    <a:lnTo>
                      <a:pt x="3486" y="2919"/>
                    </a:lnTo>
                    <a:lnTo>
                      <a:pt x="3501" y="2764"/>
                    </a:lnTo>
                    <a:lnTo>
                      <a:pt x="3503" y="2684"/>
                    </a:lnTo>
                    <a:lnTo>
                      <a:pt x="3503" y="2038"/>
                    </a:lnTo>
                    <a:lnTo>
                      <a:pt x="3814" y="2038"/>
                    </a:lnTo>
                    <a:lnTo>
                      <a:pt x="3814" y="2038"/>
                    </a:lnTo>
                    <a:close/>
                  </a:path>
                </a:pathLst>
              </a:custGeom>
              <a:solidFill>
                <a:srgbClr val="4646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009" y="536"/>
                <a:ext cx="208" cy="150"/>
              </a:xfrm>
              <a:custGeom>
                <a:avLst/>
                <a:gdLst>
                  <a:gd name="T0" fmla="*/ 0 w 626"/>
                  <a:gd name="T1" fmla="*/ 111 h 449"/>
                  <a:gd name="T2" fmla="*/ 208 w 626"/>
                  <a:gd name="T3" fmla="*/ 111 h 449"/>
                  <a:gd name="T4" fmla="*/ 224 w 626"/>
                  <a:gd name="T5" fmla="*/ 86 h 449"/>
                  <a:gd name="T6" fmla="*/ 265 w 626"/>
                  <a:gd name="T7" fmla="*/ 46 h 449"/>
                  <a:gd name="T8" fmla="*/ 315 w 626"/>
                  <a:gd name="T9" fmla="*/ 17 h 449"/>
                  <a:gd name="T10" fmla="*/ 371 w 626"/>
                  <a:gd name="T11" fmla="*/ 1 h 449"/>
                  <a:gd name="T12" fmla="*/ 403 w 626"/>
                  <a:gd name="T13" fmla="*/ 0 h 449"/>
                  <a:gd name="T14" fmla="*/ 426 w 626"/>
                  <a:gd name="T15" fmla="*/ 1 h 449"/>
                  <a:gd name="T16" fmla="*/ 469 w 626"/>
                  <a:gd name="T17" fmla="*/ 10 h 449"/>
                  <a:gd name="T18" fmla="*/ 509 w 626"/>
                  <a:gd name="T19" fmla="*/ 27 h 449"/>
                  <a:gd name="T20" fmla="*/ 545 w 626"/>
                  <a:gd name="T21" fmla="*/ 50 h 449"/>
                  <a:gd name="T22" fmla="*/ 576 w 626"/>
                  <a:gd name="T23" fmla="*/ 82 h 449"/>
                  <a:gd name="T24" fmla="*/ 600 w 626"/>
                  <a:gd name="T25" fmla="*/ 116 h 449"/>
                  <a:gd name="T26" fmla="*/ 617 w 626"/>
                  <a:gd name="T27" fmla="*/ 157 h 449"/>
                  <a:gd name="T28" fmla="*/ 626 w 626"/>
                  <a:gd name="T29" fmla="*/ 201 h 449"/>
                  <a:gd name="T30" fmla="*/ 626 w 626"/>
                  <a:gd name="T31" fmla="*/ 224 h 449"/>
                  <a:gd name="T32" fmla="*/ 626 w 626"/>
                  <a:gd name="T33" fmla="*/ 247 h 449"/>
                  <a:gd name="T34" fmla="*/ 617 w 626"/>
                  <a:gd name="T35" fmla="*/ 291 h 449"/>
                  <a:gd name="T36" fmla="*/ 600 w 626"/>
                  <a:gd name="T37" fmla="*/ 331 h 449"/>
                  <a:gd name="T38" fmla="*/ 576 w 626"/>
                  <a:gd name="T39" fmla="*/ 367 h 449"/>
                  <a:gd name="T40" fmla="*/ 545 w 626"/>
                  <a:gd name="T41" fmla="*/ 397 h 449"/>
                  <a:gd name="T42" fmla="*/ 509 w 626"/>
                  <a:gd name="T43" fmla="*/ 422 h 449"/>
                  <a:gd name="T44" fmla="*/ 469 w 626"/>
                  <a:gd name="T45" fmla="*/ 439 h 449"/>
                  <a:gd name="T46" fmla="*/ 426 w 626"/>
                  <a:gd name="T47" fmla="*/ 448 h 449"/>
                  <a:gd name="T48" fmla="*/ 403 w 626"/>
                  <a:gd name="T49" fmla="*/ 449 h 449"/>
                  <a:gd name="T50" fmla="*/ 371 w 626"/>
                  <a:gd name="T51" fmla="*/ 448 h 449"/>
                  <a:gd name="T52" fmla="*/ 315 w 626"/>
                  <a:gd name="T53" fmla="*/ 432 h 449"/>
                  <a:gd name="T54" fmla="*/ 265 w 626"/>
                  <a:gd name="T55" fmla="*/ 403 h 449"/>
                  <a:gd name="T56" fmla="*/ 224 w 626"/>
                  <a:gd name="T57" fmla="*/ 361 h 449"/>
                  <a:gd name="T58" fmla="*/ 208 w 626"/>
                  <a:gd name="T59" fmla="*/ 338 h 449"/>
                  <a:gd name="T60" fmla="*/ 0 w 626"/>
                  <a:gd name="T61" fmla="*/ 338 h 449"/>
                  <a:gd name="T62" fmla="*/ 0 w 626"/>
                  <a:gd name="T63" fmla="*/ 111 h 449"/>
                  <a:gd name="T64" fmla="*/ 0 w 626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6" h="449">
                    <a:moveTo>
                      <a:pt x="0" y="111"/>
                    </a:moveTo>
                    <a:lnTo>
                      <a:pt x="208" y="111"/>
                    </a:lnTo>
                    <a:lnTo>
                      <a:pt x="224" y="86"/>
                    </a:lnTo>
                    <a:lnTo>
                      <a:pt x="265" y="46"/>
                    </a:lnTo>
                    <a:lnTo>
                      <a:pt x="315" y="17"/>
                    </a:lnTo>
                    <a:lnTo>
                      <a:pt x="371" y="1"/>
                    </a:lnTo>
                    <a:lnTo>
                      <a:pt x="403" y="0"/>
                    </a:lnTo>
                    <a:lnTo>
                      <a:pt x="426" y="1"/>
                    </a:lnTo>
                    <a:lnTo>
                      <a:pt x="469" y="10"/>
                    </a:lnTo>
                    <a:lnTo>
                      <a:pt x="509" y="27"/>
                    </a:lnTo>
                    <a:lnTo>
                      <a:pt x="545" y="50"/>
                    </a:lnTo>
                    <a:lnTo>
                      <a:pt x="576" y="82"/>
                    </a:lnTo>
                    <a:lnTo>
                      <a:pt x="600" y="116"/>
                    </a:lnTo>
                    <a:lnTo>
                      <a:pt x="617" y="157"/>
                    </a:lnTo>
                    <a:lnTo>
                      <a:pt x="626" y="201"/>
                    </a:lnTo>
                    <a:lnTo>
                      <a:pt x="626" y="224"/>
                    </a:lnTo>
                    <a:lnTo>
                      <a:pt x="626" y="247"/>
                    </a:lnTo>
                    <a:lnTo>
                      <a:pt x="617" y="291"/>
                    </a:lnTo>
                    <a:lnTo>
                      <a:pt x="600" y="331"/>
                    </a:lnTo>
                    <a:lnTo>
                      <a:pt x="576" y="367"/>
                    </a:lnTo>
                    <a:lnTo>
                      <a:pt x="545" y="397"/>
                    </a:lnTo>
                    <a:lnTo>
                      <a:pt x="509" y="422"/>
                    </a:lnTo>
                    <a:lnTo>
                      <a:pt x="469" y="439"/>
                    </a:lnTo>
                    <a:lnTo>
                      <a:pt x="426" y="448"/>
                    </a:lnTo>
                    <a:lnTo>
                      <a:pt x="403" y="449"/>
                    </a:lnTo>
                    <a:lnTo>
                      <a:pt x="371" y="448"/>
                    </a:lnTo>
                    <a:lnTo>
                      <a:pt x="315" y="432"/>
                    </a:lnTo>
                    <a:lnTo>
                      <a:pt x="265" y="403"/>
                    </a:lnTo>
                    <a:lnTo>
                      <a:pt x="224" y="361"/>
                    </a:lnTo>
                    <a:lnTo>
                      <a:pt x="208" y="338"/>
                    </a:lnTo>
                    <a:lnTo>
                      <a:pt x="0" y="338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266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754" y="536"/>
                <a:ext cx="209" cy="150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266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3448" y="2173"/>
                <a:ext cx="105" cy="135"/>
              </a:xfrm>
              <a:custGeom>
                <a:avLst/>
                <a:gdLst>
                  <a:gd name="T0" fmla="*/ 315 w 315"/>
                  <a:gd name="T1" fmla="*/ 4 h 405"/>
                  <a:gd name="T2" fmla="*/ 315 w 315"/>
                  <a:gd name="T3" fmla="*/ 405 h 405"/>
                  <a:gd name="T4" fmla="*/ 0 w 315"/>
                  <a:gd name="T5" fmla="*/ 405 h 405"/>
                  <a:gd name="T6" fmla="*/ 0 w 315"/>
                  <a:gd name="T7" fmla="*/ 0 h 405"/>
                  <a:gd name="T8" fmla="*/ 91 w 315"/>
                  <a:gd name="T9" fmla="*/ 6 h 405"/>
                  <a:gd name="T10" fmla="*/ 184 w 315"/>
                  <a:gd name="T11" fmla="*/ 7 h 405"/>
                  <a:gd name="T12" fmla="*/ 249 w 315"/>
                  <a:gd name="T13" fmla="*/ 7 h 405"/>
                  <a:gd name="T14" fmla="*/ 315 w 315"/>
                  <a:gd name="T15" fmla="*/ 4 h 405"/>
                  <a:gd name="T16" fmla="*/ 315 w 315"/>
                  <a:gd name="T17" fmla="*/ 4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405">
                    <a:moveTo>
                      <a:pt x="315" y="4"/>
                    </a:moveTo>
                    <a:lnTo>
                      <a:pt x="315" y="405"/>
                    </a:lnTo>
                    <a:lnTo>
                      <a:pt x="0" y="405"/>
                    </a:lnTo>
                    <a:lnTo>
                      <a:pt x="0" y="0"/>
                    </a:lnTo>
                    <a:lnTo>
                      <a:pt x="91" y="6"/>
                    </a:lnTo>
                    <a:lnTo>
                      <a:pt x="184" y="7"/>
                    </a:lnTo>
                    <a:lnTo>
                      <a:pt x="249" y="7"/>
                    </a:lnTo>
                    <a:lnTo>
                      <a:pt x="315" y="4"/>
                    </a:lnTo>
                    <a:lnTo>
                      <a:pt x="315" y="4"/>
                    </a:lnTo>
                    <a:close/>
                  </a:path>
                </a:pathLst>
              </a:custGeom>
              <a:solidFill>
                <a:srgbClr val="5E60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110" y="559"/>
                <a:ext cx="45" cy="45"/>
              </a:xfrm>
              <a:custGeom>
                <a:avLst/>
                <a:gdLst>
                  <a:gd name="T0" fmla="*/ 68 w 136"/>
                  <a:gd name="T1" fmla="*/ 0 h 135"/>
                  <a:gd name="T2" fmla="*/ 81 w 136"/>
                  <a:gd name="T3" fmla="*/ 0 h 135"/>
                  <a:gd name="T4" fmla="*/ 106 w 136"/>
                  <a:gd name="T5" fmla="*/ 11 h 135"/>
                  <a:gd name="T6" fmla="*/ 124 w 136"/>
                  <a:gd name="T7" fmla="*/ 29 h 135"/>
                  <a:gd name="T8" fmla="*/ 134 w 136"/>
                  <a:gd name="T9" fmla="*/ 53 h 135"/>
                  <a:gd name="T10" fmla="*/ 136 w 136"/>
                  <a:gd name="T11" fmla="*/ 68 h 135"/>
                  <a:gd name="T12" fmla="*/ 134 w 136"/>
                  <a:gd name="T13" fmla="*/ 82 h 135"/>
                  <a:gd name="T14" fmla="*/ 124 w 136"/>
                  <a:gd name="T15" fmla="*/ 105 h 135"/>
                  <a:gd name="T16" fmla="*/ 106 w 136"/>
                  <a:gd name="T17" fmla="*/ 124 h 135"/>
                  <a:gd name="T18" fmla="*/ 81 w 136"/>
                  <a:gd name="T19" fmla="*/ 134 h 135"/>
                  <a:gd name="T20" fmla="*/ 68 w 136"/>
                  <a:gd name="T21" fmla="*/ 135 h 135"/>
                  <a:gd name="T22" fmla="*/ 54 w 136"/>
                  <a:gd name="T23" fmla="*/ 134 h 135"/>
                  <a:gd name="T24" fmla="*/ 29 w 136"/>
                  <a:gd name="T25" fmla="*/ 124 h 135"/>
                  <a:gd name="T26" fmla="*/ 10 w 136"/>
                  <a:gd name="T27" fmla="*/ 105 h 135"/>
                  <a:gd name="T28" fmla="*/ 0 w 136"/>
                  <a:gd name="T29" fmla="*/ 82 h 135"/>
                  <a:gd name="T30" fmla="*/ 0 w 136"/>
                  <a:gd name="T31" fmla="*/ 68 h 135"/>
                  <a:gd name="T32" fmla="*/ 0 w 136"/>
                  <a:gd name="T33" fmla="*/ 53 h 135"/>
                  <a:gd name="T34" fmla="*/ 10 w 136"/>
                  <a:gd name="T35" fmla="*/ 29 h 135"/>
                  <a:gd name="T36" fmla="*/ 29 w 136"/>
                  <a:gd name="T37" fmla="*/ 11 h 135"/>
                  <a:gd name="T38" fmla="*/ 54 w 136"/>
                  <a:gd name="T39" fmla="*/ 0 h 135"/>
                  <a:gd name="T40" fmla="*/ 68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8" y="0"/>
                    </a:moveTo>
                    <a:lnTo>
                      <a:pt x="81" y="0"/>
                    </a:lnTo>
                    <a:lnTo>
                      <a:pt x="106" y="11"/>
                    </a:lnTo>
                    <a:lnTo>
                      <a:pt x="124" y="29"/>
                    </a:lnTo>
                    <a:lnTo>
                      <a:pt x="134" y="53"/>
                    </a:lnTo>
                    <a:lnTo>
                      <a:pt x="136" y="68"/>
                    </a:lnTo>
                    <a:lnTo>
                      <a:pt x="134" y="82"/>
                    </a:lnTo>
                    <a:lnTo>
                      <a:pt x="124" y="105"/>
                    </a:lnTo>
                    <a:lnTo>
                      <a:pt x="106" y="124"/>
                    </a:lnTo>
                    <a:lnTo>
                      <a:pt x="81" y="134"/>
                    </a:lnTo>
                    <a:lnTo>
                      <a:pt x="68" y="135"/>
                    </a:lnTo>
                    <a:lnTo>
                      <a:pt x="54" y="134"/>
                    </a:lnTo>
                    <a:lnTo>
                      <a:pt x="29" y="124"/>
                    </a:lnTo>
                    <a:lnTo>
                      <a:pt x="10" y="105"/>
                    </a:lnTo>
                    <a:lnTo>
                      <a:pt x="0" y="82"/>
                    </a:lnTo>
                    <a:lnTo>
                      <a:pt x="0" y="68"/>
                    </a:lnTo>
                    <a:lnTo>
                      <a:pt x="0" y="53"/>
                    </a:lnTo>
                    <a:lnTo>
                      <a:pt x="10" y="29"/>
                    </a:lnTo>
                    <a:lnTo>
                      <a:pt x="29" y="11"/>
                    </a:lnTo>
                    <a:lnTo>
                      <a:pt x="54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2E78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3795" y="559"/>
                <a:ext cx="45" cy="45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2E78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4539" y="2520"/>
                <a:ext cx="244" cy="242"/>
              </a:xfrm>
              <a:custGeom>
                <a:avLst/>
                <a:gdLst>
                  <a:gd name="T0" fmla="*/ 365 w 731"/>
                  <a:gd name="T1" fmla="*/ 0 h 728"/>
                  <a:gd name="T2" fmla="*/ 402 w 731"/>
                  <a:gd name="T3" fmla="*/ 1 h 728"/>
                  <a:gd name="T4" fmla="*/ 474 w 731"/>
                  <a:gd name="T5" fmla="*/ 16 h 728"/>
                  <a:gd name="T6" fmla="*/ 539 w 731"/>
                  <a:gd name="T7" fmla="*/ 43 h 728"/>
                  <a:gd name="T8" fmla="*/ 598 w 731"/>
                  <a:gd name="T9" fmla="*/ 82 h 728"/>
                  <a:gd name="T10" fmla="*/ 647 w 731"/>
                  <a:gd name="T11" fmla="*/ 132 h 728"/>
                  <a:gd name="T12" fmla="*/ 686 w 731"/>
                  <a:gd name="T13" fmla="*/ 190 h 728"/>
                  <a:gd name="T14" fmla="*/ 715 w 731"/>
                  <a:gd name="T15" fmla="*/ 256 h 728"/>
                  <a:gd name="T16" fmla="*/ 729 w 731"/>
                  <a:gd name="T17" fmla="*/ 327 h 728"/>
                  <a:gd name="T18" fmla="*/ 731 w 731"/>
                  <a:gd name="T19" fmla="*/ 364 h 728"/>
                  <a:gd name="T20" fmla="*/ 729 w 731"/>
                  <a:gd name="T21" fmla="*/ 402 h 728"/>
                  <a:gd name="T22" fmla="*/ 715 w 731"/>
                  <a:gd name="T23" fmla="*/ 474 h 728"/>
                  <a:gd name="T24" fmla="*/ 686 w 731"/>
                  <a:gd name="T25" fmla="*/ 538 h 728"/>
                  <a:gd name="T26" fmla="*/ 647 w 731"/>
                  <a:gd name="T27" fmla="*/ 596 h 728"/>
                  <a:gd name="T28" fmla="*/ 598 w 731"/>
                  <a:gd name="T29" fmla="*/ 646 h 728"/>
                  <a:gd name="T30" fmla="*/ 539 w 731"/>
                  <a:gd name="T31" fmla="*/ 685 h 728"/>
                  <a:gd name="T32" fmla="*/ 474 w 731"/>
                  <a:gd name="T33" fmla="*/ 713 h 728"/>
                  <a:gd name="T34" fmla="*/ 402 w 731"/>
                  <a:gd name="T35" fmla="*/ 727 h 728"/>
                  <a:gd name="T36" fmla="*/ 365 w 731"/>
                  <a:gd name="T37" fmla="*/ 728 h 728"/>
                  <a:gd name="T38" fmla="*/ 327 w 731"/>
                  <a:gd name="T39" fmla="*/ 727 h 728"/>
                  <a:gd name="T40" fmla="*/ 257 w 731"/>
                  <a:gd name="T41" fmla="*/ 713 h 728"/>
                  <a:gd name="T42" fmla="*/ 191 w 731"/>
                  <a:gd name="T43" fmla="*/ 685 h 728"/>
                  <a:gd name="T44" fmla="*/ 133 w 731"/>
                  <a:gd name="T45" fmla="*/ 646 h 728"/>
                  <a:gd name="T46" fmla="*/ 84 w 731"/>
                  <a:gd name="T47" fmla="*/ 596 h 728"/>
                  <a:gd name="T48" fmla="*/ 44 w 731"/>
                  <a:gd name="T49" fmla="*/ 538 h 728"/>
                  <a:gd name="T50" fmla="*/ 16 w 731"/>
                  <a:gd name="T51" fmla="*/ 474 h 728"/>
                  <a:gd name="T52" fmla="*/ 2 w 731"/>
                  <a:gd name="T53" fmla="*/ 402 h 728"/>
                  <a:gd name="T54" fmla="*/ 0 w 731"/>
                  <a:gd name="T55" fmla="*/ 364 h 728"/>
                  <a:gd name="T56" fmla="*/ 2 w 731"/>
                  <a:gd name="T57" fmla="*/ 327 h 728"/>
                  <a:gd name="T58" fmla="*/ 16 w 731"/>
                  <a:gd name="T59" fmla="*/ 256 h 728"/>
                  <a:gd name="T60" fmla="*/ 44 w 731"/>
                  <a:gd name="T61" fmla="*/ 190 h 728"/>
                  <a:gd name="T62" fmla="*/ 84 w 731"/>
                  <a:gd name="T63" fmla="*/ 132 h 728"/>
                  <a:gd name="T64" fmla="*/ 133 w 731"/>
                  <a:gd name="T65" fmla="*/ 82 h 728"/>
                  <a:gd name="T66" fmla="*/ 191 w 731"/>
                  <a:gd name="T67" fmla="*/ 43 h 728"/>
                  <a:gd name="T68" fmla="*/ 257 w 731"/>
                  <a:gd name="T69" fmla="*/ 16 h 728"/>
                  <a:gd name="T70" fmla="*/ 327 w 731"/>
                  <a:gd name="T71" fmla="*/ 1 h 728"/>
                  <a:gd name="T72" fmla="*/ 365 w 731"/>
                  <a:gd name="T73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1" h="728">
                    <a:moveTo>
                      <a:pt x="365" y="0"/>
                    </a:moveTo>
                    <a:lnTo>
                      <a:pt x="402" y="1"/>
                    </a:lnTo>
                    <a:lnTo>
                      <a:pt x="474" y="16"/>
                    </a:lnTo>
                    <a:lnTo>
                      <a:pt x="539" y="43"/>
                    </a:lnTo>
                    <a:lnTo>
                      <a:pt x="598" y="82"/>
                    </a:lnTo>
                    <a:lnTo>
                      <a:pt x="647" y="132"/>
                    </a:lnTo>
                    <a:lnTo>
                      <a:pt x="686" y="190"/>
                    </a:lnTo>
                    <a:lnTo>
                      <a:pt x="715" y="256"/>
                    </a:lnTo>
                    <a:lnTo>
                      <a:pt x="729" y="327"/>
                    </a:lnTo>
                    <a:lnTo>
                      <a:pt x="731" y="364"/>
                    </a:lnTo>
                    <a:lnTo>
                      <a:pt x="729" y="402"/>
                    </a:lnTo>
                    <a:lnTo>
                      <a:pt x="715" y="474"/>
                    </a:lnTo>
                    <a:lnTo>
                      <a:pt x="686" y="538"/>
                    </a:lnTo>
                    <a:lnTo>
                      <a:pt x="647" y="596"/>
                    </a:lnTo>
                    <a:lnTo>
                      <a:pt x="598" y="646"/>
                    </a:lnTo>
                    <a:lnTo>
                      <a:pt x="539" y="685"/>
                    </a:lnTo>
                    <a:lnTo>
                      <a:pt x="474" y="713"/>
                    </a:lnTo>
                    <a:lnTo>
                      <a:pt x="402" y="727"/>
                    </a:lnTo>
                    <a:lnTo>
                      <a:pt x="365" y="728"/>
                    </a:lnTo>
                    <a:lnTo>
                      <a:pt x="327" y="727"/>
                    </a:lnTo>
                    <a:lnTo>
                      <a:pt x="257" y="713"/>
                    </a:lnTo>
                    <a:lnTo>
                      <a:pt x="191" y="685"/>
                    </a:lnTo>
                    <a:lnTo>
                      <a:pt x="133" y="646"/>
                    </a:lnTo>
                    <a:lnTo>
                      <a:pt x="84" y="596"/>
                    </a:lnTo>
                    <a:lnTo>
                      <a:pt x="44" y="538"/>
                    </a:lnTo>
                    <a:lnTo>
                      <a:pt x="16" y="474"/>
                    </a:lnTo>
                    <a:lnTo>
                      <a:pt x="2" y="402"/>
                    </a:lnTo>
                    <a:lnTo>
                      <a:pt x="0" y="364"/>
                    </a:lnTo>
                    <a:lnTo>
                      <a:pt x="2" y="327"/>
                    </a:lnTo>
                    <a:lnTo>
                      <a:pt x="16" y="256"/>
                    </a:lnTo>
                    <a:lnTo>
                      <a:pt x="44" y="190"/>
                    </a:lnTo>
                    <a:lnTo>
                      <a:pt x="84" y="132"/>
                    </a:lnTo>
                    <a:lnTo>
                      <a:pt x="133" y="82"/>
                    </a:lnTo>
                    <a:lnTo>
                      <a:pt x="191" y="43"/>
                    </a:lnTo>
                    <a:lnTo>
                      <a:pt x="257" y="16"/>
                    </a:lnTo>
                    <a:lnTo>
                      <a:pt x="327" y="1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622443" y="2616193"/>
              <a:ext cx="2056054" cy="3418005"/>
              <a:chOff x="5775496" y="2844793"/>
              <a:chExt cx="2056054" cy="3418005"/>
            </a:xfrm>
          </p:grpSpPr>
          <p:sp>
            <p:nvSpPr>
              <p:cNvPr id="57" name="Freeform 13"/>
              <p:cNvSpPr>
                <a:spLocks/>
              </p:cNvSpPr>
              <p:nvPr/>
            </p:nvSpPr>
            <p:spPr bwMode="auto">
              <a:xfrm flipH="1" flipV="1">
                <a:off x="5775496" y="2844793"/>
                <a:ext cx="1322089" cy="1591500"/>
              </a:xfrm>
              <a:custGeom>
                <a:avLst/>
                <a:gdLst>
                  <a:gd name="T0" fmla="*/ 3814 w 3814"/>
                  <a:gd name="T1" fmla="*/ 2684 h 4590"/>
                  <a:gd name="T2" fmla="*/ 3794 w 3814"/>
                  <a:gd name="T3" fmla="*/ 2965 h 4590"/>
                  <a:gd name="T4" fmla="*/ 3702 w 3814"/>
                  <a:gd name="T5" fmla="*/ 3327 h 4590"/>
                  <a:gd name="T6" fmla="*/ 3543 w 3814"/>
                  <a:gd name="T7" fmla="*/ 3662 h 4590"/>
                  <a:gd name="T8" fmla="*/ 3320 w 3814"/>
                  <a:gd name="T9" fmla="*/ 3962 h 4590"/>
                  <a:gd name="T10" fmla="*/ 3186 w 3814"/>
                  <a:gd name="T11" fmla="*/ 4096 h 4590"/>
                  <a:gd name="T12" fmla="*/ 2885 w 3814"/>
                  <a:gd name="T13" fmla="*/ 4319 h 4590"/>
                  <a:gd name="T14" fmla="*/ 2549 w 3814"/>
                  <a:gd name="T15" fmla="*/ 4479 h 4590"/>
                  <a:gd name="T16" fmla="*/ 2189 w 3814"/>
                  <a:gd name="T17" fmla="*/ 4570 h 4590"/>
                  <a:gd name="T18" fmla="*/ 1907 w 3814"/>
                  <a:gd name="T19" fmla="*/ 4590 h 4590"/>
                  <a:gd name="T20" fmla="*/ 1625 w 3814"/>
                  <a:gd name="T21" fmla="*/ 4570 h 4590"/>
                  <a:gd name="T22" fmla="*/ 1265 w 3814"/>
                  <a:gd name="T23" fmla="*/ 4479 h 4590"/>
                  <a:gd name="T24" fmla="*/ 929 w 3814"/>
                  <a:gd name="T25" fmla="*/ 4319 h 4590"/>
                  <a:gd name="T26" fmla="*/ 628 w 3814"/>
                  <a:gd name="T27" fmla="*/ 4096 h 4590"/>
                  <a:gd name="T28" fmla="*/ 494 w 3814"/>
                  <a:gd name="T29" fmla="*/ 3962 h 4590"/>
                  <a:gd name="T30" fmla="*/ 271 w 3814"/>
                  <a:gd name="T31" fmla="*/ 3662 h 4590"/>
                  <a:gd name="T32" fmla="*/ 113 w 3814"/>
                  <a:gd name="T33" fmla="*/ 3327 h 4590"/>
                  <a:gd name="T34" fmla="*/ 20 w 3814"/>
                  <a:gd name="T35" fmla="*/ 2965 h 4590"/>
                  <a:gd name="T36" fmla="*/ 0 w 3814"/>
                  <a:gd name="T37" fmla="*/ 2684 h 4590"/>
                  <a:gd name="T38" fmla="*/ 311 w 3814"/>
                  <a:gd name="T39" fmla="*/ 0 h 4590"/>
                  <a:gd name="T40" fmla="*/ 313 w 3814"/>
                  <a:gd name="T41" fmla="*/ 2764 h 4590"/>
                  <a:gd name="T42" fmla="*/ 359 w 3814"/>
                  <a:gd name="T43" fmla="*/ 3073 h 4590"/>
                  <a:gd name="T44" fmla="*/ 464 w 3814"/>
                  <a:gd name="T45" fmla="*/ 3366 h 4590"/>
                  <a:gd name="T46" fmla="*/ 625 w 3814"/>
                  <a:gd name="T47" fmla="*/ 3632 h 4590"/>
                  <a:gd name="T48" fmla="*/ 779 w 3814"/>
                  <a:gd name="T49" fmla="*/ 3811 h 4590"/>
                  <a:gd name="T50" fmla="*/ 959 w 3814"/>
                  <a:gd name="T51" fmla="*/ 3966 h 4590"/>
                  <a:gd name="T52" fmla="*/ 1226 w 3814"/>
                  <a:gd name="T53" fmla="*/ 4126 h 4590"/>
                  <a:gd name="T54" fmla="*/ 1518 w 3814"/>
                  <a:gd name="T55" fmla="*/ 4231 h 4590"/>
                  <a:gd name="T56" fmla="*/ 1828 w 3814"/>
                  <a:gd name="T57" fmla="*/ 4279 h 4590"/>
                  <a:gd name="T58" fmla="*/ 1986 w 3814"/>
                  <a:gd name="T59" fmla="*/ 4279 h 4590"/>
                  <a:gd name="T60" fmla="*/ 2296 w 3814"/>
                  <a:gd name="T61" fmla="*/ 4231 h 4590"/>
                  <a:gd name="T62" fmla="*/ 2588 w 3814"/>
                  <a:gd name="T63" fmla="*/ 4126 h 4590"/>
                  <a:gd name="T64" fmla="*/ 2855 w 3814"/>
                  <a:gd name="T65" fmla="*/ 3966 h 4590"/>
                  <a:gd name="T66" fmla="*/ 3033 w 3814"/>
                  <a:gd name="T67" fmla="*/ 3811 h 4590"/>
                  <a:gd name="T68" fmla="*/ 3189 w 3814"/>
                  <a:gd name="T69" fmla="*/ 3632 h 4590"/>
                  <a:gd name="T70" fmla="*/ 3350 w 3814"/>
                  <a:gd name="T71" fmla="*/ 3366 h 4590"/>
                  <a:gd name="T72" fmla="*/ 3455 w 3814"/>
                  <a:gd name="T73" fmla="*/ 3073 h 4590"/>
                  <a:gd name="T74" fmla="*/ 3501 w 3814"/>
                  <a:gd name="T75" fmla="*/ 2764 h 4590"/>
                  <a:gd name="T76" fmla="*/ 3503 w 3814"/>
                  <a:gd name="T77" fmla="*/ 2038 h 4590"/>
                  <a:gd name="T78" fmla="*/ 3814 w 3814"/>
                  <a:gd name="T79" fmla="*/ 2038 h 4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14" h="4590">
                    <a:moveTo>
                      <a:pt x="3814" y="2038"/>
                    </a:moveTo>
                    <a:lnTo>
                      <a:pt x="3814" y="2684"/>
                    </a:lnTo>
                    <a:lnTo>
                      <a:pt x="3812" y="2778"/>
                    </a:lnTo>
                    <a:lnTo>
                      <a:pt x="3794" y="2965"/>
                    </a:lnTo>
                    <a:lnTo>
                      <a:pt x="3756" y="3148"/>
                    </a:lnTo>
                    <a:lnTo>
                      <a:pt x="3702" y="3327"/>
                    </a:lnTo>
                    <a:lnTo>
                      <a:pt x="3631" y="3498"/>
                    </a:lnTo>
                    <a:lnTo>
                      <a:pt x="3543" y="3662"/>
                    </a:lnTo>
                    <a:lnTo>
                      <a:pt x="3438" y="3816"/>
                    </a:lnTo>
                    <a:lnTo>
                      <a:pt x="3320" y="3962"/>
                    </a:lnTo>
                    <a:lnTo>
                      <a:pt x="3254" y="4029"/>
                    </a:lnTo>
                    <a:lnTo>
                      <a:pt x="3186" y="4096"/>
                    </a:lnTo>
                    <a:lnTo>
                      <a:pt x="3041" y="4215"/>
                    </a:lnTo>
                    <a:lnTo>
                      <a:pt x="2885" y="4319"/>
                    </a:lnTo>
                    <a:lnTo>
                      <a:pt x="2721" y="4407"/>
                    </a:lnTo>
                    <a:lnTo>
                      <a:pt x="2549" y="4479"/>
                    </a:lnTo>
                    <a:lnTo>
                      <a:pt x="2372" y="4534"/>
                    </a:lnTo>
                    <a:lnTo>
                      <a:pt x="2189" y="4570"/>
                    </a:lnTo>
                    <a:lnTo>
                      <a:pt x="2002" y="4588"/>
                    </a:lnTo>
                    <a:lnTo>
                      <a:pt x="1907" y="4590"/>
                    </a:lnTo>
                    <a:lnTo>
                      <a:pt x="1812" y="4588"/>
                    </a:lnTo>
                    <a:lnTo>
                      <a:pt x="1625" y="4570"/>
                    </a:lnTo>
                    <a:lnTo>
                      <a:pt x="1442" y="4534"/>
                    </a:lnTo>
                    <a:lnTo>
                      <a:pt x="1265" y="4479"/>
                    </a:lnTo>
                    <a:lnTo>
                      <a:pt x="1093" y="4407"/>
                    </a:lnTo>
                    <a:lnTo>
                      <a:pt x="929" y="4319"/>
                    </a:lnTo>
                    <a:lnTo>
                      <a:pt x="774" y="4215"/>
                    </a:lnTo>
                    <a:lnTo>
                      <a:pt x="628" y="4096"/>
                    </a:lnTo>
                    <a:lnTo>
                      <a:pt x="560" y="4031"/>
                    </a:lnTo>
                    <a:lnTo>
                      <a:pt x="494" y="3962"/>
                    </a:lnTo>
                    <a:lnTo>
                      <a:pt x="375" y="3816"/>
                    </a:lnTo>
                    <a:lnTo>
                      <a:pt x="271" y="3662"/>
                    </a:lnTo>
                    <a:lnTo>
                      <a:pt x="183" y="3498"/>
                    </a:lnTo>
                    <a:lnTo>
                      <a:pt x="113" y="3327"/>
                    </a:lnTo>
                    <a:lnTo>
                      <a:pt x="58" y="3148"/>
                    </a:lnTo>
                    <a:lnTo>
                      <a:pt x="20" y="2965"/>
                    </a:lnTo>
                    <a:lnTo>
                      <a:pt x="2" y="2778"/>
                    </a:lnTo>
                    <a:lnTo>
                      <a:pt x="0" y="2684"/>
                    </a:lnTo>
                    <a:lnTo>
                      <a:pt x="0" y="0"/>
                    </a:lnTo>
                    <a:lnTo>
                      <a:pt x="311" y="0"/>
                    </a:lnTo>
                    <a:lnTo>
                      <a:pt x="311" y="2684"/>
                    </a:lnTo>
                    <a:lnTo>
                      <a:pt x="313" y="2764"/>
                    </a:lnTo>
                    <a:lnTo>
                      <a:pt x="329" y="2921"/>
                    </a:lnTo>
                    <a:lnTo>
                      <a:pt x="359" y="3073"/>
                    </a:lnTo>
                    <a:lnTo>
                      <a:pt x="405" y="3222"/>
                    </a:lnTo>
                    <a:lnTo>
                      <a:pt x="464" y="3366"/>
                    </a:lnTo>
                    <a:lnTo>
                      <a:pt x="537" y="3502"/>
                    </a:lnTo>
                    <a:lnTo>
                      <a:pt x="625" y="3632"/>
                    </a:lnTo>
                    <a:lnTo>
                      <a:pt x="725" y="3754"/>
                    </a:lnTo>
                    <a:lnTo>
                      <a:pt x="779" y="3811"/>
                    </a:lnTo>
                    <a:lnTo>
                      <a:pt x="837" y="3865"/>
                    </a:lnTo>
                    <a:lnTo>
                      <a:pt x="959" y="3966"/>
                    </a:lnTo>
                    <a:lnTo>
                      <a:pt x="1089" y="4053"/>
                    </a:lnTo>
                    <a:lnTo>
                      <a:pt x="1226" y="4126"/>
                    </a:lnTo>
                    <a:lnTo>
                      <a:pt x="1368" y="4186"/>
                    </a:lnTo>
                    <a:lnTo>
                      <a:pt x="1518" y="4231"/>
                    </a:lnTo>
                    <a:lnTo>
                      <a:pt x="1671" y="4263"/>
                    </a:lnTo>
                    <a:lnTo>
                      <a:pt x="1828" y="4279"/>
                    </a:lnTo>
                    <a:lnTo>
                      <a:pt x="1907" y="4280"/>
                    </a:lnTo>
                    <a:lnTo>
                      <a:pt x="1986" y="4279"/>
                    </a:lnTo>
                    <a:lnTo>
                      <a:pt x="2143" y="4263"/>
                    </a:lnTo>
                    <a:lnTo>
                      <a:pt x="2296" y="4231"/>
                    </a:lnTo>
                    <a:lnTo>
                      <a:pt x="2444" y="4186"/>
                    </a:lnTo>
                    <a:lnTo>
                      <a:pt x="2588" y="4126"/>
                    </a:lnTo>
                    <a:lnTo>
                      <a:pt x="2725" y="4053"/>
                    </a:lnTo>
                    <a:lnTo>
                      <a:pt x="2855" y="3966"/>
                    </a:lnTo>
                    <a:lnTo>
                      <a:pt x="2977" y="3865"/>
                    </a:lnTo>
                    <a:lnTo>
                      <a:pt x="3033" y="3811"/>
                    </a:lnTo>
                    <a:lnTo>
                      <a:pt x="3089" y="3753"/>
                    </a:lnTo>
                    <a:lnTo>
                      <a:pt x="3189" y="3632"/>
                    </a:lnTo>
                    <a:lnTo>
                      <a:pt x="3275" y="3502"/>
                    </a:lnTo>
                    <a:lnTo>
                      <a:pt x="3350" y="3366"/>
                    </a:lnTo>
                    <a:lnTo>
                      <a:pt x="3409" y="3222"/>
                    </a:lnTo>
                    <a:lnTo>
                      <a:pt x="3455" y="3073"/>
                    </a:lnTo>
                    <a:lnTo>
                      <a:pt x="3486" y="2919"/>
                    </a:lnTo>
                    <a:lnTo>
                      <a:pt x="3501" y="2764"/>
                    </a:lnTo>
                    <a:lnTo>
                      <a:pt x="3503" y="2684"/>
                    </a:lnTo>
                    <a:lnTo>
                      <a:pt x="3503" y="2038"/>
                    </a:lnTo>
                    <a:lnTo>
                      <a:pt x="3814" y="2038"/>
                    </a:lnTo>
                    <a:lnTo>
                      <a:pt x="3814" y="2038"/>
                    </a:lnTo>
                    <a:close/>
                  </a:path>
                </a:pathLst>
              </a:custGeom>
              <a:solidFill>
                <a:srgbClr val="4646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 flipV="1">
                <a:off x="6279578" y="4419572"/>
                <a:ext cx="1551972" cy="1843226"/>
                <a:chOff x="6322119" y="4576127"/>
                <a:chExt cx="1551972" cy="1843226"/>
              </a:xfrm>
            </p:grpSpPr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6339802" y="4626056"/>
                  <a:ext cx="1515565" cy="1637268"/>
                </a:xfrm>
                <a:custGeom>
                  <a:avLst/>
                  <a:gdLst>
                    <a:gd name="T0" fmla="*/ 3831 w 4371"/>
                    <a:gd name="T1" fmla="*/ 2 h 4720"/>
                    <a:gd name="T2" fmla="*/ 4152 w 4371"/>
                    <a:gd name="T3" fmla="*/ 137 h 4720"/>
                    <a:gd name="T4" fmla="*/ 4299 w 4371"/>
                    <a:gd name="T5" fmla="*/ 314 h 4720"/>
                    <a:gd name="T6" fmla="*/ 4371 w 4371"/>
                    <a:gd name="T7" fmla="*/ 601 h 4720"/>
                    <a:gd name="T8" fmla="*/ 4357 w 4371"/>
                    <a:gd name="T9" fmla="*/ 3146 h 4720"/>
                    <a:gd name="T10" fmla="*/ 4244 w 4371"/>
                    <a:gd name="T11" fmla="*/ 3569 h 4720"/>
                    <a:gd name="T12" fmla="*/ 4037 w 4371"/>
                    <a:gd name="T13" fmla="*/ 3928 h 4720"/>
                    <a:gd name="T14" fmla="*/ 3750 w 4371"/>
                    <a:gd name="T15" fmla="*/ 4219 h 4720"/>
                    <a:gd name="T16" fmla="*/ 3399 w 4371"/>
                    <a:gd name="T17" fmla="*/ 4443 h 4720"/>
                    <a:gd name="T18" fmla="*/ 3071 w 4371"/>
                    <a:gd name="T19" fmla="*/ 4580 h 4720"/>
                    <a:gd name="T20" fmla="*/ 2523 w 4371"/>
                    <a:gd name="T21" fmla="*/ 4701 h 4720"/>
                    <a:gd name="T22" fmla="*/ 2070 w 4371"/>
                    <a:gd name="T23" fmla="*/ 4718 h 4720"/>
                    <a:gd name="T24" fmla="*/ 1403 w 4371"/>
                    <a:gd name="T25" fmla="*/ 4615 h 4720"/>
                    <a:gd name="T26" fmla="*/ 1098 w 4371"/>
                    <a:gd name="T27" fmla="*/ 4504 h 4720"/>
                    <a:gd name="T28" fmla="*/ 730 w 4371"/>
                    <a:gd name="T29" fmla="*/ 4302 h 4720"/>
                    <a:gd name="T30" fmla="*/ 421 w 4371"/>
                    <a:gd name="T31" fmla="*/ 4033 h 4720"/>
                    <a:gd name="T32" fmla="*/ 186 w 4371"/>
                    <a:gd name="T33" fmla="*/ 3697 h 4720"/>
                    <a:gd name="T34" fmla="*/ 40 w 4371"/>
                    <a:gd name="T35" fmla="*/ 3295 h 4720"/>
                    <a:gd name="T36" fmla="*/ 0 w 4371"/>
                    <a:gd name="T37" fmla="*/ 2909 h 4720"/>
                    <a:gd name="T38" fmla="*/ 27 w 4371"/>
                    <a:gd name="T39" fmla="*/ 422 h 4720"/>
                    <a:gd name="T40" fmla="*/ 177 w 4371"/>
                    <a:gd name="T41" fmla="*/ 176 h 4720"/>
                    <a:gd name="T42" fmla="*/ 315 w 4371"/>
                    <a:gd name="T43" fmla="*/ 72 h 4720"/>
                    <a:gd name="T44" fmla="*/ 602 w 4371"/>
                    <a:gd name="T45" fmla="*/ 0 h 4720"/>
                    <a:gd name="T46" fmla="*/ 602 w 4371"/>
                    <a:gd name="T47" fmla="*/ 160 h 4720"/>
                    <a:gd name="T48" fmla="*/ 392 w 4371"/>
                    <a:gd name="T49" fmla="*/ 213 h 4720"/>
                    <a:gd name="T50" fmla="*/ 291 w 4371"/>
                    <a:gd name="T51" fmla="*/ 290 h 4720"/>
                    <a:gd name="T52" fmla="*/ 180 w 4371"/>
                    <a:gd name="T53" fmla="*/ 470 h 4720"/>
                    <a:gd name="T54" fmla="*/ 161 w 4371"/>
                    <a:gd name="T55" fmla="*/ 2909 h 4720"/>
                    <a:gd name="T56" fmla="*/ 197 w 4371"/>
                    <a:gd name="T57" fmla="*/ 3259 h 4720"/>
                    <a:gd name="T58" fmla="*/ 330 w 4371"/>
                    <a:gd name="T59" fmla="*/ 3624 h 4720"/>
                    <a:gd name="T60" fmla="*/ 546 w 4371"/>
                    <a:gd name="T61" fmla="*/ 3929 h 4720"/>
                    <a:gd name="T62" fmla="*/ 828 w 4371"/>
                    <a:gd name="T63" fmla="*/ 4174 h 4720"/>
                    <a:gd name="T64" fmla="*/ 1165 w 4371"/>
                    <a:gd name="T65" fmla="*/ 4360 h 4720"/>
                    <a:gd name="T66" fmla="*/ 1447 w 4371"/>
                    <a:gd name="T67" fmla="*/ 4461 h 4720"/>
                    <a:gd name="T68" fmla="*/ 2077 w 4371"/>
                    <a:gd name="T69" fmla="*/ 4560 h 4720"/>
                    <a:gd name="T70" fmla="*/ 2505 w 4371"/>
                    <a:gd name="T71" fmla="*/ 4543 h 4720"/>
                    <a:gd name="T72" fmla="*/ 3020 w 4371"/>
                    <a:gd name="T73" fmla="*/ 4429 h 4720"/>
                    <a:gd name="T74" fmla="*/ 3321 w 4371"/>
                    <a:gd name="T75" fmla="*/ 4304 h 4720"/>
                    <a:gd name="T76" fmla="*/ 3642 w 4371"/>
                    <a:gd name="T77" fmla="*/ 4099 h 4720"/>
                    <a:gd name="T78" fmla="*/ 3905 w 4371"/>
                    <a:gd name="T79" fmla="*/ 3834 h 4720"/>
                    <a:gd name="T80" fmla="*/ 4095 w 4371"/>
                    <a:gd name="T81" fmla="*/ 3509 h 4720"/>
                    <a:gd name="T82" fmla="*/ 4197 w 4371"/>
                    <a:gd name="T83" fmla="*/ 3124 h 4720"/>
                    <a:gd name="T84" fmla="*/ 4210 w 4371"/>
                    <a:gd name="T85" fmla="*/ 601 h 4720"/>
                    <a:gd name="T86" fmla="*/ 4158 w 4371"/>
                    <a:gd name="T87" fmla="*/ 390 h 4720"/>
                    <a:gd name="T88" fmla="*/ 4050 w 4371"/>
                    <a:gd name="T89" fmla="*/ 261 h 4720"/>
                    <a:gd name="T90" fmla="*/ 3814 w 4371"/>
                    <a:gd name="T91" fmla="*/ 161 h 4720"/>
                    <a:gd name="T92" fmla="*/ 3380 w 4371"/>
                    <a:gd name="T93" fmla="*/ 0 h 47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371" h="4720">
                      <a:moveTo>
                        <a:pt x="3380" y="0"/>
                      </a:moveTo>
                      <a:lnTo>
                        <a:pt x="3769" y="0"/>
                      </a:lnTo>
                      <a:lnTo>
                        <a:pt x="3831" y="2"/>
                      </a:lnTo>
                      <a:lnTo>
                        <a:pt x="3948" y="26"/>
                      </a:lnTo>
                      <a:lnTo>
                        <a:pt x="4056" y="72"/>
                      </a:lnTo>
                      <a:lnTo>
                        <a:pt x="4152" y="137"/>
                      </a:lnTo>
                      <a:lnTo>
                        <a:pt x="4194" y="176"/>
                      </a:lnTo>
                      <a:lnTo>
                        <a:pt x="4234" y="218"/>
                      </a:lnTo>
                      <a:lnTo>
                        <a:pt x="4299" y="314"/>
                      </a:lnTo>
                      <a:lnTo>
                        <a:pt x="4345" y="422"/>
                      </a:lnTo>
                      <a:lnTo>
                        <a:pt x="4368" y="540"/>
                      </a:lnTo>
                      <a:lnTo>
                        <a:pt x="4371" y="601"/>
                      </a:lnTo>
                      <a:lnTo>
                        <a:pt x="4371" y="2909"/>
                      </a:lnTo>
                      <a:lnTo>
                        <a:pt x="4370" y="2990"/>
                      </a:lnTo>
                      <a:lnTo>
                        <a:pt x="4357" y="3146"/>
                      </a:lnTo>
                      <a:lnTo>
                        <a:pt x="4331" y="3294"/>
                      </a:lnTo>
                      <a:lnTo>
                        <a:pt x="4293" y="3435"/>
                      </a:lnTo>
                      <a:lnTo>
                        <a:pt x="4244" y="3569"/>
                      </a:lnTo>
                      <a:lnTo>
                        <a:pt x="4185" y="3696"/>
                      </a:lnTo>
                      <a:lnTo>
                        <a:pt x="4116" y="3815"/>
                      </a:lnTo>
                      <a:lnTo>
                        <a:pt x="4037" y="3928"/>
                      </a:lnTo>
                      <a:lnTo>
                        <a:pt x="3949" y="4031"/>
                      </a:lnTo>
                      <a:lnTo>
                        <a:pt x="3854" y="4129"/>
                      </a:lnTo>
                      <a:lnTo>
                        <a:pt x="3750" y="4219"/>
                      </a:lnTo>
                      <a:lnTo>
                        <a:pt x="3640" y="4301"/>
                      </a:lnTo>
                      <a:lnTo>
                        <a:pt x="3523" y="4376"/>
                      </a:lnTo>
                      <a:lnTo>
                        <a:pt x="3399" y="4443"/>
                      </a:lnTo>
                      <a:lnTo>
                        <a:pt x="3271" y="4504"/>
                      </a:lnTo>
                      <a:lnTo>
                        <a:pt x="3138" y="4557"/>
                      </a:lnTo>
                      <a:lnTo>
                        <a:pt x="3071" y="4580"/>
                      </a:lnTo>
                      <a:lnTo>
                        <a:pt x="2964" y="4613"/>
                      </a:lnTo>
                      <a:lnTo>
                        <a:pt x="2747" y="4667"/>
                      </a:lnTo>
                      <a:lnTo>
                        <a:pt x="2523" y="4701"/>
                      </a:lnTo>
                      <a:lnTo>
                        <a:pt x="2297" y="4718"/>
                      </a:lnTo>
                      <a:lnTo>
                        <a:pt x="2183" y="4720"/>
                      </a:lnTo>
                      <a:lnTo>
                        <a:pt x="2070" y="4718"/>
                      </a:lnTo>
                      <a:lnTo>
                        <a:pt x="1844" y="4701"/>
                      </a:lnTo>
                      <a:lnTo>
                        <a:pt x="1620" y="4667"/>
                      </a:lnTo>
                      <a:lnTo>
                        <a:pt x="1403" y="4615"/>
                      </a:lnTo>
                      <a:lnTo>
                        <a:pt x="1298" y="4580"/>
                      </a:lnTo>
                      <a:lnTo>
                        <a:pt x="1230" y="4557"/>
                      </a:lnTo>
                      <a:lnTo>
                        <a:pt x="1098" y="4504"/>
                      </a:lnTo>
                      <a:lnTo>
                        <a:pt x="969" y="4445"/>
                      </a:lnTo>
                      <a:lnTo>
                        <a:pt x="847" y="4377"/>
                      </a:lnTo>
                      <a:lnTo>
                        <a:pt x="730" y="4302"/>
                      </a:lnTo>
                      <a:lnTo>
                        <a:pt x="619" y="4219"/>
                      </a:lnTo>
                      <a:lnTo>
                        <a:pt x="516" y="4129"/>
                      </a:lnTo>
                      <a:lnTo>
                        <a:pt x="421" y="4033"/>
                      </a:lnTo>
                      <a:lnTo>
                        <a:pt x="333" y="3928"/>
                      </a:lnTo>
                      <a:lnTo>
                        <a:pt x="255" y="3817"/>
                      </a:lnTo>
                      <a:lnTo>
                        <a:pt x="186" y="3697"/>
                      </a:lnTo>
                      <a:lnTo>
                        <a:pt x="127" y="3570"/>
                      </a:lnTo>
                      <a:lnTo>
                        <a:pt x="78" y="3437"/>
                      </a:lnTo>
                      <a:lnTo>
                        <a:pt x="40" y="3295"/>
                      </a:lnTo>
                      <a:lnTo>
                        <a:pt x="14" y="3146"/>
                      </a:lnTo>
                      <a:lnTo>
                        <a:pt x="2" y="2990"/>
                      </a:lnTo>
                      <a:lnTo>
                        <a:pt x="0" y="2909"/>
                      </a:lnTo>
                      <a:lnTo>
                        <a:pt x="0" y="601"/>
                      </a:lnTo>
                      <a:lnTo>
                        <a:pt x="3" y="539"/>
                      </a:lnTo>
                      <a:lnTo>
                        <a:pt x="27" y="422"/>
                      </a:lnTo>
                      <a:lnTo>
                        <a:pt x="72" y="314"/>
                      </a:lnTo>
                      <a:lnTo>
                        <a:pt x="138" y="218"/>
                      </a:lnTo>
                      <a:lnTo>
                        <a:pt x="177" y="176"/>
                      </a:lnTo>
                      <a:lnTo>
                        <a:pt x="177" y="176"/>
                      </a:lnTo>
                      <a:lnTo>
                        <a:pt x="220" y="137"/>
                      </a:lnTo>
                      <a:lnTo>
                        <a:pt x="315" y="72"/>
                      </a:lnTo>
                      <a:lnTo>
                        <a:pt x="423" y="26"/>
                      </a:lnTo>
                      <a:lnTo>
                        <a:pt x="540" y="2"/>
                      </a:lnTo>
                      <a:lnTo>
                        <a:pt x="602" y="0"/>
                      </a:lnTo>
                      <a:lnTo>
                        <a:pt x="992" y="0"/>
                      </a:lnTo>
                      <a:lnTo>
                        <a:pt x="992" y="160"/>
                      </a:lnTo>
                      <a:lnTo>
                        <a:pt x="602" y="160"/>
                      </a:lnTo>
                      <a:lnTo>
                        <a:pt x="557" y="161"/>
                      </a:lnTo>
                      <a:lnTo>
                        <a:pt x="471" y="179"/>
                      </a:lnTo>
                      <a:lnTo>
                        <a:pt x="392" y="213"/>
                      </a:lnTo>
                      <a:lnTo>
                        <a:pt x="321" y="261"/>
                      </a:lnTo>
                      <a:lnTo>
                        <a:pt x="291" y="290"/>
                      </a:lnTo>
                      <a:lnTo>
                        <a:pt x="291" y="290"/>
                      </a:lnTo>
                      <a:lnTo>
                        <a:pt x="262" y="320"/>
                      </a:lnTo>
                      <a:lnTo>
                        <a:pt x="215" y="390"/>
                      </a:lnTo>
                      <a:lnTo>
                        <a:pt x="180" y="470"/>
                      </a:lnTo>
                      <a:lnTo>
                        <a:pt x="163" y="556"/>
                      </a:lnTo>
                      <a:lnTo>
                        <a:pt x="161" y="601"/>
                      </a:lnTo>
                      <a:lnTo>
                        <a:pt x="161" y="2909"/>
                      </a:lnTo>
                      <a:lnTo>
                        <a:pt x="163" y="2983"/>
                      </a:lnTo>
                      <a:lnTo>
                        <a:pt x="174" y="3124"/>
                      </a:lnTo>
                      <a:lnTo>
                        <a:pt x="197" y="3259"/>
                      </a:lnTo>
                      <a:lnTo>
                        <a:pt x="232" y="3388"/>
                      </a:lnTo>
                      <a:lnTo>
                        <a:pt x="277" y="3510"/>
                      </a:lnTo>
                      <a:lnTo>
                        <a:pt x="330" y="3624"/>
                      </a:lnTo>
                      <a:lnTo>
                        <a:pt x="393" y="3733"/>
                      </a:lnTo>
                      <a:lnTo>
                        <a:pt x="465" y="3834"/>
                      </a:lnTo>
                      <a:lnTo>
                        <a:pt x="546" y="3929"/>
                      </a:lnTo>
                      <a:lnTo>
                        <a:pt x="632" y="4018"/>
                      </a:lnTo>
                      <a:lnTo>
                        <a:pt x="727" y="4099"/>
                      </a:lnTo>
                      <a:lnTo>
                        <a:pt x="828" y="4174"/>
                      </a:lnTo>
                      <a:lnTo>
                        <a:pt x="935" y="4243"/>
                      </a:lnTo>
                      <a:lnTo>
                        <a:pt x="1047" y="4305"/>
                      </a:lnTo>
                      <a:lnTo>
                        <a:pt x="1165" y="4360"/>
                      </a:lnTo>
                      <a:lnTo>
                        <a:pt x="1286" y="4407"/>
                      </a:lnTo>
                      <a:lnTo>
                        <a:pt x="1348" y="4429"/>
                      </a:lnTo>
                      <a:lnTo>
                        <a:pt x="1447" y="4461"/>
                      </a:lnTo>
                      <a:lnTo>
                        <a:pt x="1652" y="4510"/>
                      </a:lnTo>
                      <a:lnTo>
                        <a:pt x="1862" y="4543"/>
                      </a:lnTo>
                      <a:lnTo>
                        <a:pt x="2077" y="4560"/>
                      </a:lnTo>
                      <a:lnTo>
                        <a:pt x="2183" y="4560"/>
                      </a:lnTo>
                      <a:lnTo>
                        <a:pt x="2291" y="4558"/>
                      </a:lnTo>
                      <a:lnTo>
                        <a:pt x="2505" y="4543"/>
                      </a:lnTo>
                      <a:lnTo>
                        <a:pt x="2715" y="4510"/>
                      </a:lnTo>
                      <a:lnTo>
                        <a:pt x="2921" y="4461"/>
                      </a:lnTo>
                      <a:lnTo>
                        <a:pt x="3020" y="4429"/>
                      </a:lnTo>
                      <a:lnTo>
                        <a:pt x="3082" y="4407"/>
                      </a:lnTo>
                      <a:lnTo>
                        <a:pt x="3203" y="4358"/>
                      </a:lnTo>
                      <a:lnTo>
                        <a:pt x="3321" y="4304"/>
                      </a:lnTo>
                      <a:lnTo>
                        <a:pt x="3434" y="4242"/>
                      </a:lnTo>
                      <a:lnTo>
                        <a:pt x="3542" y="4174"/>
                      </a:lnTo>
                      <a:lnTo>
                        <a:pt x="3642" y="4099"/>
                      </a:lnTo>
                      <a:lnTo>
                        <a:pt x="3737" y="4017"/>
                      </a:lnTo>
                      <a:lnTo>
                        <a:pt x="3825" y="3929"/>
                      </a:lnTo>
                      <a:lnTo>
                        <a:pt x="3905" y="3834"/>
                      </a:lnTo>
                      <a:lnTo>
                        <a:pt x="3978" y="3732"/>
                      </a:lnTo>
                      <a:lnTo>
                        <a:pt x="4041" y="3624"/>
                      </a:lnTo>
                      <a:lnTo>
                        <a:pt x="4095" y="3509"/>
                      </a:lnTo>
                      <a:lnTo>
                        <a:pt x="4139" y="3388"/>
                      </a:lnTo>
                      <a:lnTo>
                        <a:pt x="4174" y="3259"/>
                      </a:lnTo>
                      <a:lnTo>
                        <a:pt x="4197" y="3124"/>
                      </a:lnTo>
                      <a:lnTo>
                        <a:pt x="4210" y="2983"/>
                      </a:lnTo>
                      <a:lnTo>
                        <a:pt x="4210" y="2909"/>
                      </a:lnTo>
                      <a:lnTo>
                        <a:pt x="4210" y="601"/>
                      </a:lnTo>
                      <a:lnTo>
                        <a:pt x="4208" y="556"/>
                      </a:lnTo>
                      <a:lnTo>
                        <a:pt x="4191" y="470"/>
                      </a:lnTo>
                      <a:lnTo>
                        <a:pt x="4158" y="390"/>
                      </a:lnTo>
                      <a:lnTo>
                        <a:pt x="4109" y="320"/>
                      </a:lnTo>
                      <a:lnTo>
                        <a:pt x="4080" y="290"/>
                      </a:lnTo>
                      <a:lnTo>
                        <a:pt x="4050" y="261"/>
                      </a:lnTo>
                      <a:lnTo>
                        <a:pt x="3979" y="213"/>
                      </a:lnTo>
                      <a:lnTo>
                        <a:pt x="3900" y="179"/>
                      </a:lnTo>
                      <a:lnTo>
                        <a:pt x="3814" y="161"/>
                      </a:lnTo>
                      <a:lnTo>
                        <a:pt x="3769" y="160"/>
                      </a:lnTo>
                      <a:lnTo>
                        <a:pt x="3380" y="160"/>
                      </a:lnTo>
                      <a:lnTo>
                        <a:pt x="3380" y="0"/>
                      </a:lnTo>
                      <a:lnTo>
                        <a:pt x="338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6322119" y="5513343"/>
                  <a:ext cx="1551972" cy="767664"/>
                </a:xfrm>
                <a:custGeom>
                  <a:avLst/>
                  <a:gdLst>
                    <a:gd name="T0" fmla="*/ 4477 w 4477"/>
                    <a:gd name="T1" fmla="*/ 352 h 2216"/>
                    <a:gd name="T2" fmla="*/ 4463 w 4477"/>
                    <a:gd name="T3" fmla="*/ 596 h 2216"/>
                    <a:gd name="T4" fmla="*/ 4398 w 4477"/>
                    <a:gd name="T5" fmla="*/ 895 h 2216"/>
                    <a:gd name="T6" fmla="*/ 4287 w 4477"/>
                    <a:gd name="T7" fmla="*/ 1163 h 2216"/>
                    <a:gd name="T8" fmla="*/ 4135 w 4477"/>
                    <a:gd name="T9" fmla="*/ 1401 h 2216"/>
                    <a:gd name="T10" fmla="*/ 3946 w 4477"/>
                    <a:gd name="T11" fmla="*/ 1608 h 2216"/>
                    <a:gd name="T12" fmla="*/ 3726 w 4477"/>
                    <a:gd name="T13" fmla="*/ 1787 h 2216"/>
                    <a:gd name="T14" fmla="*/ 3478 w 4477"/>
                    <a:gd name="T15" fmla="*/ 1934 h 2216"/>
                    <a:gd name="T16" fmla="*/ 3210 w 4477"/>
                    <a:gd name="T17" fmla="*/ 2050 h 2216"/>
                    <a:gd name="T18" fmla="*/ 3031 w 4477"/>
                    <a:gd name="T19" fmla="*/ 2108 h 2216"/>
                    <a:gd name="T20" fmla="*/ 2584 w 4477"/>
                    <a:gd name="T21" fmla="*/ 2197 h 2216"/>
                    <a:gd name="T22" fmla="*/ 2236 w 4477"/>
                    <a:gd name="T23" fmla="*/ 2216 h 2216"/>
                    <a:gd name="T24" fmla="*/ 1891 w 4477"/>
                    <a:gd name="T25" fmla="*/ 2197 h 2216"/>
                    <a:gd name="T26" fmla="*/ 1441 w 4477"/>
                    <a:gd name="T27" fmla="*/ 2108 h 2216"/>
                    <a:gd name="T28" fmla="*/ 1264 w 4477"/>
                    <a:gd name="T29" fmla="*/ 2050 h 2216"/>
                    <a:gd name="T30" fmla="*/ 996 w 4477"/>
                    <a:gd name="T31" fmla="*/ 1934 h 2216"/>
                    <a:gd name="T32" fmla="*/ 750 w 4477"/>
                    <a:gd name="T33" fmla="*/ 1787 h 2216"/>
                    <a:gd name="T34" fmla="*/ 530 w 4477"/>
                    <a:gd name="T35" fmla="*/ 1610 h 2216"/>
                    <a:gd name="T36" fmla="*/ 343 w 4477"/>
                    <a:gd name="T37" fmla="*/ 1402 h 2216"/>
                    <a:gd name="T38" fmla="*/ 190 w 4477"/>
                    <a:gd name="T39" fmla="*/ 1165 h 2216"/>
                    <a:gd name="T40" fmla="*/ 79 w 4477"/>
                    <a:gd name="T41" fmla="*/ 895 h 2216"/>
                    <a:gd name="T42" fmla="*/ 14 w 4477"/>
                    <a:gd name="T43" fmla="*/ 596 h 2216"/>
                    <a:gd name="T44" fmla="*/ 0 w 4477"/>
                    <a:gd name="T45" fmla="*/ 352 h 2216"/>
                    <a:gd name="T46" fmla="*/ 268 w 4477"/>
                    <a:gd name="T47" fmla="*/ 0 h 2216"/>
                    <a:gd name="T48" fmla="*/ 269 w 4477"/>
                    <a:gd name="T49" fmla="*/ 423 h 2216"/>
                    <a:gd name="T50" fmla="*/ 302 w 4477"/>
                    <a:gd name="T51" fmla="*/ 691 h 2216"/>
                    <a:gd name="T52" fmla="*/ 379 w 4477"/>
                    <a:gd name="T53" fmla="*/ 931 h 2216"/>
                    <a:gd name="T54" fmla="*/ 492 w 4477"/>
                    <a:gd name="T55" fmla="*/ 1147 h 2216"/>
                    <a:gd name="T56" fmla="*/ 639 w 4477"/>
                    <a:gd name="T57" fmla="*/ 1338 h 2216"/>
                    <a:gd name="T58" fmla="*/ 816 w 4477"/>
                    <a:gd name="T59" fmla="*/ 1502 h 2216"/>
                    <a:gd name="T60" fmla="*/ 1018 w 4477"/>
                    <a:gd name="T61" fmla="*/ 1641 h 2216"/>
                    <a:gd name="T62" fmla="*/ 1240 w 4477"/>
                    <a:gd name="T63" fmla="*/ 1754 h 2216"/>
                    <a:gd name="T64" fmla="*/ 1418 w 4477"/>
                    <a:gd name="T65" fmla="*/ 1821 h 2216"/>
                    <a:gd name="T66" fmla="*/ 1717 w 4477"/>
                    <a:gd name="T67" fmla="*/ 1901 h 2216"/>
                    <a:gd name="T68" fmla="*/ 2131 w 4477"/>
                    <a:gd name="T69" fmla="*/ 1950 h 2216"/>
                    <a:gd name="T70" fmla="*/ 2342 w 4477"/>
                    <a:gd name="T71" fmla="*/ 1950 h 2216"/>
                    <a:gd name="T72" fmla="*/ 2758 w 4477"/>
                    <a:gd name="T73" fmla="*/ 1901 h 2216"/>
                    <a:gd name="T74" fmla="*/ 3056 w 4477"/>
                    <a:gd name="T75" fmla="*/ 1821 h 2216"/>
                    <a:gd name="T76" fmla="*/ 3235 w 4477"/>
                    <a:gd name="T77" fmla="*/ 1754 h 2216"/>
                    <a:gd name="T78" fmla="*/ 3458 w 4477"/>
                    <a:gd name="T79" fmla="*/ 1640 h 2216"/>
                    <a:gd name="T80" fmla="*/ 3659 w 4477"/>
                    <a:gd name="T81" fmla="*/ 1502 h 2216"/>
                    <a:gd name="T82" fmla="*/ 3837 w 4477"/>
                    <a:gd name="T83" fmla="*/ 1338 h 2216"/>
                    <a:gd name="T84" fmla="*/ 3983 w 4477"/>
                    <a:gd name="T85" fmla="*/ 1147 h 2216"/>
                    <a:gd name="T86" fmla="*/ 4099 w 4477"/>
                    <a:gd name="T87" fmla="*/ 931 h 2216"/>
                    <a:gd name="T88" fmla="*/ 4175 w 4477"/>
                    <a:gd name="T89" fmla="*/ 689 h 2216"/>
                    <a:gd name="T90" fmla="*/ 4210 w 4477"/>
                    <a:gd name="T91" fmla="*/ 423 h 2216"/>
                    <a:gd name="T92" fmla="*/ 4210 w 4477"/>
                    <a:gd name="T93" fmla="*/ 0 h 2216"/>
                    <a:gd name="T94" fmla="*/ 4477 w 4477"/>
                    <a:gd name="T95" fmla="*/ 0 h 2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477" h="2216">
                      <a:moveTo>
                        <a:pt x="4477" y="0"/>
                      </a:moveTo>
                      <a:lnTo>
                        <a:pt x="4477" y="352"/>
                      </a:lnTo>
                      <a:lnTo>
                        <a:pt x="4476" y="436"/>
                      </a:lnTo>
                      <a:lnTo>
                        <a:pt x="4463" y="596"/>
                      </a:lnTo>
                      <a:lnTo>
                        <a:pt x="4437" y="750"/>
                      </a:lnTo>
                      <a:lnTo>
                        <a:pt x="4398" y="895"/>
                      </a:lnTo>
                      <a:lnTo>
                        <a:pt x="4348" y="1032"/>
                      </a:lnTo>
                      <a:lnTo>
                        <a:pt x="4287" y="1163"/>
                      </a:lnTo>
                      <a:lnTo>
                        <a:pt x="4215" y="1286"/>
                      </a:lnTo>
                      <a:lnTo>
                        <a:pt x="4135" y="1401"/>
                      </a:lnTo>
                      <a:lnTo>
                        <a:pt x="4044" y="1509"/>
                      </a:lnTo>
                      <a:lnTo>
                        <a:pt x="3946" y="1608"/>
                      </a:lnTo>
                      <a:lnTo>
                        <a:pt x="3839" y="1702"/>
                      </a:lnTo>
                      <a:lnTo>
                        <a:pt x="3726" y="1787"/>
                      </a:lnTo>
                      <a:lnTo>
                        <a:pt x="3605" y="1863"/>
                      </a:lnTo>
                      <a:lnTo>
                        <a:pt x="3478" y="1934"/>
                      </a:lnTo>
                      <a:lnTo>
                        <a:pt x="3347" y="1996"/>
                      </a:lnTo>
                      <a:lnTo>
                        <a:pt x="3210" y="2050"/>
                      </a:lnTo>
                      <a:lnTo>
                        <a:pt x="3139" y="2074"/>
                      </a:lnTo>
                      <a:lnTo>
                        <a:pt x="3031" y="2108"/>
                      </a:lnTo>
                      <a:lnTo>
                        <a:pt x="2810" y="2161"/>
                      </a:lnTo>
                      <a:lnTo>
                        <a:pt x="2584" y="2197"/>
                      </a:lnTo>
                      <a:lnTo>
                        <a:pt x="2353" y="2215"/>
                      </a:lnTo>
                      <a:lnTo>
                        <a:pt x="2236" y="2216"/>
                      </a:lnTo>
                      <a:lnTo>
                        <a:pt x="2121" y="2215"/>
                      </a:lnTo>
                      <a:lnTo>
                        <a:pt x="1891" y="2197"/>
                      </a:lnTo>
                      <a:lnTo>
                        <a:pt x="1663" y="2161"/>
                      </a:lnTo>
                      <a:lnTo>
                        <a:pt x="1441" y="2108"/>
                      </a:lnTo>
                      <a:lnTo>
                        <a:pt x="1335" y="2075"/>
                      </a:lnTo>
                      <a:lnTo>
                        <a:pt x="1264" y="2050"/>
                      </a:lnTo>
                      <a:lnTo>
                        <a:pt x="1127" y="1996"/>
                      </a:lnTo>
                      <a:lnTo>
                        <a:pt x="996" y="1934"/>
                      </a:lnTo>
                      <a:lnTo>
                        <a:pt x="870" y="1865"/>
                      </a:lnTo>
                      <a:lnTo>
                        <a:pt x="750" y="1787"/>
                      </a:lnTo>
                      <a:lnTo>
                        <a:pt x="636" y="1702"/>
                      </a:lnTo>
                      <a:lnTo>
                        <a:pt x="530" y="1610"/>
                      </a:lnTo>
                      <a:lnTo>
                        <a:pt x="432" y="1510"/>
                      </a:lnTo>
                      <a:lnTo>
                        <a:pt x="343" y="1402"/>
                      </a:lnTo>
                      <a:lnTo>
                        <a:pt x="260" y="1287"/>
                      </a:lnTo>
                      <a:lnTo>
                        <a:pt x="190" y="1165"/>
                      </a:lnTo>
                      <a:lnTo>
                        <a:pt x="129" y="1034"/>
                      </a:lnTo>
                      <a:lnTo>
                        <a:pt x="79" y="895"/>
                      </a:lnTo>
                      <a:lnTo>
                        <a:pt x="42" y="750"/>
                      </a:lnTo>
                      <a:lnTo>
                        <a:pt x="14" y="596"/>
                      </a:lnTo>
                      <a:lnTo>
                        <a:pt x="1" y="436"/>
                      </a:lnTo>
                      <a:lnTo>
                        <a:pt x="0" y="352"/>
                      </a:lnTo>
                      <a:lnTo>
                        <a:pt x="0" y="0"/>
                      </a:lnTo>
                      <a:lnTo>
                        <a:pt x="268" y="0"/>
                      </a:lnTo>
                      <a:lnTo>
                        <a:pt x="268" y="352"/>
                      </a:lnTo>
                      <a:lnTo>
                        <a:pt x="269" y="423"/>
                      </a:lnTo>
                      <a:lnTo>
                        <a:pt x="281" y="560"/>
                      </a:lnTo>
                      <a:lnTo>
                        <a:pt x="302" y="691"/>
                      </a:lnTo>
                      <a:lnTo>
                        <a:pt x="335" y="815"/>
                      </a:lnTo>
                      <a:lnTo>
                        <a:pt x="379" y="931"/>
                      </a:lnTo>
                      <a:lnTo>
                        <a:pt x="432" y="1044"/>
                      </a:lnTo>
                      <a:lnTo>
                        <a:pt x="492" y="1147"/>
                      </a:lnTo>
                      <a:lnTo>
                        <a:pt x="563" y="1247"/>
                      </a:lnTo>
                      <a:lnTo>
                        <a:pt x="639" y="1338"/>
                      </a:lnTo>
                      <a:lnTo>
                        <a:pt x="724" y="1424"/>
                      </a:lnTo>
                      <a:lnTo>
                        <a:pt x="816" y="1502"/>
                      </a:lnTo>
                      <a:lnTo>
                        <a:pt x="914" y="1575"/>
                      </a:lnTo>
                      <a:lnTo>
                        <a:pt x="1018" y="1641"/>
                      </a:lnTo>
                      <a:lnTo>
                        <a:pt x="1126" y="1700"/>
                      </a:lnTo>
                      <a:lnTo>
                        <a:pt x="1240" y="1754"/>
                      </a:lnTo>
                      <a:lnTo>
                        <a:pt x="1358" y="1801"/>
                      </a:lnTo>
                      <a:lnTo>
                        <a:pt x="1418" y="1821"/>
                      </a:lnTo>
                      <a:lnTo>
                        <a:pt x="1515" y="1852"/>
                      </a:lnTo>
                      <a:lnTo>
                        <a:pt x="1717" y="1901"/>
                      </a:lnTo>
                      <a:lnTo>
                        <a:pt x="1922" y="1932"/>
                      </a:lnTo>
                      <a:lnTo>
                        <a:pt x="2131" y="1950"/>
                      </a:lnTo>
                      <a:lnTo>
                        <a:pt x="2236" y="1950"/>
                      </a:lnTo>
                      <a:lnTo>
                        <a:pt x="2342" y="1950"/>
                      </a:lnTo>
                      <a:lnTo>
                        <a:pt x="2552" y="1932"/>
                      </a:lnTo>
                      <a:lnTo>
                        <a:pt x="2758" y="1901"/>
                      </a:lnTo>
                      <a:lnTo>
                        <a:pt x="2958" y="1852"/>
                      </a:lnTo>
                      <a:lnTo>
                        <a:pt x="3056" y="1821"/>
                      </a:lnTo>
                      <a:lnTo>
                        <a:pt x="3116" y="1800"/>
                      </a:lnTo>
                      <a:lnTo>
                        <a:pt x="3235" y="1754"/>
                      </a:lnTo>
                      <a:lnTo>
                        <a:pt x="3348" y="1700"/>
                      </a:lnTo>
                      <a:lnTo>
                        <a:pt x="3458" y="1640"/>
                      </a:lnTo>
                      <a:lnTo>
                        <a:pt x="3561" y="1574"/>
                      </a:lnTo>
                      <a:lnTo>
                        <a:pt x="3659" y="1502"/>
                      </a:lnTo>
                      <a:lnTo>
                        <a:pt x="3752" y="1423"/>
                      </a:lnTo>
                      <a:lnTo>
                        <a:pt x="3837" y="1338"/>
                      </a:lnTo>
                      <a:lnTo>
                        <a:pt x="3914" y="1245"/>
                      </a:lnTo>
                      <a:lnTo>
                        <a:pt x="3983" y="1147"/>
                      </a:lnTo>
                      <a:lnTo>
                        <a:pt x="4045" y="1042"/>
                      </a:lnTo>
                      <a:lnTo>
                        <a:pt x="4099" y="931"/>
                      </a:lnTo>
                      <a:lnTo>
                        <a:pt x="4142" y="813"/>
                      </a:lnTo>
                      <a:lnTo>
                        <a:pt x="4175" y="689"/>
                      </a:lnTo>
                      <a:lnTo>
                        <a:pt x="4197" y="560"/>
                      </a:lnTo>
                      <a:lnTo>
                        <a:pt x="4210" y="423"/>
                      </a:lnTo>
                      <a:lnTo>
                        <a:pt x="4210" y="352"/>
                      </a:lnTo>
                      <a:lnTo>
                        <a:pt x="4210" y="0"/>
                      </a:lnTo>
                      <a:lnTo>
                        <a:pt x="4477" y="0"/>
                      </a:lnTo>
                      <a:lnTo>
                        <a:pt x="4477" y="0"/>
                      </a:lnTo>
                      <a:close/>
                    </a:path>
                  </a:pathLst>
                </a:custGeom>
                <a:solidFill>
                  <a:srgbClr val="4646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14"/>
                <p:cNvSpPr>
                  <a:spLocks/>
                </p:cNvSpPr>
                <p:nvPr/>
              </p:nvSpPr>
              <p:spPr bwMode="auto">
                <a:xfrm>
                  <a:off x="6574887" y="4576127"/>
                  <a:ext cx="216361" cy="156029"/>
                </a:xfrm>
                <a:custGeom>
                  <a:avLst/>
                  <a:gdLst>
                    <a:gd name="T0" fmla="*/ 0 w 626"/>
                    <a:gd name="T1" fmla="*/ 111 h 449"/>
                    <a:gd name="T2" fmla="*/ 208 w 626"/>
                    <a:gd name="T3" fmla="*/ 111 h 449"/>
                    <a:gd name="T4" fmla="*/ 224 w 626"/>
                    <a:gd name="T5" fmla="*/ 86 h 449"/>
                    <a:gd name="T6" fmla="*/ 265 w 626"/>
                    <a:gd name="T7" fmla="*/ 46 h 449"/>
                    <a:gd name="T8" fmla="*/ 315 w 626"/>
                    <a:gd name="T9" fmla="*/ 17 h 449"/>
                    <a:gd name="T10" fmla="*/ 371 w 626"/>
                    <a:gd name="T11" fmla="*/ 1 h 449"/>
                    <a:gd name="T12" fmla="*/ 403 w 626"/>
                    <a:gd name="T13" fmla="*/ 0 h 449"/>
                    <a:gd name="T14" fmla="*/ 426 w 626"/>
                    <a:gd name="T15" fmla="*/ 1 h 449"/>
                    <a:gd name="T16" fmla="*/ 469 w 626"/>
                    <a:gd name="T17" fmla="*/ 10 h 449"/>
                    <a:gd name="T18" fmla="*/ 509 w 626"/>
                    <a:gd name="T19" fmla="*/ 27 h 449"/>
                    <a:gd name="T20" fmla="*/ 545 w 626"/>
                    <a:gd name="T21" fmla="*/ 50 h 449"/>
                    <a:gd name="T22" fmla="*/ 576 w 626"/>
                    <a:gd name="T23" fmla="*/ 82 h 449"/>
                    <a:gd name="T24" fmla="*/ 600 w 626"/>
                    <a:gd name="T25" fmla="*/ 116 h 449"/>
                    <a:gd name="T26" fmla="*/ 617 w 626"/>
                    <a:gd name="T27" fmla="*/ 157 h 449"/>
                    <a:gd name="T28" fmla="*/ 626 w 626"/>
                    <a:gd name="T29" fmla="*/ 201 h 449"/>
                    <a:gd name="T30" fmla="*/ 626 w 626"/>
                    <a:gd name="T31" fmla="*/ 224 h 449"/>
                    <a:gd name="T32" fmla="*/ 626 w 626"/>
                    <a:gd name="T33" fmla="*/ 247 h 449"/>
                    <a:gd name="T34" fmla="*/ 617 w 626"/>
                    <a:gd name="T35" fmla="*/ 291 h 449"/>
                    <a:gd name="T36" fmla="*/ 600 w 626"/>
                    <a:gd name="T37" fmla="*/ 331 h 449"/>
                    <a:gd name="T38" fmla="*/ 576 w 626"/>
                    <a:gd name="T39" fmla="*/ 367 h 449"/>
                    <a:gd name="T40" fmla="*/ 545 w 626"/>
                    <a:gd name="T41" fmla="*/ 397 h 449"/>
                    <a:gd name="T42" fmla="*/ 509 w 626"/>
                    <a:gd name="T43" fmla="*/ 422 h 449"/>
                    <a:gd name="T44" fmla="*/ 469 w 626"/>
                    <a:gd name="T45" fmla="*/ 439 h 449"/>
                    <a:gd name="T46" fmla="*/ 426 w 626"/>
                    <a:gd name="T47" fmla="*/ 448 h 449"/>
                    <a:gd name="T48" fmla="*/ 403 w 626"/>
                    <a:gd name="T49" fmla="*/ 449 h 449"/>
                    <a:gd name="T50" fmla="*/ 371 w 626"/>
                    <a:gd name="T51" fmla="*/ 448 h 449"/>
                    <a:gd name="T52" fmla="*/ 315 w 626"/>
                    <a:gd name="T53" fmla="*/ 432 h 449"/>
                    <a:gd name="T54" fmla="*/ 265 w 626"/>
                    <a:gd name="T55" fmla="*/ 403 h 449"/>
                    <a:gd name="T56" fmla="*/ 224 w 626"/>
                    <a:gd name="T57" fmla="*/ 361 h 449"/>
                    <a:gd name="T58" fmla="*/ 208 w 626"/>
                    <a:gd name="T59" fmla="*/ 338 h 449"/>
                    <a:gd name="T60" fmla="*/ 0 w 626"/>
                    <a:gd name="T61" fmla="*/ 338 h 449"/>
                    <a:gd name="T62" fmla="*/ 0 w 626"/>
                    <a:gd name="T63" fmla="*/ 111 h 449"/>
                    <a:gd name="T64" fmla="*/ 0 w 626"/>
                    <a:gd name="T65" fmla="*/ 111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26" h="449">
                      <a:moveTo>
                        <a:pt x="0" y="111"/>
                      </a:moveTo>
                      <a:lnTo>
                        <a:pt x="208" y="111"/>
                      </a:lnTo>
                      <a:lnTo>
                        <a:pt x="224" y="86"/>
                      </a:lnTo>
                      <a:lnTo>
                        <a:pt x="265" y="46"/>
                      </a:lnTo>
                      <a:lnTo>
                        <a:pt x="315" y="17"/>
                      </a:lnTo>
                      <a:lnTo>
                        <a:pt x="371" y="1"/>
                      </a:lnTo>
                      <a:lnTo>
                        <a:pt x="403" y="0"/>
                      </a:lnTo>
                      <a:lnTo>
                        <a:pt x="426" y="1"/>
                      </a:lnTo>
                      <a:lnTo>
                        <a:pt x="469" y="10"/>
                      </a:lnTo>
                      <a:lnTo>
                        <a:pt x="509" y="27"/>
                      </a:lnTo>
                      <a:lnTo>
                        <a:pt x="545" y="50"/>
                      </a:lnTo>
                      <a:lnTo>
                        <a:pt x="576" y="82"/>
                      </a:lnTo>
                      <a:lnTo>
                        <a:pt x="600" y="116"/>
                      </a:lnTo>
                      <a:lnTo>
                        <a:pt x="617" y="157"/>
                      </a:lnTo>
                      <a:lnTo>
                        <a:pt x="626" y="201"/>
                      </a:lnTo>
                      <a:lnTo>
                        <a:pt x="626" y="224"/>
                      </a:lnTo>
                      <a:lnTo>
                        <a:pt x="626" y="247"/>
                      </a:lnTo>
                      <a:lnTo>
                        <a:pt x="617" y="291"/>
                      </a:lnTo>
                      <a:lnTo>
                        <a:pt x="600" y="331"/>
                      </a:lnTo>
                      <a:lnTo>
                        <a:pt x="576" y="367"/>
                      </a:lnTo>
                      <a:lnTo>
                        <a:pt x="545" y="397"/>
                      </a:lnTo>
                      <a:lnTo>
                        <a:pt x="509" y="422"/>
                      </a:lnTo>
                      <a:lnTo>
                        <a:pt x="469" y="439"/>
                      </a:lnTo>
                      <a:lnTo>
                        <a:pt x="426" y="448"/>
                      </a:lnTo>
                      <a:lnTo>
                        <a:pt x="403" y="449"/>
                      </a:lnTo>
                      <a:lnTo>
                        <a:pt x="371" y="448"/>
                      </a:lnTo>
                      <a:lnTo>
                        <a:pt x="315" y="432"/>
                      </a:lnTo>
                      <a:lnTo>
                        <a:pt x="265" y="403"/>
                      </a:lnTo>
                      <a:lnTo>
                        <a:pt x="224" y="361"/>
                      </a:lnTo>
                      <a:lnTo>
                        <a:pt x="208" y="338"/>
                      </a:lnTo>
                      <a:lnTo>
                        <a:pt x="0" y="338"/>
                      </a:lnTo>
                      <a:lnTo>
                        <a:pt x="0" y="111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266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15"/>
                <p:cNvSpPr>
                  <a:spLocks/>
                </p:cNvSpPr>
                <p:nvPr/>
              </p:nvSpPr>
              <p:spPr bwMode="auto">
                <a:xfrm>
                  <a:off x="7349833" y="4576127"/>
                  <a:ext cx="217401" cy="156029"/>
                </a:xfrm>
                <a:custGeom>
                  <a:avLst/>
                  <a:gdLst>
                    <a:gd name="T0" fmla="*/ 627 w 627"/>
                    <a:gd name="T1" fmla="*/ 111 h 449"/>
                    <a:gd name="T2" fmla="*/ 418 w 627"/>
                    <a:gd name="T3" fmla="*/ 111 h 449"/>
                    <a:gd name="T4" fmla="*/ 402 w 627"/>
                    <a:gd name="T5" fmla="*/ 86 h 449"/>
                    <a:gd name="T6" fmla="*/ 362 w 627"/>
                    <a:gd name="T7" fmla="*/ 46 h 449"/>
                    <a:gd name="T8" fmla="*/ 313 w 627"/>
                    <a:gd name="T9" fmla="*/ 17 h 449"/>
                    <a:gd name="T10" fmla="*/ 255 w 627"/>
                    <a:gd name="T11" fmla="*/ 1 h 449"/>
                    <a:gd name="T12" fmla="*/ 225 w 627"/>
                    <a:gd name="T13" fmla="*/ 0 h 449"/>
                    <a:gd name="T14" fmla="*/ 202 w 627"/>
                    <a:gd name="T15" fmla="*/ 1 h 449"/>
                    <a:gd name="T16" fmla="*/ 157 w 627"/>
                    <a:gd name="T17" fmla="*/ 10 h 449"/>
                    <a:gd name="T18" fmla="*/ 117 w 627"/>
                    <a:gd name="T19" fmla="*/ 27 h 449"/>
                    <a:gd name="T20" fmla="*/ 82 w 627"/>
                    <a:gd name="T21" fmla="*/ 50 h 449"/>
                    <a:gd name="T22" fmla="*/ 51 w 627"/>
                    <a:gd name="T23" fmla="*/ 82 h 449"/>
                    <a:gd name="T24" fmla="*/ 28 w 627"/>
                    <a:gd name="T25" fmla="*/ 116 h 449"/>
                    <a:gd name="T26" fmla="*/ 10 w 627"/>
                    <a:gd name="T27" fmla="*/ 157 h 449"/>
                    <a:gd name="T28" fmla="*/ 2 w 627"/>
                    <a:gd name="T29" fmla="*/ 201 h 449"/>
                    <a:gd name="T30" fmla="*/ 0 w 627"/>
                    <a:gd name="T31" fmla="*/ 224 h 449"/>
                    <a:gd name="T32" fmla="*/ 2 w 627"/>
                    <a:gd name="T33" fmla="*/ 247 h 449"/>
                    <a:gd name="T34" fmla="*/ 10 w 627"/>
                    <a:gd name="T35" fmla="*/ 291 h 449"/>
                    <a:gd name="T36" fmla="*/ 28 w 627"/>
                    <a:gd name="T37" fmla="*/ 331 h 449"/>
                    <a:gd name="T38" fmla="*/ 51 w 627"/>
                    <a:gd name="T39" fmla="*/ 367 h 449"/>
                    <a:gd name="T40" fmla="*/ 82 w 627"/>
                    <a:gd name="T41" fmla="*/ 397 h 449"/>
                    <a:gd name="T42" fmla="*/ 117 w 627"/>
                    <a:gd name="T43" fmla="*/ 422 h 449"/>
                    <a:gd name="T44" fmla="*/ 157 w 627"/>
                    <a:gd name="T45" fmla="*/ 439 h 449"/>
                    <a:gd name="T46" fmla="*/ 202 w 627"/>
                    <a:gd name="T47" fmla="*/ 448 h 449"/>
                    <a:gd name="T48" fmla="*/ 225 w 627"/>
                    <a:gd name="T49" fmla="*/ 449 h 449"/>
                    <a:gd name="T50" fmla="*/ 255 w 627"/>
                    <a:gd name="T51" fmla="*/ 448 h 449"/>
                    <a:gd name="T52" fmla="*/ 313 w 627"/>
                    <a:gd name="T53" fmla="*/ 432 h 449"/>
                    <a:gd name="T54" fmla="*/ 362 w 627"/>
                    <a:gd name="T55" fmla="*/ 403 h 449"/>
                    <a:gd name="T56" fmla="*/ 402 w 627"/>
                    <a:gd name="T57" fmla="*/ 361 h 449"/>
                    <a:gd name="T58" fmla="*/ 418 w 627"/>
                    <a:gd name="T59" fmla="*/ 338 h 449"/>
                    <a:gd name="T60" fmla="*/ 627 w 627"/>
                    <a:gd name="T61" fmla="*/ 338 h 449"/>
                    <a:gd name="T62" fmla="*/ 627 w 627"/>
                    <a:gd name="T63" fmla="*/ 111 h 449"/>
                    <a:gd name="T64" fmla="*/ 627 w 627"/>
                    <a:gd name="T65" fmla="*/ 111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27" h="449">
                      <a:moveTo>
                        <a:pt x="627" y="111"/>
                      </a:moveTo>
                      <a:lnTo>
                        <a:pt x="418" y="111"/>
                      </a:lnTo>
                      <a:lnTo>
                        <a:pt x="402" y="86"/>
                      </a:lnTo>
                      <a:lnTo>
                        <a:pt x="362" y="46"/>
                      </a:lnTo>
                      <a:lnTo>
                        <a:pt x="313" y="17"/>
                      </a:lnTo>
                      <a:lnTo>
                        <a:pt x="255" y="1"/>
                      </a:lnTo>
                      <a:lnTo>
                        <a:pt x="225" y="0"/>
                      </a:lnTo>
                      <a:lnTo>
                        <a:pt x="202" y="1"/>
                      </a:lnTo>
                      <a:lnTo>
                        <a:pt x="157" y="10"/>
                      </a:lnTo>
                      <a:lnTo>
                        <a:pt x="117" y="27"/>
                      </a:lnTo>
                      <a:lnTo>
                        <a:pt x="82" y="50"/>
                      </a:lnTo>
                      <a:lnTo>
                        <a:pt x="51" y="82"/>
                      </a:lnTo>
                      <a:lnTo>
                        <a:pt x="28" y="116"/>
                      </a:lnTo>
                      <a:lnTo>
                        <a:pt x="10" y="157"/>
                      </a:lnTo>
                      <a:lnTo>
                        <a:pt x="2" y="201"/>
                      </a:lnTo>
                      <a:lnTo>
                        <a:pt x="0" y="224"/>
                      </a:lnTo>
                      <a:lnTo>
                        <a:pt x="2" y="247"/>
                      </a:lnTo>
                      <a:lnTo>
                        <a:pt x="10" y="291"/>
                      </a:lnTo>
                      <a:lnTo>
                        <a:pt x="28" y="331"/>
                      </a:lnTo>
                      <a:lnTo>
                        <a:pt x="51" y="367"/>
                      </a:lnTo>
                      <a:lnTo>
                        <a:pt x="82" y="397"/>
                      </a:lnTo>
                      <a:lnTo>
                        <a:pt x="117" y="422"/>
                      </a:lnTo>
                      <a:lnTo>
                        <a:pt x="157" y="439"/>
                      </a:lnTo>
                      <a:lnTo>
                        <a:pt x="202" y="448"/>
                      </a:lnTo>
                      <a:lnTo>
                        <a:pt x="225" y="449"/>
                      </a:lnTo>
                      <a:lnTo>
                        <a:pt x="255" y="448"/>
                      </a:lnTo>
                      <a:lnTo>
                        <a:pt x="313" y="432"/>
                      </a:lnTo>
                      <a:lnTo>
                        <a:pt x="362" y="403"/>
                      </a:lnTo>
                      <a:lnTo>
                        <a:pt x="402" y="361"/>
                      </a:lnTo>
                      <a:lnTo>
                        <a:pt x="418" y="338"/>
                      </a:lnTo>
                      <a:lnTo>
                        <a:pt x="627" y="338"/>
                      </a:lnTo>
                      <a:lnTo>
                        <a:pt x="627" y="111"/>
                      </a:lnTo>
                      <a:lnTo>
                        <a:pt x="627" y="111"/>
                      </a:lnTo>
                      <a:close/>
                    </a:path>
                  </a:pathLst>
                </a:custGeom>
                <a:solidFill>
                  <a:srgbClr val="266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16"/>
                <p:cNvSpPr>
                  <a:spLocks/>
                </p:cNvSpPr>
                <p:nvPr/>
              </p:nvSpPr>
              <p:spPr bwMode="auto">
                <a:xfrm>
                  <a:off x="7031533" y="6278927"/>
                  <a:ext cx="109221" cy="140426"/>
                </a:xfrm>
                <a:custGeom>
                  <a:avLst/>
                  <a:gdLst>
                    <a:gd name="T0" fmla="*/ 315 w 315"/>
                    <a:gd name="T1" fmla="*/ 4 h 405"/>
                    <a:gd name="T2" fmla="*/ 315 w 315"/>
                    <a:gd name="T3" fmla="*/ 405 h 405"/>
                    <a:gd name="T4" fmla="*/ 0 w 315"/>
                    <a:gd name="T5" fmla="*/ 405 h 405"/>
                    <a:gd name="T6" fmla="*/ 0 w 315"/>
                    <a:gd name="T7" fmla="*/ 0 h 405"/>
                    <a:gd name="T8" fmla="*/ 91 w 315"/>
                    <a:gd name="T9" fmla="*/ 6 h 405"/>
                    <a:gd name="T10" fmla="*/ 184 w 315"/>
                    <a:gd name="T11" fmla="*/ 7 h 405"/>
                    <a:gd name="T12" fmla="*/ 249 w 315"/>
                    <a:gd name="T13" fmla="*/ 7 h 405"/>
                    <a:gd name="T14" fmla="*/ 315 w 315"/>
                    <a:gd name="T15" fmla="*/ 4 h 405"/>
                    <a:gd name="T16" fmla="*/ 315 w 315"/>
                    <a:gd name="T17" fmla="*/ 4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5" h="405">
                      <a:moveTo>
                        <a:pt x="315" y="4"/>
                      </a:moveTo>
                      <a:lnTo>
                        <a:pt x="315" y="405"/>
                      </a:lnTo>
                      <a:lnTo>
                        <a:pt x="0" y="405"/>
                      </a:lnTo>
                      <a:lnTo>
                        <a:pt x="0" y="0"/>
                      </a:lnTo>
                      <a:lnTo>
                        <a:pt x="91" y="6"/>
                      </a:lnTo>
                      <a:lnTo>
                        <a:pt x="184" y="7"/>
                      </a:lnTo>
                      <a:lnTo>
                        <a:pt x="249" y="7"/>
                      </a:lnTo>
                      <a:lnTo>
                        <a:pt x="315" y="4"/>
                      </a:lnTo>
                      <a:lnTo>
                        <a:pt x="315" y="4"/>
                      </a:lnTo>
                      <a:close/>
                    </a:path>
                  </a:pathLst>
                </a:custGeom>
                <a:solidFill>
                  <a:srgbClr val="5E60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17"/>
                <p:cNvSpPr>
                  <a:spLocks/>
                </p:cNvSpPr>
                <p:nvPr/>
              </p:nvSpPr>
              <p:spPr bwMode="auto">
                <a:xfrm>
                  <a:off x="6679946" y="4600052"/>
                  <a:ext cx="46809" cy="46809"/>
                </a:xfrm>
                <a:custGeom>
                  <a:avLst/>
                  <a:gdLst>
                    <a:gd name="T0" fmla="*/ 68 w 136"/>
                    <a:gd name="T1" fmla="*/ 0 h 135"/>
                    <a:gd name="T2" fmla="*/ 81 w 136"/>
                    <a:gd name="T3" fmla="*/ 0 h 135"/>
                    <a:gd name="T4" fmla="*/ 106 w 136"/>
                    <a:gd name="T5" fmla="*/ 11 h 135"/>
                    <a:gd name="T6" fmla="*/ 124 w 136"/>
                    <a:gd name="T7" fmla="*/ 29 h 135"/>
                    <a:gd name="T8" fmla="*/ 134 w 136"/>
                    <a:gd name="T9" fmla="*/ 53 h 135"/>
                    <a:gd name="T10" fmla="*/ 136 w 136"/>
                    <a:gd name="T11" fmla="*/ 68 h 135"/>
                    <a:gd name="T12" fmla="*/ 134 w 136"/>
                    <a:gd name="T13" fmla="*/ 82 h 135"/>
                    <a:gd name="T14" fmla="*/ 124 w 136"/>
                    <a:gd name="T15" fmla="*/ 105 h 135"/>
                    <a:gd name="T16" fmla="*/ 106 w 136"/>
                    <a:gd name="T17" fmla="*/ 124 h 135"/>
                    <a:gd name="T18" fmla="*/ 81 w 136"/>
                    <a:gd name="T19" fmla="*/ 134 h 135"/>
                    <a:gd name="T20" fmla="*/ 68 w 136"/>
                    <a:gd name="T21" fmla="*/ 135 h 135"/>
                    <a:gd name="T22" fmla="*/ 54 w 136"/>
                    <a:gd name="T23" fmla="*/ 134 h 135"/>
                    <a:gd name="T24" fmla="*/ 29 w 136"/>
                    <a:gd name="T25" fmla="*/ 124 h 135"/>
                    <a:gd name="T26" fmla="*/ 10 w 136"/>
                    <a:gd name="T27" fmla="*/ 105 h 135"/>
                    <a:gd name="T28" fmla="*/ 0 w 136"/>
                    <a:gd name="T29" fmla="*/ 82 h 135"/>
                    <a:gd name="T30" fmla="*/ 0 w 136"/>
                    <a:gd name="T31" fmla="*/ 68 h 135"/>
                    <a:gd name="T32" fmla="*/ 0 w 136"/>
                    <a:gd name="T33" fmla="*/ 53 h 135"/>
                    <a:gd name="T34" fmla="*/ 10 w 136"/>
                    <a:gd name="T35" fmla="*/ 29 h 135"/>
                    <a:gd name="T36" fmla="*/ 29 w 136"/>
                    <a:gd name="T37" fmla="*/ 11 h 135"/>
                    <a:gd name="T38" fmla="*/ 54 w 136"/>
                    <a:gd name="T39" fmla="*/ 0 h 135"/>
                    <a:gd name="T40" fmla="*/ 68 w 136"/>
                    <a:gd name="T41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6" h="135">
                      <a:moveTo>
                        <a:pt x="68" y="0"/>
                      </a:moveTo>
                      <a:lnTo>
                        <a:pt x="81" y="0"/>
                      </a:lnTo>
                      <a:lnTo>
                        <a:pt x="106" y="11"/>
                      </a:lnTo>
                      <a:lnTo>
                        <a:pt x="124" y="29"/>
                      </a:lnTo>
                      <a:lnTo>
                        <a:pt x="134" y="53"/>
                      </a:lnTo>
                      <a:lnTo>
                        <a:pt x="136" y="68"/>
                      </a:lnTo>
                      <a:lnTo>
                        <a:pt x="134" y="82"/>
                      </a:lnTo>
                      <a:lnTo>
                        <a:pt x="124" y="105"/>
                      </a:lnTo>
                      <a:lnTo>
                        <a:pt x="106" y="124"/>
                      </a:lnTo>
                      <a:lnTo>
                        <a:pt x="81" y="134"/>
                      </a:lnTo>
                      <a:lnTo>
                        <a:pt x="68" y="135"/>
                      </a:lnTo>
                      <a:lnTo>
                        <a:pt x="54" y="134"/>
                      </a:lnTo>
                      <a:lnTo>
                        <a:pt x="29" y="124"/>
                      </a:lnTo>
                      <a:lnTo>
                        <a:pt x="10" y="105"/>
                      </a:lnTo>
                      <a:lnTo>
                        <a:pt x="0" y="82"/>
                      </a:lnTo>
                      <a:lnTo>
                        <a:pt x="0" y="68"/>
                      </a:lnTo>
                      <a:lnTo>
                        <a:pt x="0" y="53"/>
                      </a:lnTo>
                      <a:lnTo>
                        <a:pt x="10" y="29"/>
                      </a:lnTo>
                      <a:lnTo>
                        <a:pt x="29" y="11"/>
                      </a:lnTo>
                      <a:lnTo>
                        <a:pt x="54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2E78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18"/>
                <p:cNvSpPr>
                  <a:spLocks/>
                </p:cNvSpPr>
                <p:nvPr/>
              </p:nvSpPr>
              <p:spPr bwMode="auto">
                <a:xfrm>
                  <a:off x="7392481" y="4600052"/>
                  <a:ext cx="46809" cy="46809"/>
                </a:xfrm>
                <a:custGeom>
                  <a:avLst/>
                  <a:gdLst>
                    <a:gd name="T0" fmla="*/ 67 w 136"/>
                    <a:gd name="T1" fmla="*/ 0 h 135"/>
                    <a:gd name="T2" fmla="*/ 82 w 136"/>
                    <a:gd name="T3" fmla="*/ 0 h 135"/>
                    <a:gd name="T4" fmla="*/ 106 w 136"/>
                    <a:gd name="T5" fmla="*/ 11 h 135"/>
                    <a:gd name="T6" fmla="*/ 125 w 136"/>
                    <a:gd name="T7" fmla="*/ 29 h 135"/>
                    <a:gd name="T8" fmla="*/ 135 w 136"/>
                    <a:gd name="T9" fmla="*/ 53 h 135"/>
                    <a:gd name="T10" fmla="*/ 136 w 136"/>
                    <a:gd name="T11" fmla="*/ 68 h 135"/>
                    <a:gd name="T12" fmla="*/ 135 w 136"/>
                    <a:gd name="T13" fmla="*/ 82 h 135"/>
                    <a:gd name="T14" fmla="*/ 125 w 136"/>
                    <a:gd name="T15" fmla="*/ 105 h 135"/>
                    <a:gd name="T16" fmla="*/ 106 w 136"/>
                    <a:gd name="T17" fmla="*/ 124 h 135"/>
                    <a:gd name="T18" fmla="*/ 82 w 136"/>
                    <a:gd name="T19" fmla="*/ 134 h 135"/>
                    <a:gd name="T20" fmla="*/ 67 w 136"/>
                    <a:gd name="T21" fmla="*/ 135 h 135"/>
                    <a:gd name="T22" fmla="*/ 54 w 136"/>
                    <a:gd name="T23" fmla="*/ 134 h 135"/>
                    <a:gd name="T24" fmla="*/ 30 w 136"/>
                    <a:gd name="T25" fmla="*/ 124 h 135"/>
                    <a:gd name="T26" fmla="*/ 11 w 136"/>
                    <a:gd name="T27" fmla="*/ 105 h 135"/>
                    <a:gd name="T28" fmla="*/ 1 w 136"/>
                    <a:gd name="T29" fmla="*/ 82 h 135"/>
                    <a:gd name="T30" fmla="*/ 0 w 136"/>
                    <a:gd name="T31" fmla="*/ 68 h 135"/>
                    <a:gd name="T32" fmla="*/ 1 w 136"/>
                    <a:gd name="T33" fmla="*/ 53 h 135"/>
                    <a:gd name="T34" fmla="*/ 11 w 136"/>
                    <a:gd name="T35" fmla="*/ 29 h 135"/>
                    <a:gd name="T36" fmla="*/ 30 w 136"/>
                    <a:gd name="T37" fmla="*/ 11 h 135"/>
                    <a:gd name="T38" fmla="*/ 54 w 136"/>
                    <a:gd name="T39" fmla="*/ 0 h 135"/>
                    <a:gd name="T40" fmla="*/ 67 w 136"/>
                    <a:gd name="T41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6" h="135">
                      <a:moveTo>
                        <a:pt x="67" y="0"/>
                      </a:moveTo>
                      <a:lnTo>
                        <a:pt x="82" y="0"/>
                      </a:lnTo>
                      <a:lnTo>
                        <a:pt x="106" y="11"/>
                      </a:lnTo>
                      <a:lnTo>
                        <a:pt x="125" y="29"/>
                      </a:lnTo>
                      <a:lnTo>
                        <a:pt x="135" y="53"/>
                      </a:lnTo>
                      <a:lnTo>
                        <a:pt x="136" y="68"/>
                      </a:lnTo>
                      <a:lnTo>
                        <a:pt x="135" y="82"/>
                      </a:lnTo>
                      <a:lnTo>
                        <a:pt x="125" y="105"/>
                      </a:lnTo>
                      <a:lnTo>
                        <a:pt x="106" y="124"/>
                      </a:lnTo>
                      <a:lnTo>
                        <a:pt x="82" y="134"/>
                      </a:lnTo>
                      <a:lnTo>
                        <a:pt x="67" y="135"/>
                      </a:lnTo>
                      <a:lnTo>
                        <a:pt x="54" y="134"/>
                      </a:lnTo>
                      <a:lnTo>
                        <a:pt x="30" y="124"/>
                      </a:lnTo>
                      <a:lnTo>
                        <a:pt x="11" y="105"/>
                      </a:lnTo>
                      <a:lnTo>
                        <a:pt x="1" y="82"/>
                      </a:lnTo>
                      <a:lnTo>
                        <a:pt x="0" y="68"/>
                      </a:lnTo>
                      <a:lnTo>
                        <a:pt x="1" y="53"/>
                      </a:lnTo>
                      <a:lnTo>
                        <a:pt x="11" y="29"/>
                      </a:lnTo>
                      <a:lnTo>
                        <a:pt x="30" y="11"/>
                      </a:lnTo>
                      <a:lnTo>
                        <a:pt x="54" y="0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2E78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96" name="직사각형 95"/>
          <p:cNvSpPr/>
          <p:nvPr/>
        </p:nvSpPr>
        <p:spPr>
          <a:xfrm>
            <a:off x="8130798" y="2719353"/>
            <a:ext cx="29965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데이터 설명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28777" y="961232"/>
            <a:ext cx="144805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목차</a:t>
            </a:r>
            <a:endParaRPr lang="en-US" altLang="ko-KR" sz="1100" b="1" dirty="0"/>
          </a:p>
        </p:txBody>
      </p:sp>
      <p:sp>
        <p:nvSpPr>
          <p:cNvPr id="98" name="직사각형 97"/>
          <p:cNvSpPr/>
          <p:nvPr/>
        </p:nvSpPr>
        <p:spPr>
          <a:xfrm>
            <a:off x="8209047" y="1910912"/>
            <a:ext cx="29965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주제선정배경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01830" y="5102340"/>
            <a:ext cx="29965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4.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추후 활용 방안과 출처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37479" y="4370563"/>
            <a:ext cx="314590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분석 방법과 과정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분석 결과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주제선정배경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4C408BE-9476-2476-3706-F8E8AE3D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30" y="1008800"/>
            <a:ext cx="9044539" cy="506343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CF9838B-883D-7AFB-828D-38FB9EA0BAD3}"/>
              </a:ext>
            </a:extLst>
          </p:cNvPr>
          <p:cNvSpPr/>
          <p:nvPr/>
        </p:nvSpPr>
        <p:spPr>
          <a:xfrm>
            <a:off x="2596815" y="2734733"/>
            <a:ext cx="1507458" cy="25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620FEC-B340-8DAF-DFE4-E7443E2B1755}"/>
              </a:ext>
            </a:extLst>
          </p:cNvPr>
          <p:cNvSpPr/>
          <p:nvPr/>
        </p:nvSpPr>
        <p:spPr>
          <a:xfrm>
            <a:off x="5304155" y="2725765"/>
            <a:ext cx="1507458" cy="25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41672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3017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데이터설명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2DCD53-CBAE-06BF-309C-9A404766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78" y="1295399"/>
            <a:ext cx="36004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510AA2C-ED2F-82BF-24C3-DB8CE7F6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78" y="409518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B994C3-827B-081B-4A11-196DF52902DE}"/>
              </a:ext>
            </a:extLst>
          </p:cNvPr>
          <p:cNvSpPr txBox="1"/>
          <p:nvPr/>
        </p:nvSpPr>
        <p:spPr>
          <a:xfrm>
            <a:off x="5397513" y="1032759"/>
            <a:ext cx="5924084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/>
              <a:t>기상청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2015-01-01 ~ 2019-12-31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단</a:t>
            </a:r>
            <a:r>
              <a:rPr lang="en-US" altLang="ko-KR" sz="1600" dirty="0"/>
              <a:t>, 12</a:t>
            </a:r>
            <a:r>
              <a:rPr lang="ko-KR" altLang="en-US" sz="1600" dirty="0"/>
              <a:t>월 </a:t>
            </a:r>
            <a:r>
              <a:rPr lang="en-US" altLang="ko-KR" sz="1600" dirty="0"/>
              <a:t>31</a:t>
            </a:r>
            <a:r>
              <a:rPr lang="ko-KR" altLang="en-US" sz="1600" dirty="0"/>
              <a:t>일은 행의 개수가 하나이기 때문에 일교차를 확인 할 수 없어 제거해주었다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창출한 변수 </a:t>
            </a:r>
            <a:r>
              <a:rPr lang="en-US" altLang="ko-KR" sz="1600" dirty="0"/>
              <a:t>: </a:t>
            </a:r>
            <a:r>
              <a:rPr lang="ko-KR" altLang="en-US" sz="1600" b="0" i="0" dirty="0">
                <a:effectLst/>
                <a:latin typeface="Whitney"/>
              </a:rPr>
              <a:t>체감온도</a:t>
            </a:r>
            <a:r>
              <a:rPr lang="en-US" altLang="ko-KR" sz="1600" b="0" i="0" dirty="0">
                <a:effectLst/>
                <a:latin typeface="Whitney"/>
              </a:rPr>
              <a:t>(℃)=13.12 + 0.6215T - 11.37V0.16 + 0.3965V0.16T</a:t>
            </a:r>
            <a:br>
              <a:rPr lang="ko-KR" altLang="en-US" sz="1600" dirty="0"/>
            </a:br>
            <a:r>
              <a:rPr lang="en-US" altLang="ko-KR" sz="1600" b="0" i="0" dirty="0">
                <a:effectLst/>
                <a:latin typeface="Whitney"/>
              </a:rPr>
              <a:t>(T</a:t>
            </a:r>
            <a:r>
              <a:rPr lang="ko-KR" altLang="en-US" sz="1600" b="0" i="0" dirty="0">
                <a:effectLst/>
                <a:latin typeface="Whitney"/>
              </a:rPr>
              <a:t>는 기온</a:t>
            </a:r>
            <a:r>
              <a:rPr lang="en-US" altLang="ko-KR" sz="1600" b="0" i="0" dirty="0">
                <a:effectLst/>
                <a:latin typeface="Whitney"/>
              </a:rPr>
              <a:t>(℃), V</a:t>
            </a:r>
            <a:r>
              <a:rPr lang="ko-KR" altLang="en-US" sz="1600" b="0" i="0" dirty="0">
                <a:effectLst/>
                <a:latin typeface="Whitney"/>
              </a:rPr>
              <a:t>는 풍속</a:t>
            </a:r>
            <a:r>
              <a:rPr lang="en-US" altLang="ko-KR" sz="1600" b="0" i="0" dirty="0">
                <a:effectLst/>
                <a:latin typeface="Whitney"/>
              </a:rPr>
              <a:t>(km/h))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33586-0022-47E7-EA09-352995B43C22}"/>
              </a:ext>
            </a:extLst>
          </p:cNvPr>
          <p:cNvSpPr txBox="1"/>
          <p:nvPr/>
        </p:nvSpPr>
        <p:spPr>
          <a:xfrm>
            <a:off x="5397513" y="4119307"/>
            <a:ext cx="5924084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국민건강보험공단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2015-01-01 ~ 2019-12-31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춘천시 일별 감기 환자 데이터</a:t>
            </a:r>
            <a:endParaRPr lang="en-US" altLang="ko-KR" dirty="0"/>
          </a:p>
          <a:p>
            <a:br>
              <a:rPr lang="en-US" altLang="ko-KR" sz="1800" b="0" i="0" dirty="0">
                <a:effectLst/>
                <a:latin typeface="Whitney"/>
              </a:rPr>
            </a:br>
            <a:r>
              <a:rPr lang="ko-KR" altLang="en-US" sz="1800" b="0" i="0" dirty="0">
                <a:effectLst/>
                <a:latin typeface="Whitney"/>
              </a:rPr>
              <a:t>체감온도를 통한 일교차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25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분석 방법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669452-702A-CB48-F5CA-C1DBB3C8066D}"/>
              </a:ext>
            </a:extLst>
          </p:cNvPr>
          <p:cNvSpPr txBox="1"/>
          <p:nvPr/>
        </p:nvSpPr>
        <p:spPr>
          <a:xfrm>
            <a:off x="2554830" y="1413933"/>
            <a:ext cx="9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ARIMA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4A810-DD49-01CC-B8AF-9E6ECC48BFAD}"/>
              </a:ext>
            </a:extLst>
          </p:cNvPr>
          <p:cNvSpPr txBox="1"/>
          <p:nvPr/>
        </p:nvSpPr>
        <p:spPr>
          <a:xfrm>
            <a:off x="8333599" y="1270680"/>
            <a:ext cx="87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TBATS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FDA05-54BD-8B26-08D1-2A542C65632D}"/>
              </a:ext>
            </a:extLst>
          </p:cNvPr>
          <p:cNvSpPr txBox="1"/>
          <p:nvPr/>
        </p:nvSpPr>
        <p:spPr>
          <a:xfrm>
            <a:off x="941667" y="2689584"/>
            <a:ext cx="46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차분을 통한 </a:t>
            </a:r>
            <a:r>
              <a:rPr lang="en-US" altLang="ko-KR" dirty="0" err="1"/>
              <a:t>ar</a:t>
            </a:r>
            <a:r>
              <a:rPr lang="ko-KR" altLang="en-US" dirty="0"/>
              <a:t>의 값과 </a:t>
            </a:r>
            <a:r>
              <a:rPr lang="en-US" altLang="ko-KR" dirty="0"/>
              <a:t>ma</a:t>
            </a:r>
            <a:r>
              <a:rPr lang="ko-KR" altLang="en-US" dirty="0"/>
              <a:t>의 값의 모형을 합쳐 예측하는 분석 방법</a:t>
            </a:r>
            <a:r>
              <a:rPr lang="en-US" altLang="ko-KR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4213E-240C-8D9B-36F7-01F1EFF10494}"/>
              </a:ext>
            </a:extLst>
          </p:cNvPr>
          <p:cNvSpPr txBox="1"/>
          <p:nvPr/>
        </p:nvSpPr>
        <p:spPr>
          <a:xfrm>
            <a:off x="6441216" y="2606884"/>
            <a:ext cx="462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Whitney"/>
              </a:rPr>
              <a:t>ARIMA</a:t>
            </a:r>
            <a:r>
              <a:rPr lang="ko-KR" altLang="en-US" b="0" i="0" dirty="0">
                <a:effectLst/>
                <a:latin typeface="Whitney"/>
              </a:rPr>
              <a:t>와는 달리 빈도가 높은 시계열 데이터도 설명할 수 있는 모형으로 </a:t>
            </a:r>
            <a:r>
              <a:rPr lang="en-US" altLang="ko-KR" b="0" i="0" dirty="0">
                <a:effectLst/>
                <a:latin typeface="Whitney"/>
              </a:rPr>
              <a:t>De </a:t>
            </a:r>
            <a:r>
              <a:rPr lang="en-US" altLang="ko-KR" b="0" i="0" dirty="0" err="1">
                <a:effectLst/>
                <a:latin typeface="Whitney"/>
              </a:rPr>
              <a:t>Livera</a:t>
            </a:r>
            <a:r>
              <a:rPr lang="en-US" altLang="ko-KR" b="0" i="0" dirty="0">
                <a:effectLst/>
                <a:latin typeface="Whitney"/>
              </a:rPr>
              <a:t> et al (JASA, 2011)</a:t>
            </a:r>
            <a:r>
              <a:rPr lang="ko-KR" altLang="en-US" b="0" i="0" dirty="0">
                <a:effectLst/>
                <a:latin typeface="Whitney"/>
              </a:rPr>
              <a:t>로부터 발표되었다</a:t>
            </a:r>
            <a:r>
              <a:rPr lang="en-US" altLang="ko-KR" b="0" i="0" dirty="0">
                <a:effectLst/>
                <a:latin typeface="Whitney"/>
              </a:rPr>
              <a:t>.</a:t>
            </a:r>
            <a:br>
              <a:rPr lang="en-US" altLang="ko-KR" b="0" i="0" dirty="0">
                <a:effectLst/>
                <a:latin typeface="Whitney"/>
              </a:rPr>
            </a:br>
            <a:br>
              <a:rPr lang="en-US" altLang="ko-KR" b="0" i="0" dirty="0">
                <a:effectLst/>
                <a:latin typeface="Whitney"/>
              </a:rPr>
            </a:b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F01CB-FB0E-FB07-F153-8385EB3EBB93}"/>
              </a:ext>
            </a:extLst>
          </p:cNvPr>
          <p:cNvSpPr txBox="1"/>
          <p:nvPr/>
        </p:nvSpPr>
        <p:spPr>
          <a:xfrm>
            <a:off x="996287" y="4572000"/>
            <a:ext cx="10181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TBATS </a:t>
            </a:r>
            <a:r>
              <a:rPr lang="ko-KR" altLang="en-US" dirty="0"/>
              <a:t>사용 이유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ARIMA</a:t>
            </a:r>
            <a:r>
              <a:rPr lang="ko-KR" altLang="en-US" dirty="0"/>
              <a:t>는 </a:t>
            </a:r>
            <a:r>
              <a:rPr lang="en-US" altLang="ko-KR" dirty="0"/>
              <a:t>frequency</a:t>
            </a:r>
            <a:r>
              <a:rPr lang="ko-KR" altLang="en-US" dirty="0"/>
              <a:t>를 </a:t>
            </a:r>
            <a:r>
              <a:rPr lang="en-US" altLang="ko-KR" dirty="0"/>
              <a:t>360</a:t>
            </a:r>
            <a:r>
              <a:rPr lang="ko-KR" altLang="en-US" dirty="0"/>
              <a:t>까지 지원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일별 데이터 분석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59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분석 과정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71788C-DB2B-94E6-C309-455AA2DE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46" y="2008922"/>
            <a:ext cx="10944507" cy="284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1CC72C-F556-91AB-B2D1-372C7A43EDD8}"/>
              </a:ext>
            </a:extLst>
          </p:cNvPr>
          <p:cNvSpPr txBox="1"/>
          <p:nvPr/>
        </p:nvSpPr>
        <p:spPr>
          <a:xfrm>
            <a:off x="5539002" y="978320"/>
            <a:ext cx="10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일교차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819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분석 과정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7E9E8AF-976F-28F1-6315-FCB47D34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00" y="1761870"/>
            <a:ext cx="4473399" cy="4582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D0DD9-67CC-43EF-F3C0-B63543266C5F}"/>
              </a:ext>
            </a:extLst>
          </p:cNvPr>
          <p:cNvSpPr txBox="1"/>
          <p:nvPr/>
        </p:nvSpPr>
        <p:spPr>
          <a:xfrm>
            <a:off x="4887510" y="1035388"/>
            <a:ext cx="241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시계열 분해한 시각화</a:t>
            </a:r>
          </a:p>
        </p:txBody>
      </p:sp>
    </p:spTree>
    <p:extLst>
      <p:ext uri="{BB962C8B-B14F-4D97-AF65-F5344CB8AC3E}">
        <p14:creationId xmlns:p14="http://schemas.microsoft.com/office/powerpoint/2010/main" val="184965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분석 과정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D58D0F3-6331-B5A2-15FD-38A6B9FC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6" y="1528497"/>
            <a:ext cx="3953427" cy="380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32AB1-E8F6-B128-5AE6-AB1441EC5D32}"/>
              </a:ext>
            </a:extLst>
          </p:cNvPr>
          <p:cNvSpPr txBox="1"/>
          <p:nvPr/>
        </p:nvSpPr>
        <p:spPr>
          <a:xfrm>
            <a:off x="3864650" y="890482"/>
            <a:ext cx="446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분해한 데이터 내 계절성 제거 후 시각화</a:t>
            </a:r>
          </a:p>
        </p:txBody>
      </p:sp>
    </p:spTree>
    <p:extLst>
      <p:ext uri="{BB962C8B-B14F-4D97-AF65-F5344CB8AC3E}">
        <p14:creationId xmlns:p14="http://schemas.microsoft.com/office/powerpoint/2010/main" val="106805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분석 과정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FF1D314-8CD6-7284-E87C-64E9D708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18" y="1624467"/>
            <a:ext cx="4115374" cy="3982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7FC612-E81A-DEE9-0910-13FF2291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08" y="1624467"/>
            <a:ext cx="4229690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E115F-E376-2757-DF11-449960FC1733}"/>
              </a:ext>
            </a:extLst>
          </p:cNvPr>
          <p:cNvSpPr txBox="1"/>
          <p:nvPr/>
        </p:nvSpPr>
        <p:spPr>
          <a:xfrm>
            <a:off x="2271399" y="928009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차분 전 </a:t>
            </a:r>
            <a:r>
              <a:rPr lang="en-US" altLang="ko-KR" b="1" dirty="0" err="1"/>
              <a:t>acf</a:t>
            </a:r>
            <a:r>
              <a:rPr lang="en-US" altLang="ko-KR" b="1" dirty="0"/>
              <a:t>, </a:t>
            </a:r>
            <a:r>
              <a:rPr lang="en-US" altLang="ko-KR" b="1" dirty="0" err="1"/>
              <a:t>pacf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9E299-6903-0807-6AFE-E93DCC55F8FF}"/>
              </a:ext>
            </a:extLst>
          </p:cNvPr>
          <p:cNvSpPr txBox="1"/>
          <p:nvPr/>
        </p:nvSpPr>
        <p:spPr>
          <a:xfrm>
            <a:off x="7722211" y="928009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차분 후 </a:t>
            </a:r>
            <a:r>
              <a:rPr lang="en-US" altLang="ko-KR" b="1" dirty="0" err="1"/>
              <a:t>acf</a:t>
            </a:r>
            <a:r>
              <a:rPr lang="en-US" altLang="ko-KR" b="1" dirty="0"/>
              <a:t>, </a:t>
            </a:r>
            <a:r>
              <a:rPr lang="en-US" altLang="ko-KR" b="1" dirty="0" err="1"/>
              <a:t>pacf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448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256</Words>
  <Application>Microsoft Office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Whitney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20163209@hallym.ac.kr</cp:lastModifiedBy>
  <cp:revision>676</cp:revision>
  <dcterms:created xsi:type="dcterms:W3CDTF">2018-08-02T07:05:36Z</dcterms:created>
  <dcterms:modified xsi:type="dcterms:W3CDTF">2022-06-08T14:01:27Z</dcterms:modified>
</cp:coreProperties>
</file>