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8"/>
  </p:notesMasterIdLst>
  <p:handoutMasterIdLst>
    <p:handoutMasterId r:id="rId9"/>
  </p:handoutMasterIdLst>
  <p:sldIdLst>
    <p:sldId id="1009" r:id="rId6"/>
    <p:sldId id="100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44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 autoAdjust="0"/>
    <p:restoredTop sz="94787"/>
  </p:normalViewPr>
  <p:slideViewPr>
    <p:cSldViewPr snapToGrid="0">
      <p:cViewPr varScale="1">
        <p:scale>
          <a:sx n="103" d="100"/>
          <a:sy n="103" d="100"/>
        </p:scale>
        <p:origin x="2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2894" y="-2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6890A6-8662-865C-4B8E-D59BA68A89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EECF0-A578-9515-EA3D-C5D068A403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38112-DFFB-4CBB-9E47-8B284ACA7359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46888-DC88-BD60-1318-A8FB52DA41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BE645-DE1C-0BAF-949E-36F2AEC2C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2F45A-050D-4B15-949D-2FBDE4877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53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4124-D7BB-4236-AEFC-84F308C8D059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4E977-351C-480E-A4E9-D8E252576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9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7EDFA-D2E1-D5C1-8431-3E153AE55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5C8EF-CE2C-8F9B-4861-79A9B1771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BD683-6BA0-3617-E8E6-9DE82B063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6700" indent="266700" algn="just"/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35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2FA05-BF1F-8197-05A9-CD8AF5D1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A06F92-9E48-75C8-6595-C62AF5699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4758CE-B306-6FB1-F114-9A8749139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6700" indent="266700" algn="just"/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7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56DC1-5158-4784-B7B4-8BF831A6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D60A71-4247-4010-9D56-4B51ACF00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88317-2CCE-42D5-A26C-442D9646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FB76-7618-4548-83E7-F3E1BB9B7198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21374-719F-4164-8C05-DB43DECB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0D630-1AD5-4316-BA4B-8CD7924F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8C86-2E0F-47D2-8BC0-61898552E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2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D8349-7AB9-4FE4-B23B-330CBACF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1A0F7-A839-49B8-A96B-41E6B08F8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59BA0-0796-4E40-8BDB-DFFBA547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FB76-7618-4548-83E7-F3E1BB9B7198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86BF8-3A96-493F-9598-50C6E526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3756B-D5C2-4200-B645-6976A314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8C86-2E0F-47D2-8BC0-61898552E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4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A1BC7F-8F98-4EA4-9334-A267E1B92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4631E-1364-40FA-B8A2-2D2DFD5A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07A9D-A265-41E5-8F5E-49F9AE2C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FB76-7618-4548-83E7-F3E1BB9B7198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C6567-0FCA-4286-BCBE-B4C04061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DCAA9-0CFA-4778-860D-9FCE6C8E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8C86-2E0F-47D2-8BC0-61898552E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46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7143-96D9-3E85-42CF-596F959C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D455B-1A26-A88B-E426-9F6D4EE0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FB76-7618-4548-83E7-F3E1BB9B7198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B111D-5016-1C01-0B37-B1B5D96F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F4AF5-7BB7-4663-E828-D6151012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8C86-2E0F-47D2-8BC0-61898552E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22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School of Civil and Environmental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72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95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5"/>
            <a:ext cx="10972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7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499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94761"/>
            <a:ext cx="5386917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85499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494761"/>
            <a:ext cx="5389033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5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5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9AAFC-7580-4BB7-BB7B-B425222F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7BC66-454F-4399-9C3E-87CA978D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DC297-6D1F-4BAB-8A25-869D4F65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FB76-7618-4548-83E7-F3E1BB9B7198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122A5-F944-475A-B21D-44101C81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2C71F-13F2-42A0-9DE2-10FB6F74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8C86-2E0F-47D2-8BC0-61898552E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788618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88623"/>
            <a:ext cx="6815667" cy="53982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2125147"/>
            <a:ext cx="4011084" cy="406167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08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/>
              <a:t>School of Civil and Environmental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18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389718" y="4800600"/>
            <a:ext cx="7315201" cy="566739"/>
          </a:xfrm>
          <a:prstGeom prst="rect">
            <a:avLst/>
          </a:prstGeom>
        </p:spPr>
        <p:txBody>
          <a:bodyPr anchor="b"/>
          <a:lstStyle>
            <a:lvl1pPr>
              <a:defRPr sz="2667" b="1"/>
            </a:lvl1pPr>
          </a:lstStyle>
          <a:p>
            <a:r>
              <a:t>Title Text</a:t>
            </a:r>
          </a:p>
        </p:txBody>
      </p:sp>
      <p:sp>
        <p:nvSpPr>
          <p:cNvPr id="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8" y="612776"/>
            <a:ext cx="7315201" cy="4114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9718" y="5367337"/>
            <a:ext cx="7315201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67"/>
            </a:lvl1pPr>
            <a:lvl2pPr marL="0" indent="609585">
              <a:spcBef>
                <a:spcPts val="400"/>
              </a:spcBef>
              <a:buSzTx/>
              <a:buFontTx/>
              <a:buNone/>
              <a:defRPr sz="1867"/>
            </a:lvl2pPr>
            <a:lvl3pPr marL="0" indent="1219170">
              <a:spcBef>
                <a:spcPts val="400"/>
              </a:spcBef>
              <a:buSzTx/>
              <a:buFontTx/>
              <a:buNone/>
              <a:defRPr sz="1867"/>
            </a:lvl3pPr>
            <a:lvl4pPr marL="0" indent="1828754">
              <a:spcBef>
                <a:spcPts val="400"/>
              </a:spcBef>
              <a:buSzTx/>
              <a:buFontTx/>
              <a:buNone/>
              <a:defRPr sz="1867"/>
            </a:lvl4pPr>
            <a:lvl5pPr marL="0" indent="2438339">
              <a:spcBef>
                <a:spcPts val="400"/>
              </a:spcBef>
              <a:buSzTx/>
              <a:buFontTx/>
              <a:buNone/>
              <a:defRPr sz="18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0430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90019-98F4-4BDD-8620-E911CD71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3F0292-0410-481C-A800-7BA63BDE1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0A591-A0A3-43FF-905D-D8E904A0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FB76-7618-4548-83E7-F3E1BB9B7198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AE279-71A5-4D4E-A8EC-CFC812B5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D1DB1-5F18-4DD7-BE7C-2E658E8E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8C86-2E0F-47D2-8BC0-61898552E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5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FDB0-11C2-4FB6-B233-4911D911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09B23-DC69-476C-A7BE-AE2664C14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FD276-4D4A-4A3A-BE02-B4535D628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F37E4-296A-45BF-AA7F-AD4B51DB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FB76-7618-4548-83E7-F3E1BB9B7198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CF051-D418-4A2B-9FAE-EF673EC2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C90C55-63EB-4C9B-8A5A-C709EE6C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8C86-2E0F-47D2-8BC0-61898552E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D5752-4FE0-4A62-9B05-44F11E14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95D8E-1CA4-433D-BD9D-814F127A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FC52C5-EE28-4DB1-A66F-52DE45C58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8D5217-92C4-4801-979F-79630FEA5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1DF2E1-9BC4-42D7-B6CE-2975742E8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98010-3A4E-4802-A5D4-13BCFBB8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FB76-7618-4548-83E7-F3E1BB9B7198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41E5A1-9517-4B68-8754-666DFB8B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266915-8510-4A5A-8F5E-2E55A048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8C86-2E0F-47D2-8BC0-61898552E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9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C114D-9F53-493D-ABC6-235A87F1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FBB27B-5726-4111-A60D-1E944648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FB76-7618-4548-83E7-F3E1BB9B7198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716371-9134-4653-8860-D4E3FCDA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A63B29-0F07-4645-B06A-055EF23E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8C86-2E0F-47D2-8BC0-61898552E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9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0A0B9A-94BA-46BA-8AB0-58A76557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FB76-7618-4548-83E7-F3E1BB9B7198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ED889-AEF2-479D-9228-53C9821A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E2AFC-8E58-4445-8CE1-3247650C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8C86-2E0F-47D2-8BC0-61898552E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8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2FEB9-2ED1-46AA-9258-D7FED306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7C9BD-26F9-4B22-91DB-6E8F76AD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BCFCD3-89C4-4789-B96D-B6B29D36F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9AC9C-2B43-4FFE-A32E-20A5C397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FB76-7618-4548-83E7-F3E1BB9B7198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B88CB3-F9A5-4D6C-92A3-5A26CA15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2EBACF-BE67-4E03-8989-178C5BD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8C86-2E0F-47D2-8BC0-61898552E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6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FCA67-B60F-4229-B2FB-D72B7327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02E482-B72F-450C-8839-A51A27B0F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2CEF31-3F07-499D-B236-6EE328198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1AC75-B7B0-4A65-B9C4-0C0C2F35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FB76-7618-4548-83E7-F3E1BB9B7198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97D35C-3987-4D03-9B64-A7F3AB7C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19E9E-981B-488A-86B8-81760DF3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28C86-2E0F-47D2-8BC0-61898552E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01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D6C699-EE66-472E-8C85-C3F420EE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E392C-4744-4542-8C38-4808CA2BE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5C922-C994-44F4-9027-0EEBFBD6A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FFB76-7618-4548-83E7-F3E1BB9B7198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B634F-1F03-4F12-BB6B-3C582A1DB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B81A5-AADC-497A-BD53-494F9964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8C86-2E0F-47D2-8BC0-61898552E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3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9199"/>
            <a:ext cx="109728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" y="6328918"/>
            <a:ext cx="12191977" cy="53586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4133" y="6504227"/>
            <a:ext cx="7427035" cy="365125"/>
          </a:xfrm>
          <a:prstGeom prst="rect">
            <a:avLst/>
          </a:prstGeom>
        </p:spPr>
        <p:txBody>
          <a:bodyPr vert="horz" lIns="0" tIns="0" rIns="91440" bIns="0" rtlCol="0" anchor="t" anchorCtr="0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SG"/>
              <a:t>School of Civil and Environmental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1792" y="6492880"/>
            <a:ext cx="1030608" cy="365125"/>
          </a:xfrm>
          <a:prstGeom prst="rect">
            <a:avLst/>
          </a:prstGeom>
        </p:spPr>
        <p:txBody>
          <a:bodyPr vert="horz" lIns="91440" tIns="0" rIns="91440" bIns="0" rtlCol="0" anchor="t" anchorCtr="0"/>
          <a:lstStyle>
            <a:lvl1pPr algn="r">
              <a:defRPr sz="120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8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1" r:id="rId10"/>
  </p:sldLayoutIdLst>
  <p:hf hdr="0" dt="0"/>
  <p:txStyles>
    <p:titleStyle>
      <a:lvl1pPr algn="l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24E90-BCEF-0999-376E-CF929E947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23C2109-9768-2450-0535-D312DD14B4ED}"/>
              </a:ext>
            </a:extLst>
          </p:cNvPr>
          <p:cNvSpPr txBox="1"/>
          <p:nvPr/>
        </p:nvSpPr>
        <p:spPr>
          <a:xfrm>
            <a:off x="2057400" y="7306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Model updating results:</a:t>
            </a:r>
            <a:endParaRPr lang="zh-CN" altLang="en-US" dirty="0"/>
          </a:p>
        </p:txBody>
      </p:sp>
      <p:pic>
        <p:nvPicPr>
          <p:cNvPr id="2" name="Picture 1" descr="A red line on a green background&#10;&#10;Description automatically generated">
            <a:extLst>
              <a:ext uri="{FF2B5EF4-FFF2-40B4-BE49-F238E27FC236}">
                <a16:creationId xmlns:a16="http://schemas.microsoft.com/office/drawing/2014/main" id="{3210B5E7-348C-3CAB-7122-F5B62D56F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357" y="1190307"/>
            <a:ext cx="1629093" cy="1629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ue and black striped object&#10;&#10;Description automatically generated">
            <a:extLst>
              <a:ext uri="{FF2B5EF4-FFF2-40B4-BE49-F238E27FC236}">
                <a16:creationId xmlns:a16="http://schemas.microsoft.com/office/drawing/2014/main" id="{B6BFFB8E-D5BC-D38D-F25D-BB403DD76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212" y="1438275"/>
            <a:ext cx="2012396" cy="11176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5112203-FB20-C968-109E-A48C09749984}"/>
              </a:ext>
            </a:extLst>
          </p:cNvPr>
          <p:cNvSpPr/>
          <p:nvPr/>
        </p:nvSpPr>
        <p:spPr>
          <a:xfrm>
            <a:off x="5238750" y="1879600"/>
            <a:ext cx="438150" cy="234950"/>
          </a:xfrm>
          <a:prstGeom prst="rightArrow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677FC-AE99-84FD-8822-C0EA028F680A}"/>
              </a:ext>
            </a:extLst>
          </p:cNvPr>
          <p:cNvSpPr txBox="1"/>
          <p:nvPr/>
        </p:nvSpPr>
        <p:spPr>
          <a:xfrm>
            <a:off x="3302000" y="2819400"/>
            <a:ext cx="180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(a) Crack match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B8CF9-4188-9D13-BA24-660DD3498E8B}"/>
              </a:ext>
            </a:extLst>
          </p:cNvPr>
          <p:cNvSpPr txBox="1"/>
          <p:nvPr/>
        </p:nvSpPr>
        <p:spPr>
          <a:xfrm>
            <a:off x="5832457" y="2819400"/>
            <a:ext cx="250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(b) Updated FE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9938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2F140-BEBB-1FE6-BA14-7AD1E874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F49C650-ADD2-2717-373F-A775C999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496" y="3713301"/>
            <a:ext cx="4026107" cy="246392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C0EADBA-FE2D-BFE2-EBE5-DD7C3F51719B}"/>
              </a:ext>
            </a:extLst>
          </p:cNvPr>
          <p:cNvSpPr txBox="1"/>
          <p:nvPr/>
        </p:nvSpPr>
        <p:spPr>
          <a:xfrm>
            <a:off x="2819400" y="33133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rediction results of the combined models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F985AD5-6359-DE2B-5BF7-45EE26468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223" y="762788"/>
            <a:ext cx="3732099" cy="239791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9D5301-340D-779A-5114-CBCCA86BE202}"/>
              </a:ext>
            </a:extLst>
          </p:cNvPr>
          <p:cNvSpPr txBox="1"/>
          <p:nvPr/>
        </p:nvSpPr>
        <p:spPr>
          <a:xfrm>
            <a:off x="2819400" y="305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rediction results of </a:t>
            </a:r>
            <a:r>
              <a:rPr lang="en-US" altLang="zh-CN" dirty="0"/>
              <a:t>two empirical models: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4766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0">
          <a:solidFill>
            <a:srgbClr val="C0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7F0F349D574E44B6561DBD3ACC1CA0" ma:contentTypeVersion="16" ma:contentTypeDescription="Create a new document." ma:contentTypeScope="" ma:versionID="df91fe327245e6cd5e48db2cacbf62f5">
  <xsd:schema xmlns:xsd="http://www.w3.org/2001/XMLSchema" xmlns:xs="http://www.w3.org/2001/XMLSchema" xmlns:p="http://schemas.microsoft.com/office/2006/metadata/properties" xmlns:ns3="83c052ce-3b8a-4817-a50d-6d55866def2a" xmlns:ns4="987d773d-c1bf-4dbc-9ed1-8947844725f6" targetNamespace="http://schemas.microsoft.com/office/2006/metadata/properties" ma:root="true" ma:fieldsID="ea862156cebe4741711ad3655f784ade" ns3:_="" ns4:_="">
    <xsd:import namespace="83c052ce-3b8a-4817-a50d-6d55866def2a"/>
    <xsd:import namespace="987d773d-c1bf-4dbc-9ed1-8947844725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052ce-3b8a-4817-a50d-6d55866def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d773d-c1bf-4dbc-9ed1-8947844725f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3c052ce-3b8a-4817-a50d-6d55866def2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DDB287-D186-456D-83E6-7CFB06260A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052ce-3b8a-4817-a50d-6d55866def2a"/>
    <ds:schemaRef ds:uri="987d773d-c1bf-4dbc-9ed1-894784472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03FB6F-DEBA-46FE-A287-E17B1B7D94BB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83c052ce-3b8a-4817-a50d-6d55866def2a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987d773d-c1bf-4dbc-9ed1-8947844725f6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7D5F479-3C97-405A-8707-8950EBB35B5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126639</TotalTime>
  <Words>31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2_Office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#CHEN ZHONGSHUO#</dc:creator>
  <cp:lastModifiedBy>#CHANG XIANGYU#</cp:lastModifiedBy>
  <cp:revision>565</cp:revision>
  <dcterms:created xsi:type="dcterms:W3CDTF">2020-11-17T07:25:10Z</dcterms:created>
  <dcterms:modified xsi:type="dcterms:W3CDTF">2025-09-17T04:56:27Z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0x010100067F0F349D574E44B6561DBD3ACC1CA0</vt:lpwstr>
  </property>
</Properties>
</file>