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25" r:id="rId2"/>
    <p:sldId id="326" r:id="rId3"/>
    <p:sldId id="313" r:id="rId4"/>
    <p:sldId id="319" r:id="rId5"/>
    <p:sldId id="332" r:id="rId6"/>
    <p:sldId id="333" r:id="rId7"/>
    <p:sldId id="334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06A"/>
    <a:srgbClr val="B1CC71"/>
    <a:srgbClr val="7D9D72"/>
    <a:srgbClr val="5B7E82"/>
    <a:srgbClr val="C2D2B5"/>
    <a:srgbClr val="51B5AC"/>
    <a:srgbClr val="BBD5F3"/>
    <a:srgbClr val="125E42"/>
    <a:srgbClr val="8E6D48"/>
    <a:srgbClr val="B99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6200" autoAdjust="0"/>
  </p:normalViewPr>
  <p:slideViewPr>
    <p:cSldViewPr snapToGrid="0">
      <p:cViewPr varScale="1">
        <p:scale>
          <a:sx n="82" d="100"/>
          <a:sy n="82" d="100"/>
        </p:scale>
        <p:origin x="74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7193-9FBC-44F5-8C5F-961DF10BD1F8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A0958-8093-4677-B24F-6148C8702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839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239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368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362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109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044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81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2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579144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5BF3-2AE4-48BF-9C21-15C726714540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941709" y="1106014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5752" y="856633"/>
            <a:ext cx="1846659" cy="5279341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油管视频频道影响力测评报告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4470654" y="856633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6864326" y="4320269"/>
            <a:ext cx="514665" cy="514665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5759127" y="4084741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716507" y="4237730"/>
            <a:ext cx="775597" cy="22686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18</a:t>
            </a:r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数新徐昭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4963BDF-84BB-4871-A20E-F54B70E3B5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406E676-E724-4FEE-967F-A443EB129CF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81BBE3-9D36-405C-B4D2-0A73B29A68C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507149" y="3114923"/>
            <a:ext cx="954557" cy="89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542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270A0E66-F383-4933-BA92-5B5C3839D9C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-14483"/>
            <a:ext cx="4941709" cy="6887444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5500508" y="2575702"/>
            <a:ext cx="457200" cy="0"/>
          </a:xfrm>
          <a:prstGeom prst="line">
            <a:avLst/>
          </a:prstGeom>
          <a:ln w="76200">
            <a:solidFill>
              <a:srgbClr val="C2D2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500508" y="3421312"/>
            <a:ext cx="457200" cy="0"/>
          </a:xfrm>
          <a:prstGeom prst="line">
            <a:avLst/>
          </a:prstGeom>
          <a:ln w="76200">
            <a:solidFill>
              <a:srgbClr val="C2D2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500508" y="4266922"/>
            <a:ext cx="457200" cy="0"/>
          </a:xfrm>
          <a:prstGeom prst="line">
            <a:avLst/>
          </a:prstGeom>
          <a:ln w="76200">
            <a:solidFill>
              <a:srgbClr val="C2D2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585810" y="1147665"/>
            <a:ext cx="1015663" cy="17455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目 录</a:t>
            </a:r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3088416" y="2534276"/>
            <a:ext cx="738664" cy="122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>
              <a:spcBef>
                <a:spcPct val="20000"/>
              </a:spcBef>
            </a:pPr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CONTENTS</a:t>
            </a:r>
          </a:p>
        </p:txBody>
      </p:sp>
      <p:sp>
        <p:nvSpPr>
          <p:cNvPr id="25" name="文本框 15"/>
          <p:cNvSpPr txBox="1">
            <a:spLocks noChangeArrowheads="1"/>
          </p:cNvSpPr>
          <p:nvPr/>
        </p:nvSpPr>
        <p:spPr bwMode="auto">
          <a:xfrm>
            <a:off x="6652673" y="2175594"/>
            <a:ext cx="34675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指标权重体系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9" name="文本框 16"/>
          <p:cNvSpPr txBox="1">
            <a:spLocks noChangeArrowheads="1"/>
          </p:cNvSpPr>
          <p:nvPr/>
        </p:nvSpPr>
        <p:spPr bwMode="auto">
          <a:xfrm>
            <a:off x="5188759" y="2949712"/>
            <a:ext cx="112377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02</a:t>
            </a:r>
            <a:endParaRPr lang="zh-CN" altLang="en-US" sz="440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40" name="文本框 18"/>
          <p:cNvSpPr txBox="1">
            <a:spLocks noChangeArrowheads="1"/>
          </p:cNvSpPr>
          <p:nvPr/>
        </p:nvSpPr>
        <p:spPr bwMode="auto">
          <a:xfrm>
            <a:off x="5188759" y="3805375"/>
            <a:ext cx="112377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03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42" name="文本框 14"/>
          <p:cNvSpPr txBox="1">
            <a:spLocks noChangeArrowheads="1"/>
          </p:cNvSpPr>
          <p:nvPr/>
        </p:nvSpPr>
        <p:spPr bwMode="auto">
          <a:xfrm>
            <a:off x="5188759" y="2094049"/>
            <a:ext cx="112377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01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7" name="文本框 15">
            <a:extLst>
              <a:ext uri="{FF2B5EF4-FFF2-40B4-BE49-F238E27FC236}">
                <a16:creationId xmlns:a16="http://schemas.microsoft.com/office/drawing/2014/main" id="{130EE05A-78DA-47E2-8B4D-3FE845AEC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2673" y="3042044"/>
            <a:ext cx="34675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指标计算结果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9" name="文本框 15">
            <a:extLst>
              <a:ext uri="{FF2B5EF4-FFF2-40B4-BE49-F238E27FC236}">
                <a16:creationId xmlns:a16="http://schemas.microsoft.com/office/drawing/2014/main" id="{90CDC7BB-53FE-4271-985A-8D7E494F5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2673" y="3897707"/>
            <a:ext cx="34675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研究发现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13943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7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055807" y="1387989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cs typeface="+mn-ea"/>
              <a:sym typeface="+mn-lt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4322627" y="306030"/>
            <a:ext cx="35467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指标权重体系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774837" y="1013916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826EE88-CCC7-4783-9AD5-001269A33EF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B74118-6CB5-49A9-9C2E-38B4B15D375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665ED1-0B36-40FC-91D5-00AA40E836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5" y="1319946"/>
            <a:ext cx="11850127" cy="4488569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1666577" y="2490473"/>
            <a:ext cx="1306768" cy="4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</a:p>
        </p:txBody>
      </p:sp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1666577" y="3182998"/>
            <a:ext cx="4271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单击此处编辑您要的内容，建议您在展示时采用微软雅黑字体，本模版所有图形线条及其相应素材均可自由编辑、改色、替换。</a:t>
            </a: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666576" y="4193624"/>
            <a:ext cx="4271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单击此处编辑您要的内容，建议您在展示时采用微软雅黑字体，本模版所有图形线条及其相应素材均可自由编辑、改色、替换。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494790" y="634646"/>
            <a:ext cx="2724148" cy="523220"/>
            <a:chOff x="4733926" y="811823"/>
            <a:chExt cx="2724148" cy="52322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4733926" y="811823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计算过程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7C2C16-C219-449A-B178-A193B52F5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4512" y="1374322"/>
            <a:ext cx="8562975" cy="47625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1666577" y="2490473"/>
            <a:ext cx="1306768" cy="4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</a:p>
        </p:txBody>
      </p:sp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1666577" y="3182998"/>
            <a:ext cx="4271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单击此处编辑您要的内容，建议您在展示时采用微软雅黑字体，本模版所有图形线条及其相应素材均可自由编辑、改色、替换。</a:t>
            </a: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666576" y="4193624"/>
            <a:ext cx="4271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单击此处编辑您要的内容，建议您在展示时采用微软雅黑字体，本模版所有图形线条及其相应素材均可自由编辑、改色、替换。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494790" y="634646"/>
            <a:ext cx="2724148" cy="523220"/>
            <a:chOff x="4733926" y="811823"/>
            <a:chExt cx="2724148" cy="52322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4733926" y="811823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榜单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B39AF48-52B9-45FC-A57D-44CF89BC1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3675" y="1671637"/>
            <a:ext cx="67246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528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1666577" y="2490473"/>
            <a:ext cx="1306768" cy="4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</a:p>
        </p:txBody>
      </p:sp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1666577" y="3182998"/>
            <a:ext cx="4271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单击此处编辑您要的内容，建议您在展示时采用微软雅黑字体，本模版所有图形线条及其相应素材均可自由编辑、改色、替换。</a:t>
            </a: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666576" y="4193624"/>
            <a:ext cx="4271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单击此处编辑您要的内容，建议您在展示时采用微软雅黑字体，本模版所有图形线条及其相应素材均可自由编辑、改色、替换。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494790" y="634646"/>
            <a:ext cx="2724148" cy="523220"/>
            <a:chOff x="4733926" y="811823"/>
            <a:chExt cx="2724148" cy="52322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4733926" y="811823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相关性分析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272607-1085-43F1-98E9-4ED84032B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9961" y="1157866"/>
            <a:ext cx="75438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602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055807" y="1387989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cs typeface="+mn-ea"/>
              <a:sym typeface="+mn-lt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4322627" y="306030"/>
            <a:ext cx="35467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研究发现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774837" y="1013916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826EE88-CCC7-4783-9AD5-001269A33EF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B74118-6CB5-49A9-9C2E-38B4B15D375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023824F-C6CA-4261-B2ED-E82DA3EE7224}"/>
              </a:ext>
            </a:extLst>
          </p:cNvPr>
          <p:cNvSpPr txBox="1"/>
          <p:nvPr/>
        </p:nvSpPr>
        <p:spPr>
          <a:xfrm>
            <a:off x="1679510" y="1754155"/>
            <a:ext cx="80149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3200" kern="10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3200" kern="10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kern="10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2090</a:t>
            </a:r>
            <a:r>
              <a:rPr lang="zh-CN" altLang="zh-CN" sz="3200" kern="10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个频道之间的影响力差距很大。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3200" kern="10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3200" kern="10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、影响力大的频道不一定在各方面都名列前茅。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3200" kern="10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3200" kern="10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、影响最终榜单的因素多取决于浏览数、点赞数、评论数，与视频发布量、总榜总天数的关系不大。</a:t>
            </a:r>
          </a:p>
          <a:p>
            <a:endParaRPr lang="zh-CN" altLang="en-US" sz="32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5025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文艺汇报清新总结PPT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yyv2kzi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325</Words>
  <Application>Microsoft Office PowerPoint</Application>
  <PresentationFormat>宽屏</PresentationFormat>
  <Paragraphs>32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华文新魏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清新水彩手绘</dc:title>
  <dc:creator>第一PPT</dc:creator>
  <cp:keywords>www.1ppt.com</cp:keywords>
  <dc:description>www.1ppt.com</dc:description>
  <cp:lastModifiedBy>徐 昭</cp:lastModifiedBy>
  <cp:revision>53</cp:revision>
  <dcterms:created xsi:type="dcterms:W3CDTF">2016-09-11T10:28:00Z</dcterms:created>
  <dcterms:modified xsi:type="dcterms:W3CDTF">2020-07-18T08:42:11Z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