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577"/>
  </p:normalViewPr>
  <p:slideViewPr>
    <p:cSldViewPr snapToGrid="0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42E03-E13F-A9DF-0C90-9B9F5F24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F7D6C-63A3-2C79-58C3-8C32D6BE5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13EB4-A3A8-1AF1-40BE-93A80F55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AFB58-D06E-954B-C042-7978C23F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D9BF9-8270-20B3-FF59-8049D7F2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2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F120-F3A2-AF2E-B11F-70055C74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40035-919D-171C-3DA6-D68EBA18F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397B5-FCCB-6725-F2AB-94F93193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B474-DA89-BE1C-3FA1-18DACDFD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83438-CA03-7588-2CE5-8413B693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0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367BAF-56AB-7758-A5C3-AEF62D1BB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B15BC-1F96-488D-01D1-1332F2D80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B783C-003B-6799-C57D-A39B77BB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BBFCF-F0DE-699D-BDC8-37C42E26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40DE0-D1E5-2526-65BC-327909D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A12B7-7C0E-F98E-504F-1C4B66D2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0D31B-6A7C-25FF-17C6-01DBC28E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B21EC-565A-E128-DF8A-BAF8E8AE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D08A6-10BF-D0E7-3D2F-8398FBE8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DC310-82B8-2054-670B-3C736723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11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B441-AB4F-9086-0277-A275FB7C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70595-94B3-D6A5-6D1C-FEDA5E0C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F6DCF-4C6D-DDED-8366-1D620E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2F14-8105-DF3E-2D51-9A29376F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65806-A50E-FC16-14C3-655933E9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B25FE-E7D6-62B8-F561-DBB45399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A97F-9D14-CE3A-2367-4BA7FC5B9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9673-E551-7C24-10AF-6853A3CC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61F29-2869-5C09-0D64-2FBFA1F1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B42A1-5450-FB6B-EC56-667877B2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27B5D-9676-E2A8-1446-3D3082E2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E09B-AE12-0972-A224-3A3B6C0F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15C6E-67F8-F1CF-2E15-5A7346C1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32127-4C05-E828-281A-50334E506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2A1849-7CE8-CA5C-50FD-3808C84C0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ED506-93E1-DE37-0C5C-39403E79D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78ED0-0197-1598-E865-C64278F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95CE6E-B544-C2FA-76B7-A98B9609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58BF0A-FAD7-4BB2-6C9C-F9B801CF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E216-D0FE-AC01-4111-CFD37322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D0E761-21A0-6651-0AB4-BA53FE82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9B79A-7788-553E-3AEF-845A62B2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876E3-33AA-5E77-DF60-02BA5B5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2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4EB60-5988-C117-FBE0-48C0F67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F94D0-C6CA-EC27-0421-9B7DA106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7BA2B-C8F6-7C88-2DBF-84481C37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1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F864-177F-3428-ADBF-995D68EF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336FC-BAD2-227D-709B-936915AC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9CF18-3DA8-2720-3E46-EC07874D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AA41F-CE81-22BD-32F4-7406CBF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D5E93-3880-5E6C-7B43-E2CA869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D935C-D4EE-620A-9C39-619AE307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41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D520-1C58-E9D0-15F6-DF24AD60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3EAF2A-7AC3-EBF4-FB16-C0BD2885D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D4C32D-ED3F-26B6-4680-FE9959099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0606B-DE41-A607-355C-13BB124C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EDFE0-3B77-3DFB-A495-9ECA3F7F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596A5-9259-5684-2E04-6B3CA18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6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86124-FF4C-1652-8DAD-756EBF1A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0903A-E2A5-034E-2FF9-DD8C8969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54F03-FA9B-5BB3-B2B7-3391D6C1B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F210-7935-EC43-83A0-4FACD7264264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4AD59-AFEC-4440-2810-D836EB03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F09C4-662A-B28F-0422-8356F158F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8DF3-3E76-6546-9564-0AA474DABD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E1B91-53D5-5C63-4827-A8CA38A66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小技能学习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18A4D-8B3F-85C8-2AE8-F8020B329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90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8BCCA-C6A2-FCED-BA7E-C16AAD6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手动查询</a:t>
            </a:r>
            <a:r>
              <a:rPr kumimoji="1" lang="en-US" altLang="zh-CN" dirty="0"/>
              <a:t>MES/SFC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0281C-7612-6F40-0878-CE2C5859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终端发送指令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curl “http://10.12.7.216:80/</a:t>
            </a:r>
            <a:r>
              <a:rPr kumimoji="1" lang="en-US" altLang="zh-CN" dirty="0" err="1"/>
              <a:t>mes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exi</a:t>
            </a:r>
            <a:r>
              <a:rPr kumimoji="1" lang="en-US" altLang="zh-CN" dirty="0"/>
              <a:t>/bobcat?” -d “c=</a:t>
            </a:r>
            <a:r>
              <a:rPr kumimoji="1" lang="en-US" altLang="zh-CN" dirty="0" err="1"/>
              <a:t>QUERY_RECORD&amp;sn</a:t>
            </a:r>
            <a:r>
              <a:rPr kumimoji="1" lang="en-US" altLang="zh-CN" dirty="0"/>
              <a:t>=C61PC9XKCC&amp;p=</a:t>
            </a:r>
            <a:r>
              <a:rPr kumimoji="1" lang="en-US" altLang="zh-CN" dirty="0" err="1"/>
              <a:t>mpn&amp;p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region_code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4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8A4A-9547-0348-0A88-0AD6314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USB</a:t>
            </a:r>
            <a:r>
              <a:rPr kumimoji="1" lang="zh-CN" altLang="en-US" dirty="0"/>
              <a:t> </a:t>
            </a:r>
            <a:r>
              <a:rPr kumimoji="1" lang="en-US" altLang="zh-CN" dirty="0"/>
              <a:t>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757FD-ED0C-3BB8-1079-2DDEFF34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单通道挂载</a:t>
            </a:r>
            <a:r>
              <a:rPr kumimoji="1" lang="en-US" altLang="zh-CN" dirty="0"/>
              <a:t>USBFS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	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/>
              <a:t>Mac mini</a:t>
            </a:r>
            <a:r>
              <a:rPr kumimoji="1" lang="zh-CN" altLang="en-US" dirty="0"/>
              <a:t>执行</a:t>
            </a:r>
            <a:r>
              <a:rPr kumimoji="1" lang="en-US" altLang="zh-CN" dirty="0" err="1"/>
              <a:t>usbfs</a:t>
            </a:r>
            <a:r>
              <a:rPr kumimoji="1" lang="en-US" altLang="zh-CN" dirty="0"/>
              <a:t> –f /</a:t>
            </a:r>
            <a:r>
              <a:rPr kumimoji="1" lang="en-US" altLang="zh-CN" dirty="0" err="1"/>
              <a:t>userDir</a:t>
            </a:r>
            <a:endParaRPr kumimoji="1"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/>
              <a:t>DUT </a:t>
            </a:r>
            <a:r>
              <a:rPr kumimoji="1" lang="zh-CN" altLang="en-US" dirty="0"/>
              <a:t>进</a:t>
            </a:r>
            <a:r>
              <a:rPr kumimoji="1" lang="en-US" altLang="zh-CN" dirty="0" err="1"/>
              <a:t>Diags</a:t>
            </a:r>
            <a:r>
              <a:rPr kumimoji="1" lang="zh-CN" altLang="en-US" dirty="0"/>
              <a:t> 后执行：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usb</a:t>
            </a:r>
            <a:r>
              <a:rPr kumimoji="1" lang="en-US" altLang="zh-CN" dirty="0"/>
              <a:t> --</a:t>
            </a:r>
            <a:r>
              <a:rPr kumimoji="1" lang="en-US" altLang="zh-CN" dirty="0" err="1"/>
              <a:t>setsource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kis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usbfs</a:t>
            </a:r>
            <a:r>
              <a:rPr kumimoji="1" lang="en-US" altLang="zh-CN" dirty="0"/>
              <a:t> –m</a:t>
            </a: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指定</a:t>
            </a:r>
            <a:r>
              <a:rPr kumimoji="1" lang="en-US" altLang="zh-CN" dirty="0"/>
              <a:t>ID</a:t>
            </a:r>
            <a:r>
              <a:rPr kumimoji="1" lang="zh-CN" altLang="en-US" dirty="0"/>
              <a:t>挂载</a:t>
            </a:r>
            <a:r>
              <a:rPr kumimoji="1" lang="en-US" altLang="zh-CN" dirty="0"/>
              <a:t>USBFS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Mac mini</a:t>
            </a:r>
            <a:r>
              <a:rPr kumimoji="1" lang="zh-CN" altLang="en-US" dirty="0"/>
              <a:t>执行 </a:t>
            </a:r>
            <a:r>
              <a:rPr kumimoji="1" lang="en-US" altLang="zh-CN" dirty="0" err="1"/>
              <a:t>usbfs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 /</a:t>
            </a:r>
            <a:r>
              <a:rPr kumimoji="1" lang="en-US" altLang="zh-CN" dirty="0" err="1"/>
              <a:t>userDir</a:t>
            </a:r>
            <a:r>
              <a:rPr kumimoji="1" lang="en-US" altLang="zh-CN" dirty="0"/>
              <a:t> –n slot1</a:t>
            </a:r>
          </a:p>
          <a:p>
            <a:pPr lvl="1"/>
            <a:r>
              <a:rPr kumimoji="1" lang="en-US" altLang="zh-CN" dirty="0"/>
              <a:t>DUT </a:t>
            </a:r>
            <a:r>
              <a:rPr kumimoji="1" lang="zh-CN" altLang="en-US" dirty="0"/>
              <a:t>进</a:t>
            </a:r>
            <a:r>
              <a:rPr kumimoji="1" lang="en-US" altLang="zh-CN" dirty="0" err="1"/>
              <a:t>Diags</a:t>
            </a:r>
            <a:r>
              <a:rPr kumimoji="1" lang="zh-CN" altLang="en-US" dirty="0"/>
              <a:t>后执行：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usb</a:t>
            </a:r>
            <a:r>
              <a:rPr kumimoji="1" lang="en-US" altLang="zh-CN" dirty="0"/>
              <a:t> --</a:t>
            </a:r>
            <a:r>
              <a:rPr kumimoji="1" lang="en-US" altLang="zh-CN" dirty="0" err="1"/>
              <a:t>setsource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kis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usbfs</a:t>
            </a:r>
            <a:r>
              <a:rPr kumimoji="1" lang="en-US" altLang="zh-CN" dirty="0"/>
              <a:t> -d slot1 -m</a:t>
            </a:r>
          </a:p>
        </p:txBody>
      </p:sp>
    </p:spTree>
    <p:extLst>
      <p:ext uri="{BB962C8B-B14F-4D97-AF65-F5344CB8AC3E}">
        <p14:creationId xmlns:p14="http://schemas.microsoft.com/office/powerpoint/2010/main" val="372657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F825-04B4-3D12-AD74-32DDE72F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</a:t>
            </a:r>
            <a:r>
              <a:rPr kumimoji="1" lang="zh-CN" altLang="en-US" dirty="0"/>
              <a:t>指令使用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4999A-BECF-29E6-6053-5483D118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31880" cy="49287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常用操作：</a:t>
            </a:r>
            <a:endParaRPr kumimoji="1" lang="en-US" altLang="zh-CN" b="0" i="0" u="none" strike="noStrike" dirty="0">
              <a:solidFill>
                <a:srgbClr val="262626"/>
              </a:solidFill>
              <a:effectLst/>
              <a:latin typeface="-apple-system"/>
            </a:endParaRPr>
          </a:p>
          <a:p>
            <a:pPr lvl="2">
              <a:lnSpc>
                <a:spcPct val="120000"/>
              </a:lnSpc>
            </a:pP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– 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搜索当前目录下以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.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txt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结尾的文件：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-name “*.txt”</a:t>
            </a:r>
            <a:br>
              <a:rPr lang="en" altLang="zh-CN" dirty="0"/>
            </a:b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– 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搜索当前目录下的子目录：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-type d</a:t>
            </a:r>
            <a:br>
              <a:rPr lang="en" altLang="zh-CN" dirty="0"/>
            </a:b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– 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搜索大小大于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10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MB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的文件：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-size +10M</a:t>
            </a:r>
            <a:br>
              <a:rPr lang="en" altLang="zh-CN" dirty="0"/>
            </a:b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– 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搜索最近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7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天内修改过的文件：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</a:t>
            </a:r>
            <a:r>
              <a:rPr lang="en" altLang="zh-CN" b="0" i="0" u="none" strike="noStrike" dirty="0" err="1">
                <a:solidFill>
                  <a:srgbClr val="262626"/>
                </a:solidFill>
                <a:effectLst/>
                <a:latin typeface="-apple-system"/>
              </a:rPr>
              <a:t>mtime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 -7</a:t>
            </a:r>
            <a:endParaRPr kumimoji="1" lang="en-US" altLang="zh-CN" b="0" i="0" u="none" strike="noStrike" dirty="0">
              <a:solidFill>
                <a:srgbClr val="262626"/>
              </a:solidFill>
              <a:effectLst/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常用参数：</a:t>
            </a:r>
            <a:endParaRPr lang="en-US" altLang="zh-CN" b="0" i="0" u="none" strike="noStrike" dirty="0">
              <a:solidFill>
                <a:srgbClr val="262626"/>
              </a:solidFill>
              <a:effectLst/>
              <a:latin typeface="-apple-system"/>
            </a:endParaRPr>
          </a:p>
          <a:p>
            <a:pPr lvl="2">
              <a:lnSpc>
                <a:spcPct val="120000"/>
              </a:lnSpc>
            </a:pP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1. -name</a:t>
            </a:r>
            <a:r>
              <a:rPr lang="zh-CN" altLang="e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按照文件名进行匹配查找。</a:t>
            </a:r>
            <a:b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示例：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-name “*.txt” #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查找当前目录下的所有以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.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txt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结尾的文件</a:t>
            </a:r>
          </a:p>
          <a:p>
            <a:pPr lvl="2">
              <a:lnSpc>
                <a:spcPct val="120000"/>
              </a:lnSpc>
            </a:pP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2. -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type</a:t>
            </a:r>
            <a:r>
              <a:rPr lang="zh-CN" altLang="e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按照文件类型进行匹配查找。</a:t>
            </a:r>
            <a:b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示例：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-type f #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查找当前目录下的所有普通文件</a:t>
            </a:r>
          </a:p>
          <a:p>
            <a:pPr lvl="2">
              <a:lnSpc>
                <a:spcPct val="120000"/>
              </a:lnSpc>
            </a:pP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3. -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size</a:t>
            </a:r>
            <a:r>
              <a:rPr lang="zh-CN" altLang="e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按照文件大小进行匹配查找。</a:t>
            </a:r>
            <a:b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示例：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-size +10M #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查找当前目录下大小大于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10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MB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的文件</a:t>
            </a:r>
          </a:p>
          <a:p>
            <a:pPr lvl="2">
              <a:lnSpc>
                <a:spcPct val="120000"/>
              </a:lnSpc>
            </a:pP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4. -</a:t>
            </a:r>
            <a:r>
              <a:rPr lang="en" altLang="zh-CN" b="0" i="0" u="none" strike="noStrike" dirty="0" err="1">
                <a:solidFill>
                  <a:srgbClr val="262626"/>
                </a:solidFill>
                <a:effectLst/>
                <a:latin typeface="-apple-system"/>
              </a:rPr>
              <a:t>mtime</a:t>
            </a:r>
            <a:r>
              <a:rPr lang="zh-CN" altLang="e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按照文件的修改时间进行匹配查找。</a:t>
            </a:r>
            <a:b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示例：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</a:t>
            </a:r>
            <a:r>
              <a:rPr lang="en" altLang="zh-CN" b="0" i="0" u="none" strike="noStrike" dirty="0" err="1">
                <a:solidFill>
                  <a:srgbClr val="262626"/>
                </a:solidFill>
                <a:effectLst/>
                <a:latin typeface="-apple-system"/>
              </a:rPr>
              <a:t>mtime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 -7 #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查找当前目录下最近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7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天内修改过的文件</a:t>
            </a:r>
          </a:p>
          <a:p>
            <a:pPr lvl="2">
              <a:lnSpc>
                <a:spcPct val="120000"/>
              </a:lnSpc>
            </a:pP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5. -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user</a:t>
            </a:r>
            <a:r>
              <a:rPr lang="zh-CN" altLang="e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按照文件的所有者进行匹配查找。</a:t>
            </a:r>
            <a:b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示例：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-user username #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查找当前目录下所有属于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username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用户的文件</a:t>
            </a:r>
          </a:p>
          <a:p>
            <a:pPr lvl="2">
              <a:lnSpc>
                <a:spcPct val="120000"/>
              </a:lnSpc>
            </a:pP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6. -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exec</a:t>
            </a:r>
            <a:r>
              <a:rPr lang="zh-CN" altLang="e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：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对搜索到的文件执行指定的命令。</a:t>
            </a:r>
            <a:b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示例：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find . -name “*.txt” -exec cp {} /path/to/destination \; #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将当前目录下所有以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.</a:t>
            </a:r>
            <a:r>
              <a:rPr lang="en" altLang="zh-CN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txt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</a:rPr>
              <a:t>结尾的文件复制到指定目录</a:t>
            </a:r>
          </a:p>
        </p:txBody>
      </p:sp>
    </p:spTree>
    <p:extLst>
      <p:ext uri="{BB962C8B-B14F-4D97-AF65-F5344CB8AC3E}">
        <p14:creationId xmlns:p14="http://schemas.microsoft.com/office/powerpoint/2010/main" val="201662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A090A-E823-B536-E44F-799BF35C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schooner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3684D-135D-01E6-F580-D8F2BD20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本地需包含以下文件：</a:t>
            </a:r>
            <a:endParaRPr kumimoji="1" lang="en-US" altLang="zh-CN" dirty="0"/>
          </a:p>
          <a:p>
            <a:pPr lvl="2"/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/Desktop/Repo/TP/cli_x86 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（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Build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工具）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/Desktop/Repo/TP/assets(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包含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文件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config.yaml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（包含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Config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）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/Desktop/Repo/TP/coverages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（包含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TestPlan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）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/Desktop/Repo/TP/</a:t>
            </a:r>
            <a:r>
              <a:rPr lang="en" altLang="zh-CN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main.csv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kumimoji="1" lang="zh-CN" altLang="en-US" dirty="0"/>
              <a:t>终端运行指令：</a:t>
            </a:r>
            <a:endParaRPr kumimoji="1" lang="en-US" altLang="zh-CN" dirty="0"/>
          </a:p>
          <a:p>
            <a:pPr lvl="3"/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/Desktop/Repo/TP/cli_x86 --schooner 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</a:t>
            </a:r>
          </a:p>
          <a:p>
            <a:pPr lvl="3"/>
            <a:endParaRPr kumimoji="1" lang="en-US" altLang="zh-CN" dirty="0"/>
          </a:p>
          <a:p>
            <a:pPr lvl="3"/>
            <a:r>
              <a:rPr kumimoji="1" lang="zh-CN" altLang="en-US" dirty="0"/>
              <a:t>运行结束后会在生成：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cyg</a:t>
            </a: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/Desktop/Repo/TP</a:t>
            </a:r>
            <a:r>
              <a:rPr kumimoji="1"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/schooner</a:t>
            </a:r>
            <a:r>
              <a:rPr kumimoji="1"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文件夹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4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6E762-89F9-206F-3A47-A0AF0362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DFU</a:t>
            </a:r>
            <a:r>
              <a:rPr kumimoji="1" lang="zh-CN" altLang="en-US" dirty="0"/>
              <a:t> 常用路径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15AC-7A1F-B312-53F3-F7BD66B1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Bblib</a:t>
            </a:r>
            <a:r>
              <a:rPr kumimoji="1" lang="en-US" altLang="zh-CN" dirty="0"/>
              <a:t> : root/Restore/</a:t>
            </a:r>
            <a:r>
              <a:rPr kumimoji="1" lang="en-US" altLang="zh-CN" dirty="0" err="1"/>
              <a:t>AppleInternal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Diags</a:t>
            </a:r>
            <a:r>
              <a:rPr kumimoji="1" lang="en-US" altLang="zh-CN" dirty="0"/>
              <a:t>/Logs/Smokey/Share/</a:t>
            </a:r>
            <a:r>
              <a:rPr kumimoji="1" lang="en-US" altLang="zh-CN" dirty="0" err="1"/>
              <a:t>BBLib</a:t>
            </a:r>
            <a:endParaRPr kumimoji="1" lang="en-US" altLang="zh-CN" dirty="0"/>
          </a:p>
          <a:p>
            <a:r>
              <a:rPr kumimoji="1" lang="en-US" altLang="zh-CN" dirty="0" err="1"/>
              <a:t>Sunriseefuse</a:t>
            </a:r>
            <a:r>
              <a:rPr kumimoji="1" lang="en-US" altLang="zh-CN" dirty="0"/>
              <a:t>: root/</a:t>
            </a:r>
            <a:r>
              <a:rPr kumimoji="1" lang="en-US" altLang="zh-CN" dirty="0" err="1"/>
              <a:t>AppleInternal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Diags</a:t>
            </a:r>
            <a:r>
              <a:rPr kumimoji="1" lang="en-US" altLang="zh-CN" dirty="0"/>
              <a:t>/Logs/Smokey/</a:t>
            </a:r>
            <a:r>
              <a:rPr kumimoji="1" lang="en-US" altLang="zh-CN" dirty="0" err="1"/>
              <a:t>Sunriseefuse</a:t>
            </a:r>
            <a:endParaRPr kumimoji="1" lang="en-US" altLang="zh-CN" dirty="0"/>
          </a:p>
          <a:p>
            <a:r>
              <a:rPr kumimoji="1" lang="en-US" altLang="zh-CN" dirty="0"/>
              <a:t>PR: ~/Library/</a:t>
            </a:r>
            <a:r>
              <a:rPr kumimoji="1" lang="en-US" altLang="zh-CN" dirty="0" err="1"/>
              <a:t>Application_support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PouRestore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F733-C262-E656-B0B3-88D7E5C5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 USB </a:t>
            </a:r>
            <a:r>
              <a:rPr kumimoji="1" lang="en-US" altLang="zh-CN" dirty="0" err="1"/>
              <a:t>LocationID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D422A-D27A-ACE8-1FB9-A3DBDA05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en-US" altLang="zh-CN" dirty="0" err="1"/>
              <a:t>ioreg</a:t>
            </a:r>
            <a:r>
              <a:rPr kumimoji="1" lang="en-US" altLang="zh-CN" dirty="0"/>
              <a:t> -liw0 -</a:t>
            </a:r>
            <a:r>
              <a:rPr kumimoji="1" lang="en-US" altLang="zh-CN" dirty="0" err="1"/>
              <a:t>rn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TADFUDevice</a:t>
            </a:r>
            <a:r>
              <a:rPr kumimoji="1" lang="en-US" altLang="zh-CN" dirty="0"/>
              <a:t>  (Only </a:t>
            </a:r>
            <a:r>
              <a:rPr kumimoji="1" lang="en-US" altLang="zh-CN" dirty="0" err="1"/>
              <a:t>Dut</a:t>
            </a:r>
            <a:r>
              <a:rPr kumimoji="1" lang="en-US" altLang="zh-CN" dirty="0"/>
              <a:t> in DFU mode)</a:t>
            </a:r>
          </a:p>
          <a:p>
            <a:r>
              <a:rPr kumimoji="1" lang="en-US" altLang="zh-CN" dirty="0"/>
              <a:t>2.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/local/bin/</a:t>
            </a:r>
            <a:r>
              <a:rPr kumimoji="1" lang="en-US" altLang="zh-CN" dirty="0" err="1"/>
              <a:t>usbterm</a:t>
            </a:r>
            <a:r>
              <a:rPr kumimoji="1" lang="en-US" altLang="zh-CN" dirty="0"/>
              <a:t> -list  (DUT not in DFU Mode)</a:t>
            </a:r>
          </a:p>
          <a:p>
            <a:r>
              <a:rPr kumimoji="1" lang="en-US" altLang="zh-CN" dirty="0"/>
              <a:t>3. </a:t>
            </a:r>
            <a:r>
              <a:rPr kumimoji="1" lang="zh-CN" altLang="en-US" dirty="0"/>
              <a:t>进入</a:t>
            </a:r>
            <a:r>
              <a:rPr kumimoji="1" lang="en-US" altLang="zh-CN" dirty="0"/>
              <a:t>DFU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后：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/local/bin/</a:t>
            </a:r>
            <a:r>
              <a:rPr kumimoji="1" lang="en-US" altLang="zh-CN" dirty="0" err="1"/>
              <a:t>kistool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tadfu</a:t>
            </a:r>
            <a:r>
              <a:rPr kumimoji="1" lang="en-US" altLang="zh-CN" dirty="0"/>
              <a:t> list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8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955B3-3CEE-CAC3-02E1-E889CB25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DFU/SOC </a:t>
            </a:r>
            <a:r>
              <a:rPr kumimoji="1" lang="zh-CN" altLang="en-US" dirty="0"/>
              <a:t>校准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0A6AA-3D7C-745D-0CB7-79450D99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TM</a:t>
            </a:r>
            <a:r>
              <a:rPr kumimoji="1" lang="zh-CN" altLang="en-US" dirty="0"/>
              <a:t>平台校准，调用以下</a:t>
            </a:r>
            <a:r>
              <a:rPr kumimoji="1" lang="en-US" altLang="zh-CN" dirty="0" err="1"/>
              <a:t>TestPlan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DFU_ADC_CAL….csv</a:t>
            </a:r>
          </a:p>
          <a:p>
            <a:pPr lvl="1"/>
            <a:r>
              <a:rPr kumimoji="1" lang="en-US" altLang="zh-CN" dirty="0"/>
              <a:t>2. DFU_DAC_CAL….csv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0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5E25C-ACEF-B830-A3AF-6C9927BB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mix</a:t>
            </a:r>
            <a:r>
              <a:rPr kumimoji="1" lang="zh-CN" altLang="en-US" dirty="0"/>
              <a:t> </a:t>
            </a:r>
            <a:r>
              <a:rPr kumimoji="1" lang="en-US" altLang="zh-CN" dirty="0"/>
              <a:t>.deb</a:t>
            </a:r>
            <a:r>
              <a:rPr kumimoji="1" lang="zh-CN" altLang="en-US" dirty="0"/>
              <a:t>文件安装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36114-19B5-4901-A423-1BD8D16B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dpkg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dpkg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</a:t>
            </a:r>
            <a:r>
              <a:rPr kumimoji="1" lang="zh-CN" altLang="en-US" dirty="0"/>
              <a:t>包名</a:t>
            </a:r>
            <a:r>
              <a:rPr kumimoji="1" lang="en-US" altLang="zh-CN" dirty="0"/>
              <a:t>.deb</a:t>
            </a:r>
          </a:p>
          <a:p>
            <a:r>
              <a:rPr kumimoji="1" lang="en-US" altLang="zh-CN" dirty="0"/>
              <a:t>2. apt: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 install /</a:t>
            </a:r>
            <a:r>
              <a:rPr kumimoji="1" lang="zh-CN" altLang="en-US" dirty="0"/>
              <a:t>路径</a:t>
            </a:r>
            <a:r>
              <a:rPr kumimoji="1" lang="en-US" altLang="zh-CN" dirty="0"/>
              <a:t>/</a:t>
            </a:r>
            <a:r>
              <a:rPr kumimoji="1" lang="zh-CN" altLang="en-US" dirty="0"/>
              <a:t>文件名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修复依赖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 -get install -f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62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268C9-7355-D15E-A97F-49C0ED69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 mini get “</a:t>
            </a:r>
            <a:r>
              <a:rPr kumimoji="1" lang="en-US" altLang="zh-CN" dirty="0" err="1"/>
              <a:t>lsof</a:t>
            </a:r>
            <a:r>
              <a:rPr kumimoji="1" lang="en-US" altLang="zh-CN" dirty="0"/>
              <a:t>”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ACA3-4F79-A875-E5A3-5AD13C3C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发送指令：</a:t>
            </a:r>
            <a:r>
              <a:rPr kumimoji="1" lang="en-US" altLang="zh-CN" dirty="0" err="1"/>
              <a:t>lsof</a:t>
            </a:r>
            <a:r>
              <a:rPr kumimoji="1" lang="en-US" altLang="zh-CN" dirty="0"/>
              <a:t> -p “PID” &gt;/Desktop/</a:t>
            </a:r>
            <a:r>
              <a:rPr kumimoji="1" lang="en-US" altLang="zh-CN" dirty="0" err="1"/>
              <a:t>process_lsof_Before_test.txt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02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745</Words>
  <Application>Microsoft Macintosh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Menlo</vt:lpstr>
      <vt:lpstr>Office 主题​​</vt:lpstr>
      <vt:lpstr>小技能学习</vt:lpstr>
      <vt:lpstr>USB FS</vt:lpstr>
      <vt:lpstr>Find 指令使用</vt:lpstr>
      <vt:lpstr>本地Build schooner TP</vt:lpstr>
      <vt:lpstr>DFU 常用路径</vt:lpstr>
      <vt:lpstr>Get USB LocationID</vt:lpstr>
      <vt:lpstr>DFU/SOC 校准</vt:lpstr>
      <vt:lpstr>mix .deb文件安装</vt:lpstr>
      <vt:lpstr>mac mini get “lsof” Log</vt:lpstr>
      <vt:lpstr>手动查询MES/SFC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小技能学习</dc:title>
  <dc:creator>Microsoft Office User</dc:creator>
  <cp:lastModifiedBy>Microsoft Office User</cp:lastModifiedBy>
  <cp:revision>4</cp:revision>
  <dcterms:created xsi:type="dcterms:W3CDTF">2024-08-22T06:08:25Z</dcterms:created>
  <dcterms:modified xsi:type="dcterms:W3CDTF">2024-08-26T04:01:17Z</dcterms:modified>
</cp:coreProperties>
</file>