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Montserrat Classic Bold" panose="020B0604020202020204" charset="0"/>
      <p:regular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111642">
            <a:off x="11120480" y="1055557"/>
            <a:ext cx="10443683" cy="8487866"/>
          </a:xfrm>
          <a:custGeom>
            <a:avLst/>
            <a:gdLst/>
            <a:ahLst/>
            <a:cxnLst/>
            <a:rect l="l" t="t" r="r" b="b"/>
            <a:pathLst>
              <a:path w="10443683" h="8487866">
                <a:moveTo>
                  <a:pt x="0" y="0"/>
                </a:moveTo>
                <a:lnTo>
                  <a:pt x="10443683" y="0"/>
                </a:lnTo>
                <a:lnTo>
                  <a:pt x="10443683" y="8487866"/>
                </a:lnTo>
                <a:lnTo>
                  <a:pt x="0" y="84878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4318441" y="9258300"/>
            <a:ext cx="9727319" cy="3106962"/>
          </a:xfrm>
          <a:custGeom>
            <a:avLst/>
            <a:gdLst/>
            <a:ahLst/>
            <a:cxnLst/>
            <a:rect l="l" t="t" r="r" b="b"/>
            <a:pathLst>
              <a:path w="9727319" h="3106962">
                <a:moveTo>
                  <a:pt x="0" y="0"/>
                </a:moveTo>
                <a:lnTo>
                  <a:pt x="9727318" y="0"/>
                </a:lnTo>
                <a:lnTo>
                  <a:pt x="9727318" y="3106962"/>
                </a:lnTo>
                <a:lnTo>
                  <a:pt x="0" y="31069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0363200" y="3226"/>
            <a:ext cx="6779419" cy="1304188"/>
          </a:xfrm>
          <a:custGeom>
            <a:avLst/>
            <a:gdLst/>
            <a:ahLst/>
            <a:cxnLst/>
            <a:rect l="l" t="t" r="r" b="b"/>
            <a:pathLst>
              <a:path w="6779419" h="1304188">
                <a:moveTo>
                  <a:pt x="0" y="0"/>
                </a:moveTo>
                <a:lnTo>
                  <a:pt x="6779420" y="0"/>
                </a:lnTo>
                <a:lnTo>
                  <a:pt x="6779420" y="1304188"/>
                </a:lnTo>
                <a:lnTo>
                  <a:pt x="0" y="130418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21884" b="-27563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0" y="9222951"/>
            <a:ext cx="3483925" cy="1064049"/>
          </a:xfrm>
          <a:custGeom>
            <a:avLst/>
            <a:gdLst/>
            <a:ahLst/>
            <a:cxnLst/>
            <a:rect l="l" t="t" r="r" b="b"/>
            <a:pathLst>
              <a:path w="3483925" h="1064049">
                <a:moveTo>
                  <a:pt x="0" y="0"/>
                </a:moveTo>
                <a:lnTo>
                  <a:pt x="3483925" y="0"/>
                </a:lnTo>
                <a:lnTo>
                  <a:pt x="3483925" y="1064049"/>
                </a:lnTo>
                <a:lnTo>
                  <a:pt x="0" y="106404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447304" y="2729850"/>
            <a:ext cx="6963603" cy="10130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920"/>
              </a:lnSpc>
            </a:pPr>
            <a:r>
              <a:rPr lang="en-US" sz="8000" dirty="0">
                <a:solidFill>
                  <a:srgbClr val="004AAD"/>
                </a:solidFill>
                <a:latin typeface="Montserrat Classic Bold"/>
              </a:rPr>
              <a:t>TNWISE2025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01780" y="4108356"/>
            <a:ext cx="15802803" cy="6669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940"/>
              </a:lnSpc>
            </a:pPr>
            <a:r>
              <a:rPr lang="en-US" sz="4000" dirty="0">
                <a:solidFill>
                  <a:srgbClr val="2BB4D4"/>
                </a:solidFill>
                <a:latin typeface="Montserrat Classic Bold"/>
              </a:rPr>
              <a:t>HACKATHON FOR WOMEN IN SCIENCE &amp; ENGINEERING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43345" y="5299490"/>
            <a:ext cx="10783127" cy="525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59"/>
              </a:lnSpc>
            </a:pPr>
            <a:r>
              <a:rPr lang="en-US" sz="3999" dirty="0">
                <a:solidFill>
                  <a:srgbClr val="2BB4D4"/>
                </a:solidFill>
                <a:latin typeface="Montserrat Classic Bold"/>
              </a:rPr>
              <a:t>THEME: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01780" y="6228146"/>
            <a:ext cx="10783127" cy="525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59"/>
              </a:lnSpc>
            </a:pPr>
            <a:r>
              <a:rPr lang="en-US" sz="3999" dirty="0">
                <a:solidFill>
                  <a:srgbClr val="2BB4D4"/>
                </a:solidFill>
                <a:latin typeface="Montserrat Classic Bold"/>
              </a:rPr>
              <a:t>TITLE: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01780" y="7156802"/>
            <a:ext cx="10783127" cy="525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59"/>
              </a:lnSpc>
            </a:pPr>
            <a:r>
              <a:rPr lang="en-US" sz="3999" dirty="0">
                <a:solidFill>
                  <a:srgbClr val="2BB4D4"/>
                </a:solidFill>
                <a:latin typeface="Montserrat Classic Bold"/>
              </a:rPr>
              <a:t>COLLEGE: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81000" y="8194600"/>
            <a:ext cx="10783127" cy="525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59"/>
              </a:lnSpc>
            </a:pPr>
            <a:r>
              <a:rPr lang="en-US" sz="3999" dirty="0">
                <a:solidFill>
                  <a:srgbClr val="2BB4D4"/>
                </a:solidFill>
                <a:latin typeface="Montserrat Classic Bold"/>
              </a:rPr>
              <a:t>TEAM LEADER NAME:</a:t>
            </a:r>
          </a:p>
        </p:txBody>
      </p:sp>
      <p:pic>
        <p:nvPicPr>
          <p:cNvPr id="14" name="Picture 13" descr="A red triangle on a black background&#10;&#10;AI-generated content may be incorrect.">
            <a:extLst>
              <a:ext uri="{FF2B5EF4-FFF2-40B4-BE49-F238E27FC236}">
                <a16:creationId xmlns:a16="http://schemas.microsoft.com/office/drawing/2014/main" id="{C0D3B9C8-2559-C95B-E8ED-E56C4F0EF38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45" y="140956"/>
            <a:ext cx="1864432" cy="180252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71525" y="3526790"/>
            <a:ext cx="7515225" cy="5943600"/>
            <a:chOff x="0" y="0"/>
            <a:chExt cx="1979319" cy="15653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79319" cy="1565393"/>
            </a:xfrm>
            <a:custGeom>
              <a:avLst/>
              <a:gdLst/>
              <a:ahLst/>
              <a:cxnLst/>
              <a:rect l="l" t="t" r="r" b="b"/>
              <a:pathLst>
                <a:path w="1979319" h="1565393">
                  <a:moveTo>
                    <a:pt x="25754" y="0"/>
                  </a:moveTo>
                  <a:lnTo>
                    <a:pt x="1953564" y="0"/>
                  </a:lnTo>
                  <a:cubicBezTo>
                    <a:pt x="1967788" y="0"/>
                    <a:pt x="1979319" y="11531"/>
                    <a:pt x="1979319" y="25754"/>
                  </a:cubicBezTo>
                  <a:lnTo>
                    <a:pt x="1979319" y="1539638"/>
                  </a:lnTo>
                  <a:cubicBezTo>
                    <a:pt x="1979319" y="1553862"/>
                    <a:pt x="1967788" y="1565393"/>
                    <a:pt x="1953564" y="1565393"/>
                  </a:cubicBezTo>
                  <a:lnTo>
                    <a:pt x="25754" y="1565393"/>
                  </a:lnTo>
                  <a:cubicBezTo>
                    <a:pt x="11531" y="1565393"/>
                    <a:pt x="0" y="1553862"/>
                    <a:pt x="0" y="1539638"/>
                  </a:cubicBezTo>
                  <a:lnTo>
                    <a:pt x="0" y="25754"/>
                  </a:lnTo>
                  <a:cubicBezTo>
                    <a:pt x="0" y="11531"/>
                    <a:pt x="11531" y="0"/>
                    <a:pt x="25754" y="0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979319" cy="16034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71525" y="1656239"/>
            <a:ext cx="6127700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4AAD"/>
                </a:solidFill>
                <a:latin typeface="Montserrat Classic Bold"/>
              </a:rPr>
              <a:t>PROBLEM STATEMENT 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71525" y="2449989"/>
            <a:ext cx="7198519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4AAD"/>
                </a:solidFill>
                <a:latin typeface="Montserrat Classic Bold"/>
              </a:rPr>
              <a:t>OBJECTIVES OF THE WORK: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41797" y="3722052"/>
            <a:ext cx="6657975" cy="1054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4AAD"/>
                </a:solidFill>
                <a:latin typeface="Montserrat Classic Bold"/>
              </a:rPr>
              <a:t>WRITE YOUR OBJECTIVES IN THREE OR FOUR BULLET POINTS.</a:t>
            </a:r>
          </a:p>
          <a:p>
            <a:pPr marL="431801" lvl="1" indent="-215900">
              <a:lnSpc>
                <a:spcPts val="2800"/>
              </a:lnSpc>
              <a:buFont typeface="Arial"/>
              <a:buChar char="•"/>
            </a:pPr>
            <a:endParaRPr lang="en-US" sz="2000">
              <a:solidFill>
                <a:srgbClr val="004AAD"/>
              </a:solidFill>
              <a:latin typeface="Montserrat Classic Bold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0233050" y="3526790"/>
            <a:ext cx="7515225" cy="5943600"/>
            <a:chOff x="0" y="0"/>
            <a:chExt cx="1979319" cy="156539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79319" cy="1565393"/>
            </a:xfrm>
            <a:custGeom>
              <a:avLst/>
              <a:gdLst/>
              <a:ahLst/>
              <a:cxnLst/>
              <a:rect l="l" t="t" r="r" b="b"/>
              <a:pathLst>
                <a:path w="1979319" h="1565393">
                  <a:moveTo>
                    <a:pt x="25754" y="0"/>
                  </a:moveTo>
                  <a:lnTo>
                    <a:pt x="1953564" y="0"/>
                  </a:lnTo>
                  <a:cubicBezTo>
                    <a:pt x="1967788" y="0"/>
                    <a:pt x="1979319" y="11531"/>
                    <a:pt x="1979319" y="25754"/>
                  </a:cubicBezTo>
                  <a:lnTo>
                    <a:pt x="1979319" y="1539638"/>
                  </a:lnTo>
                  <a:cubicBezTo>
                    <a:pt x="1979319" y="1553862"/>
                    <a:pt x="1967788" y="1565393"/>
                    <a:pt x="1953564" y="1565393"/>
                  </a:cubicBezTo>
                  <a:lnTo>
                    <a:pt x="25754" y="1565393"/>
                  </a:lnTo>
                  <a:cubicBezTo>
                    <a:pt x="11531" y="1565393"/>
                    <a:pt x="0" y="1553862"/>
                    <a:pt x="0" y="1539638"/>
                  </a:cubicBezTo>
                  <a:lnTo>
                    <a:pt x="0" y="25754"/>
                  </a:lnTo>
                  <a:cubicBezTo>
                    <a:pt x="0" y="11531"/>
                    <a:pt x="11531" y="0"/>
                    <a:pt x="25754" y="0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979319" cy="16034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233050" y="4930457"/>
            <a:ext cx="7515225" cy="2501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004AAD"/>
                </a:solidFill>
                <a:latin typeface="Montserrat Classic Bold"/>
              </a:rPr>
              <a:t>INCORPORATE A PROCESS FLOW CHART</a:t>
            </a:r>
          </a:p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004AAD"/>
                </a:solidFill>
                <a:latin typeface="Montserrat Classic Bold"/>
              </a:rPr>
              <a:t> OR </a:t>
            </a:r>
          </a:p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004AAD"/>
                </a:solidFill>
                <a:latin typeface="Montserrat Classic Bold"/>
              </a:rPr>
              <a:t>A SIMULATED IMAGE OF THE PROTOTYPE, </a:t>
            </a:r>
          </a:p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004AAD"/>
                </a:solidFill>
                <a:latin typeface="Montserrat Classic Bold"/>
              </a:rPr>
              <a:t>OR 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4AAD"/>
                </a:solidFill>
                <a:latin typeface="Montserrat Classic Bold"/>
              </a:rPr>
              <a:t>ANY RELEVANT VISUAL REPRESENTATION PERTAINING TO YOUR CONCEPT.</a:t>
            </a:r>
          </a:p>
        </p:txBody>
      </p:sp>
      <p:sp>
        <p:nvSpPr>
          <p:cNvPr id="12" name="Freeform 12"/>
          <p:cNvSpPr/>
          <p:nvPr/>
        </p:nvSpPr>
        <p:spPr>
          <a:xfrm>
            <a:off x="0" y="9661866"/>
            <a:ext cx="2046822" cy="625134"/>
          </a:xfrm>
          <a:custGeom>
            <a:avLst/>
            <a:gdLst/>
            <a:ahLst/>
            <a:cxnLst/>
            <a:rect l="l" t="t" r="r" b="b"/>
            <a:pathLst>
              <a:path w="2046822" h="625134">
                <a:moveTo>
                  <a:pt x="0" y="0"/>
                </a:moveTo>
                <a:lnTo>
                  <a:pt x="2046822" y="0"/>
                </a:lnTo>
                <a:lnTo>
                  <a:pt x="2046822" y="625134"/>
                </a:lnTo>
                <a:lnTo>
                  <a:pt x="0" y="6251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4" name="Freeform 14"/>
          <p:cNvSpPr/>
          <p:nvPr/>
        </p:nvSpPr>
        <p:spPr>
          <a:xfrm>
            <a:off x="10270581" y="0"/>
            <a:ext cx="6779419" cy="1304188"/>
          </a:xfrm>
          <a:custGeom>
            <a:avLst/>
            <a:gdLst/>
            <a:ahLst/>
            <a:cxnLst/>
            <a:rect l="l" t="t" r="r" b="b"/>
            <a:pathLst>
              <a:path w="6779419" h="1304188">
                <a:moveTo>
                  <a:pt x="0" y="0"/>
                </a:moveTo>
                <a:lnTo>
                  <a:pt x="6779419" y="0"/>
                </a:lnTo>
                <a:lnTo>
                  <a:pt x="6779419" y="1304188"/>
                </a:lnTo>
                <a:lnTo>
                  <a:pt x="0" y="13041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1884" b="-27563"/>
            </a:stretch>
          </a:blipFill>
        </p:spPr>
        <p:txBody>
          <a:bodyPr/>
          <a:lstStyle/>
          <a:p>
            <a:endParaRPr lang="en-IN"/>
          </a:p>
        </p:txBody>
      </p:sp>
      <p:pic>
        <p:nvPicPr>
          <p:cNvPr id="15" name="Picture 14" descr="A red triangle on a black background&#10;&#10;AI-generated content may be incorrect.">
            <a:extLst>
              <a:ext uri="{FF2B5EF4-FFF2-40B4-BE49-F238E27FC236}">
                <a16:creationId xmlns:a16="http://schemas.microsoft.com/office/drawing/2014/main" id="{252509E6-206F-0015-8B75-33A2B64C85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45" y="140956"/>
            <a:ext cx="1449098" cy="140098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962550" y="4136707"/>
            <a:ext cx="7515225" cy="824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4AAD"/>
                </a:solidFill>
                <a:latin typeface="Montserrat Classic Bold"/>
              </a:rPr>
              <a:t>ADDITIONAL IMAGE OF THE PROJECT WORK IF REQUIRED</a:t>
            </a:r>
          </a:p>
        </p:txBody>
      </p:sp>
      <p:sp>
        <p:nvSpPr>
          <p:cNvPr id="3" name="Freeform 3"/>
          <p:cNvSpPr/>
          <p:nvPr/>
        </p:nvSpPr>
        <p:spPr>
          <a:xfrm>
            <a:off x="0" y="9661866"/>
            <a:ext cx="2046822" cy="625134"/>
          </a:xfrm>
          <a:custGeom>
            <a:avLst/>
            <a:gdLst/>
            <a:ahLst/>
            <a:cxnLst/>
            <a:rect l="l" t="t" r="r" b="b"/>
            <a:pathLst>
              <a:path w="2046822" h="625134">
                <a:moveTo>
                  <a:pt x="0" y="0"/>
                </a:moveTo>
                <a:lnTo>
                  <a:pt x="2046822" y="0"/>
                </a:lnTo>
                <a:lnTo>
                  <a:pt x="2046822" y="625134"/>
                </a:lnTo>
                <a:lnTo>
                  <a:pt x="0" y="6251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10515600" y="114229"/>
            <a:ext cx="6779419" cy="1304188"/>
          </a:xfrm>
          <a:custGeom>
            <a:avLst/>
            <a:gdLst/>
            <a:ahLst/>
            <a:cxnLst/>
            <a:rect l="l" t="t" r="r" b="b"/>
            <a:pathLst>
              <a:path w="6779419" h="1304188">
                <a:moveTo>
                  <a:pt x="0" y="0"/>
                </a:moveTo>
                <a:lnTo>
                  <a:pt x="6779419" y="0"/>
                </a:lnTo>
                <a:lnTo>
                  <a:pt x="6779419" y="1304188"/>
                </a:lnTo>
                <a:lnTo>
                  <a:pt x="0" y="13041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1884" b="-27563"/>
            </a:stretch>
          </a:blipFill>
        </p:spPr>
        <p:txBody>
          <a:bodyPr/>
          <a:lstStyle/>
          <a:p>
            <a:endParaRPr lang="en-IN"/>
          </a:p>
        </p:txBody>
      </p:sp>
      <p:pic>
        <p:nvPicPr>
          <p:cNvPr id="6" name="Picture 5" descr="A red triangle on a black background&#10;&#10;AI-generated content may be incorrect.">
            <a:extLst>
              <a:ext uri="{FF2B5EF4-FFF2-40B4-BE49-F238E27FC236}">
                <a16:creationId xmlns:a16="http://schemas.microsoft.com/office/drawing/2014/main" id="{FD8BF8A6-E626-542E-2ECC-D7F5405985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45" y="140956"/>
            <a:ext cx="1449098" cy="140098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1046" y="38766"/>
            <a:ext cx="6779419" cy="1304188"/>
          </a:xfrm>
          <a:custGeom>
            <a:avLst/>
            <a:gdLst/>
            <a:ahLst/>
            <a:cxnLst/>
            <a:rect l="l" t="t" r="r" b="b"/>
            <a:pathLst>
              <a:path w="6779419" h="1304188">
                <a:moveTo>
                  <a:pt x="0" y="0"/>
                </a:moveTo>
                <a:lnTo>
                  <a:pt x="6779419" y="0"/>
                </a:lnTo>
                <a:lnTo>
                  <a:pt x="6779419" y="1304188"/>
                </a:lnTo>
                <a:lnTo>
                  <a:pt x="0" y="13041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1884" b="-27563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0" y="9661866"/>
            <a:ext cx="2046822" cy="625134"/>
          </a:xfrm>
          <a:custGeom>
            <a:avLst/>
            <a:gdLst/>
            <a:ahLst/>
            <a:cxnLst/>
            <a:rect l="l" t="t" r="r" b="b"/>
            <a:pathLst>
              <a:path w="2046822" h="625134">
                <a:moveTo>
                  <a:pt x="0" y="0"/>
                </a:moveTo>
                <a:lnTo>
                  <a:pt x="2046822" y="0"/>
                </a:lnTo>
                <a:lnTo>
                  <a:pt x="2046822" y="625134"/>
                </a:lnTo>
                <a:lnTo>
                  <a:pt x="0" y="6251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5"/>
          <p:cNvSpPr txBox="1"/>
          <p:nvPr/>
        </p:nvSpPr>
        <p:spPr>
          <a:xfrm>
            <a:off x="950508" y="2037239"/>
            <a:ext cx="8045400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4AAD"/>
                </a:solidFill>
                <a:latin typeface="Montserrat Classic Bold"/>
              </a:rPr>
              <a:t>PROJECT DESCRIPTION: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950508" y="3217478"/>
            <a:ext cx="7515225" cy="5943600"/>
            <a:chOff x="0" y="0"/>
            <a:chExt cx="1979319" cy="156539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79319" cy="1565393"/>
            </a:xfrm>
            <a:custGeom>
              <a:avLst/>
              <a:gdLst/>
              <a:ahLst/>
              <a:cxnLst/>
              <a:rect l="l" t="t" r="r" b="b"/>
              <a:pathLst>
                <a:path w="1979319" h="1565393">
                  <a:moveTo>
                    <a:pt x="25754" y="0"/>
                  </a:moveTo>
                  <a:lnTo>
                    <a:pt x="1953564" y="0"/>
                  </a:lnTo>
                  <a:cubicBezTo>
                    <a:pt x="1967788" y="0"/>
                    <a:pt x="1979319" y="11531"/>
                    <a:pt x="1979319" y="25754"/>
                  </a:cubicBezTo>
                  <a:lnTo>
                    <a:pt x="1979319" y="1539638"/>
                  </a:lnTo>
                  <a:cubicBezTo>
                    <a:pt x="1979319" y="1553862"/>
                    <a:pt x="1967788" y="1565393"/>
                    <a:pt x="1953564" y="1565393"/>
                  </a:cubicBezTo>
                  <a:lnTo>
                    <a:pt x="25754" y="1565393"/>
                  </a:lnTo>
                  <a:cubicBezTo>
                    <a:pt x="11531" y="1565393"/>
                    <a:pt x="0" y="1553862"/>
                    <a:pt x="0" y="1539638"/>
                  </a:cubicBezTo>
                  <a:lnTo>
                    <a:pt x="0" y="25754"/>
                  </a:lnTo>
                  <a:cubicBezTo>
                    <a:pt x="0" y="11531"/>
                    <a:pt x="11531" y="0"/>
                    <a:pt x="25754" y="0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979319" cy="16034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220779" y="3412740"/>
            <a:ext cx="6657975" cy="1054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4AAD"/>
                </a:solidFill>
                <a:latin typeface="Montserrat Classic Bold"/>
              </a:rPr>
              <a:t>WRITE YOUR PROJECT DESCRIPTION IN THREE OR FOUR BULLET POINTS.</a:t>
            </a:r>
          </a:p>
          <a:p>
            <a:pPr marL="431801" lvl="1" indent="-215900">
              <a:lnSpc>
                <a:spcPts val="2800"/>
              </a:lnSpc>
              <a:buFont typeface="Arial"/>
              <a:buChar char="•"/>
            </a:pPr>
            <a:endParaRPr lang="en-US" sz="2000">
              <a:solidFill>
                <a:srgbClr val="004AAD"/>
              </a:solidFill>
              <a:latin typeface="Montserrat Classic Bold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9744075" y="3217478"/>
            <a:ext cx="7515225" cy="5943600"/>
            <a:chOff x="0" y="0"/>
            <a:chExt cx="1979319" cy="156539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79319" cy="1565393"/>
            </a:xfrm>
            <a:custGeom>
              <a:avLst/>
              <a:gdLst/>
              <a:ahLst/>
              <a:cxnLst/>
              <a:rect l="l" t="t" r="r" b="b"/>
              <a:pathLst>
                <a:path w="1979319" h="1565393">
                  <a:moveTo>
                    <a:pt x="25754" y="0"/>
                  </a:moveTo>
                  <a:lnTo>
                    <a:pt x="1953564" y="0"/>
                  </a:lnTo>
                  <a:cubicBezTo>
                    <a:pt x="1967788" y="0"/>
                    <a:pt x="1979319" y="11531"/>
                    <a:pt x="1979319" y="25754"/>
                  </a:cubicBezTo>
                  <a:lnTo>
                    <a:pt x="1979319" y="1539638"/>
                  </a:lnTo>
                  <a:cubicBezTo>
                    <a:pt x="1979319" y="1553862"/>
                    <a:pt x="1967788" y="1565393"/>
                    <a:pt x="1953564" y="1565393"/>
                  </a:cubicBezTo>
                  <a:lnTo>
                    <a:pt x="25754" y="1565393"/>
                  </a:lnTo>
                  <a:cubicBezTo>
                    <a:pt x="11531" y="1565393"/>
                    <a:pt x="0" y="1553862"/>
                    <a:pt x="0" y="1539638"/>
                  </a:cubicBezTo>
                  <a:lnTo>
                    <a:pt x="0" y="25754"/>
                  </a:lnTo>
                  <a:cubicBezTo>
                    <a:pt x="0" y="11531"/>
                    <a:pt x="11531" y="0"/>
                    <a:pt x="25754" y="0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1979319" cy="16034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0061575" y="3412740"/>
            <a:ext cx="6673850" cy="824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58" lvl="1" indent="-259079" algn="ctr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4AAD"/>
                </a:solidFill>
                <a:latin typeface="Montserrat Classic Bold"/>
              </a:rPr>
              <a:t>WRITE YOUR PROJECT CONCLUSIONS IN THREE OR FOUR BULLET POINTS.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744075" y="2037239"/>
            <a:ext cx="3926681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4AAD"/>
                </a:solidFill>
                <a:latin typeface="Montserrat Classic Bold"/>
              </a:rPr>
              <a:t>CONCLUSIONS:</a:t>
            </a:r>
          </a:p>
        </p:txBody>
      </p:sp>
      <p:pic>
        <p:nvPicPr>
          <p:cNvPr id="15" name="Picture 14" descr="A red triangle on a black background&#10;&#10;AI-generated content may be incorrect.">
            <a:extLst>
              <a:ext uri="{FF2B5EF4-FFF2-40B4-BE49-F238E27FC236}">
                <a16:creationId xmlns:a16="http://schemas.microsoft.com/office/drawing/2014/main" id="{E19818C8-6E56-4342-3899-12E8C1FB49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45" y="140956"/>
            <a:ext cx="1449098" cy="140098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16223" y="1930392"/>
            <a:ext cx="6410623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4AAD"/>
                </a:solidFill>
                <a:latin typeface="Montserrat Classic Bold"/>
              </a:rPr>
              <a:t>TEAM MEMBER DETAILS:</a:t>
            </a:r>
          </a:p>
        </p:txBody>
      </p:sp>
      <p:sp>
        <p:nvSpPr>
          <p:cNvPr id="3" name="Freeform 3"/>
          <p:cNvSpPr/>
          <p:nvPr/>
        </p:nvSpPr>
        <p:spPr>
          <a:xfrm>
            <a:off x="10632455" y="110817"/>
            <a:ext cx="6779419" cy="1304188"/>
          </a:xfrm>
          <a:custGeom>
            <a:avLst/>
            <a:gdLst/>
            <a:ahLst/>
            <a:cxnLst/>
            <a:rect l="l" t="t" r="r" b="b"/>
            <a:pathLst>
              <a:path w="6779419" h="1304188">
                <a:moveTo>
                  <a:pt x="0" y="0"/>
                </a:moveTo>
                <a:lnTo>
                  <a:pt x="6779419" y="0"/>
                </a:lnTo>
                <a:lnTo>
                  <a:pt x="6779419" y="1304188"/>
                </a:lnTo>
                <a:lnTo>
                  <a:pt x="0" y="13041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1884" b="-27563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0" y="9661866"/>
            <a:ext cx="2046822" cy="625134"/>
          </a:xfrm>
          <a:custGeom>
            <a:avLst/>
            <a:gdLst/>
            <a:ahLst/>
            <a:cxnLst/>
            <a:rect l="l" t="t" r="r" b="b"/>
            <a:pathLst>
              <a:path w="2046822" h="625134">
                <a:moveTo>
                  <a:pt x="0" y="0"/>
                </a:moveTo>
                <a:lnTo>
                  <a:pt x="2046822" y="0"/>
                </a:lnTo>
                <a:lnTo>
                  <a:pt x="2046822" y="625134"/>
                </a:lnTo>
                <a:lnTo>
                  <a:pt x="0" y="6251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728258" y="3204607"/>
            <a:ext cx="2831902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4AAD"/>
                </a:solidFill>
                <a:latin typeface="Montserrat Classic Bold"/>
              </a:rPr>
              <a:t>TEAM MEMBER 1 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466557" y="3204607"/>
            <a:ext cx="2891582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4AAD"/>
                </a:solidFill>
                <a:latin typeface="Montserrat Classic Bold"/>
              </a:rPr>
              <a:t>TEAM MEMBER 2 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939216" y="3204607"/>
            <a:ext cx="2878187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4AAD"/>
                </a:solidFill>
                <a:latin typeface="Montserrat Classic Bold"/>
              </a:rPr>
              <a:t>TEAM MEMBER 3 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28258" y="4067175"/>
            <a:ext cx="5472658" cy="173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004AAD"/>
                </a:solidFill>
                <a:latin typeface="Montserrat Classic Bold"/>
              </a:rPr>
              <a:t>NAME:</a:t>
            </a:r>
          </a:p>
          <a:p>
            <a:pPr>
              <a:lnSpc>
                <a:spcPts val="3499"/>
              </a:lnSpc>
            </a:pPr>
            <a:r>
              <a:rPr lang="en-US" sz="2499">
                <a:solidFill>
                  <a:srgbClr val="004AAD"/>
                </a:solidFill>
                <a:latin typeface="Montserrat Classic Bold"/>
              </a:rPr>
              <a:t>SEMESTER:</a:t>
            </a:r>
          </a:p>
          <a:p>
            <a:pPr>
              <a:lnSpc>
                <a:spcPts val="3499"/>
              </a:lnSpc>
            </a:pPr>
            <a:r>
              <a:rPr lang="en-US" sz="2499">
                <a:solidFill>
                  <a:srgbClr val="004AAD"/>
                </a:solidFill>
                <a:latin typeface="Montserrat Classic Bold"/>
              </a:rPr>
              <a:t>YEAR:</a:t>
            </a:r>
          </a:p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4AAD"/>
                </a:solidFill>
                <a:latin typeface="Montserrat Classic Bold"/>
              </a:rPr>
              <a:t>DEPARTMENT: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466557" y="4067175"/>
            <a:ext cx="5472658" cy="173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004AAD"/>
                </a:solidFill>
                <a:latin typeface="Montserrat Classic Bold"/>
              </a:rPr>
              <a:t>NAME:</a:t>
            </a:r>
          </a:p>
          <a:p>
            <a:pPr>
              <a:lnSpc>
                <a:spcPts val="3499"/>
              </a:lnSpc>
            </a:pPr>
            <a:r>
              <a:rPr lang="en-US" sz="2499">
                <a:solidFill>
                  <a:srgbClr val="004AAD"/>
                </a:solidFill>
                <a:latin typeface="Montserrat Classic Bold"/>
              </a:rPr>
              <a:t>SEMESTER:</a:t>
            </a:r>
          </a:p>
          <a:p>
            <a:pPr>
              <a:lnSpc>
                <a:spcPts val="3499"/>
              </a:lnSpc>
            </a:pPr>
            <a:r>
              <a:rPr lang="en-US" sz="2499">
                <a:solidFill>
                  <a:srgbClr val="004AAD"/>
                </a:solidFill>
                <a:latin typeface="Montserrat Classic Bold"/>
              </a:rPr>
              <a:t>YEAR:</a:t>
            </a:r>
          </a:p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4AAD"/>
                </a:solidFill>
                <a:latin typeface="Montserrat Classic Bold"/>
              </a:rPr>
              <a:t>DEPARTMENT: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939216" y="4067175"/>
            <a:ext cx="5472658" cy="173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004AAD"/>
                </a:solidFill>
                <a:latin typeface="Montserrat Classic Bold"/>
              </a:rPr>
              <a:t>NAME:</a:t>
            </a:r>
          </a:p>
          <a:p>
            <a:pPr>
              <a:lnSpc>
                <a:spcPts val="3499"/>
              </a:lnSpc>
            </a:pPr>
            <a:r>
              <a:rPr lang="en-US" sz="2499">
                <a:solidFill>
                  <a:srgbClr val="004AAD"/>
                </a:solidFill>
                <a:latin typeface="Montserrat Classic Bold"/>
              </a:rPr>
              <a:t>SEMESTER:</a:t>
            </a:r>
          </a:p>
          <a:p>
            <a:pPr>
              <a:lnSpc>
                <a:spcPts val="3499"/>
              </a:lnSpc>
            </a:pPr>
            <a:r>
              <a:rPr lang="en-US" sz="2499">
                <a:solidFill>
                  <a:srgbClr val="004AAD"/>
                </a:solidFill>
                <a:latin typeface="Montserrat Classic Bold"/>
              </a:rPr>
              <a:t>YEAR:</a:t>
            </a:r>
          </a:p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4AAD"/>
                </a:solidFill>
                <a:latin typeface="Montserrat Classic Bold"/>
              </a:rPr>
              <a:t>DEPARTMENT: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28258" y="6778625"/>
            <a:ext cx="3593455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4AAD"/>
                </a:solidFill>
                <a:latin typeface="Montserrat Classic Bold"/>
              </a:rPr>
              <a:t>TEAM MENTOR NAME: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28258" y="7394575"/>
            <a:ext cx="5472658" cy="173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004AAD"/>
                </a:solidFill>
                <a:latin typeface="Montserrat Classic Bold"/>
              </a:rPr>
              <a:t>NAME:</a:t>
            </a:r>
          </a:p>
          <a:p>
            <a:pPr>
              <a:lnSpc>
                <a:spcPts val="3499"/>
              </a:lnSpc>
            </a:pPr>
            <a:r>
              <a:rPr lang="en-US" sz="2499">
                <a:solidFill>
                  <a:srgbClr val="004AAD"/>
                </a:solidFill>
                <a:latin typeface="Montserrat Classic Bold"/>
              </a:rPr>
              <a:t>DESIGNATION:</a:t>
            </a:r>
          </a:p>
          <a:p>
            <a:pPr>
              <a:lnSpc>
                <a:spcPts val="3499"/>
              </a:lnSpc>
            </a:pPr>
            <a:r>
              <a:rPr lang="en-US" sz="2499">
                <a:solidFill>
                  <a:srgbClr val="004AAD"/>
                </a:solidFill>
                <a:latin typeface="Montserrat Classic Bold"/>
              </a:rPr>
              <a:t>DEPARTMENT:</a:t>
            </a:r>
          </a:p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4AAD"/>
                </a:solidFill>
                <a:latin typeface="Montserrat Classic Bold"/>
              </a:rPr>
              <a:t>COLLEGE:</a:t>
            </a:r>
          </a:p>
        </p:txBody>
      </p:sp>
      <p:pic>
        <p:nvPicPr>
          <p:cNvPr id="14" name="Picture 13" descr="A red triangle on a black background&#10;&#10;AI-generated content may be incorrect.">
            <a:extLst>
              <a:ext uri="{FF2B5EF4-FFF2-40B4-BE49-F238E27FC236}">
                <a16:creationId xmlns:a16="http://schemas.microsoft.com/office/drawing/2014/main" id="{E6838B5C-DA05-340E-B3A5-FC195364A1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45" y="140956"/>
            <a:ext cx="1449098" cy="140098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147</Words>
  <Application>Microsoft Office PowerPoint</Application>
  <PresentationFormat>Custom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Montserrat Classic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and Minimal Company Profile Presentation</dc:title>
  <dc:creator>TANCAM-E1</dc:creator>
  <cp:lastModifiedBy>Sivaramakrishnan Natesan</cp:lastModifiedBy>
  <cp:revision>3</cp:revision>
  <dcterms:created xsi:type="dcterms:W3CDTF">2006-08-16T00:00:00Z</dcterms:created>
  <dcterms:modified xsi:type="dcterms:W3CDTF">2025-02-20T13:08:11Z</dcterms:modified>
  <dc:identifier>DAF9lOCI3r0</dc:identifier>
</cp:coreProperties>
</file>