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2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3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5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4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6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" y="205660"/>
            <a:ext cx="33568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7891"/>
            <a:ext cx="33568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BCDE46-6DBF-45F6-AD0F-E78DF5FA51EF}"/>
              </a:ext>
            </a:extLst>
          </p:cNvPr>
          <p:cNvGrpSpPr/>
          <p:nvPr/>
        </p:nvGrpSpPr>
        <p:grpSpPr>
          <a:xfrm>
            <a:off x="72189" y="1052625"/>
            <a:ext cx="6593306" cy="276999"/>
            <a:chOff x="72189" y="1052625"/>
            <a:chExt cx="6593306" cy="27699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05B723B6-5E83-4FDF-93C5-AE54A79E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14DA15-4CC6-444C-98DA-6DF32AAD6953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1399453"/>
            <a:ext cx="6509084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16D65F-9225-4A40-9049-B055B9AA82A6}"/>
              </a:ext>
            </a:extLst>
          </p:cNvPr>
          <p:cNvGrpSpPr/>
          <p:nvPr/>
        </p:nvGrpSpPr>
        <p:grpSpPr>
          <a:xfrm>
            <a:off x="72189" y="2190852"/>
            <a:ext cx="6593306" cy="276999"/>
            <a:chOff x="72189" y="1052625"/>
            <a:chExt cx="6593306" cy="276999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6A112782-0CA1-45A1-A74D-3A0D3A2B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기술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ED03D53-DA81-4D9D-A089-0E6EC39D92B8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2537680"/>
            <a:ext cx="6509084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Python, SQL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F69D4F-3287-4CD4-86AF-3509D0C75221}"/>
              </a:ext>
            </a:extLst>
          </p:cNvPr>
          <p:cNvGrpSpPr/>
          <p:nvPr/>
        </p:nvGrpSpPr>
        <p:grpSpPr>
          <a:xfrm>
            <a:off x="72189" y="3430103"/>
            <a:ext cx="6593306" cy="276999"/>
            <a:chOff x="72189" y="1052625"/>
            <a:chExt cx="6593306" cy="276999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EDFACCB-889C-4C16-BD3F-1EA9189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교육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EAA510-F1F5-41D0-B90B-59867E0BCCCC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3784062"/>
            <a:ext cx="40787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3799450"/>
            <a:ext cx="40787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5BFC99-FE7B-466B-B22E-AE33F6959EA9}"/>
              </a:ext>
            </a:extLst>
          </p:cNvPr>
          <p:cNvGrpSpPr/>
          <p:nvPr/>
        </p:nvGrpSpPr>
        <p:grpSpPr>
          <a:xfrm>
            <a:off x="72189" y="4501056"/>
            <a:ext cx="6593306" cy="276999"/>
            <a:chOff x="72189" y="1052625"/>
            <a:chExt cx="6593306" cy="276999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675E3BE4-8720-400D-9B87-A3143295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</a:t>
              </a: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경험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1D1602C-545C-4AC3-8385-055950D0A68E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6D4251F4-57D7-4B89-AAB5-DE0D9A22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4885998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BF64548F-5A98-4A90-9AF9-51EFD5F1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4872423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2015B9B-3CEC-4F65-B4E7-F7405817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7208009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4886CB5-A008-4768-942A-84BBB4F9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7259081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C71CBE34-69FD-4B4D-A3FC-D83228CB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5107294"/>
            <a:ext cx="64128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한국은행에서 발간하는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 금융통화위원회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금통위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A29F292-A52E-48AC-83C5-365887C16552}"/>
              </a:ext>
            </a:extLst>
          </p:cNvPr>
          <p:cNvCxnSpPr>
            <a:cxnSpLocks/>
          </p:cNvCxnSpPr>
          <p:nvPr/>
        </p:nvCxnSpPr>
        <p:spPr>
          <a:xfrm>
            <a:off x="288760" y="5173579"/>
            <a:ext cx="0" cy="7459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">
            <a:extLst>
              <a:ext uri="{FF2B5EF4-FFF2-40B4-BE49-F238E27FC236}">
                <a16:creationId xmlns:a16="http://schemas.microsoft.com/office/drawing/2014/main" id="{047FA6AF-2EC8-4F68-BC70-BCFFAF7A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6002634"/>
            <a:ext cx="65090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Scrapy(crawling tool)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만개의 금리관련 뉴스기사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(tokenize,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ngramize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수집된 데이터 통합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전월대비 콜금리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변동량을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텍스트 문서들의 경향성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(hawkish/dovish)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라벨링된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문서에 나타난 토큰들의 빈도 수를 통해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token,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경향성 분류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의사록의 문장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경향성 수치화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실제금리와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FA3A4C26-74F2-45A5-A132-B5D13B91D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8275963"/>
            <a:ext cx="65090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네이버리뷰데이터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fasttext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modeling(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README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C078F34B-16AB-46B6-B539-5817F463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7519256"/>
            <a:ext cx="64128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ffectLst/>
                <a:latin typeface="맑은고딕"/>
              </a:rPr>
              <a:t>Convolution Neural Networks for Sentence Classification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effectLst/>
                <a:latin typeface="맑은고딕"/>
              </a:rPr>
              <a:t>논문을 바탕으로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자연어처리에 기존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RNN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기반이 아닌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CNN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구조를 활용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,filter size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로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ngram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의 기능을 수행하며 좋은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성능낼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수 있음 보임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. </a:t>
            </a:r>
          </a:p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위키피디아문서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기반인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Facebook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의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Fasttext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네이버영화리뷰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training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set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word2vec,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Contextualized Embedding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등의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Token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embedding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방식 차이에 따라 성능을 비교해 보았다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.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effectLst/>
              <a:latin typeface="맑은고딕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B978396-9804-44BF-8220-C22799E55331}"/>
              </a:ext>
            </a:extLst>
          </p:cNvPr>
          <p:cNvCxnSpPr>
            <a:cxnSpLocks/>
          </p:cNvCxnSpPr>
          <p:nvPr/>
        </p:nvCxnSpPr>
        <p:spPr>
          <a:xfrm>
            <a:off x="288760" y="7508597"/>
            <a:ext cx="0" cy="7459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752339A-8680-402C-9799-401D4CF4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856787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8C6970-119F-40D8-96C7-AC66A13C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835671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Attention+seq2seq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6564B3-44F9-4169-8198-03605916330E}"/>
              </a:ext>
            </a:extLst>
          </p:cNvPr>
          <p:cNvGrpSpPr/>
          <p:nvPr/>
        </p:nvGrpSpPr>
        <p:grpSpPr>
          <a:xfrm>
            <a:off x="72189" y="518603"/>
            <a:ext cx="6593306" cy="276999"/>
            <a:chOff x="72189" y="1052625"/>
            <a:chExt cx="6593306" cy="27699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BDAF7742-7127-47E0-8244-F5C48278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</a:t>
              </a: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경험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E90201C-2141-493A-BB15-E6542FFB3CD9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E84B8BAC-02D1-4CA0-973D-6BA74C1E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63" y="3106695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BC68A53-1D6C-4B82-8655-46249A29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3121675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A194719-E25C-433B-BA69-803438C8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3960012"/>
            <a:ext cx="650908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신한카드 이용데이터를 이용해 코로나 전후 연령별 카테고리별 변화 분석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공공데이터 포털 서울시 상권데이터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하차인원데이터를 이용하여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전후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상권 수 변화량과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지하철역 하차 인원수 변화량과의 상관관계 분석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google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상권정보 및 이용자 데이터 수집 및 데이터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지도위에 특정구역 위 격자화를 하여 격자 별 통계계산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 수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지도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visualizing,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 장소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up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12FC284-729B-4357-ABBA-CD76ECB6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1775421"/>
            <a:ext cx="65090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기반으로 전체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 modeling/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input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문장의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전처리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방법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글자단위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Okt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mecab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  <a:ea typeface="+mj-ea"/>
              </a:rPr>
              <a:t>inp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문장배열순서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정방향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역방향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논문 참고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은닉층의 초기화방법을 달리하면서 번역기의 성능을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높여나감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 github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정리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750ED2-B74A-4584-9062-FEABC377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1087770"/>
            <a:ext cx="64128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1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Sequence to Sequence Learning with Neural Networks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논문 및 </a:t>
            </a:r>
            <a:r>
              <a:rPr lang="en-US" altLang="ko-KR" sz="1000" b="0" i="0" dirty="0" err="1">
                <a:solidFill>
                  <a:srgbClr val="6A737D"/>
                </a:solidFill>
                <a:effectLst/>
                <a:latin typeface="+mj-ea"/>
                <a:ea typeface="+mj-ea"/>
              </a:rPr>
              <a:t>tensorflow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사이트를 기반으로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attention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기법이 포함된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seq2seq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한영변환을 구현해보고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BLEU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로 성능을 테스트 해보고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논문리뷰 및 코드 정리를 하였습니다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sz="1000" b="0" i="0" dirty="0" err="1">
                <a:solidFill>
                  <a:srgbClr val="6A737D"/>
                </a:solidFill>
                <a:effectLst/>
                <a:latin typeface="+mj-ea"/>
                <a:ea typeface="+mj-ea"/>
              </a:rPr>
              <a:t>korpus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1000" b="0" i="0" dirty="0" err="1">
                <a:solidFill>
                  <a:srgbClr val="6A737D"/>
                </a:solidFill>
                <a:effectLst/>
                <a:latin typeface="+mj-ea"/>
                <a:ea typeface="+mj-ea"/>
              </a:rPr>
              <a:t>aihub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의 한국어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영어 번역 말뭉치를 사용하였습니다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EADDCD-D974-4A10-A23F-0E7DB7208E5E}"/>
              </a:ext>
            </a:extLst>
          </p:cNvPr>
          <p:cNvCxnSpPr>
            <a:cxnSpLocks/>
          </p:cNvCxnSpPr>
          <p:nvPr/>
        </p:nvCxnSpPr>
        <p:spPr>
          <a:xfrm>
            <a:off x="288760" y="1156578"/>
            <a:ext cx="0" cy="48519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43159326-2D65-4909-9FB7-83B802D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3382973"/>
            <a:ext cx="6412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3BB71A-9ECB-44D5-9AB6-DDB5F4379F73}"/>
              </a:ext>
            </a:extLst>
          </p:cNvPr>
          <p:cNvCxnSpPr>
            <a:cxnSpLocks/>
          </p:cNvCxnSpPr>
          <p:nvPr/>
        </p:nvCxnSpPr>
        <p:spPr>
          <a:xfrm>
            <a:off x="288760" y="3424114"/>
            <a:ext cx="0" cy="358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0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517</Words>
  <Application>Microsoft Office PowerPoint</Application>
  <PresentationFormat>A4 용지(210x297mm)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맑은고딕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9</cp:revision>
  <dcterms:created xsi:type="dcterms:W3CDTF">2020-09-22T00:25:57Z</dcterms:created>
  <dcterms:modified xsi:type="dcterms:W3CDTF">2020-09-22T04:34:03Z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