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D03C-44D1-4D14-A0DB-818568C34826}" v="355" dt="2020-09-22T02:50:3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1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3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35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4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6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4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5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6C09-8350-46A3-A934-715D20D4F05E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2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NOUyv" TargetMode="External"/><Relationship Id="rId2" Type="http://schemas.openxmlformats.org/officeDocument/2006/relationships/hyperlink" Target="https://github.com/Changyoon-Le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EB2AB49-CF9A-4675-9E09-01DCA124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" y="97939"/>
            <a:ext cx="33568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: 이창윤</a:t>
            </a: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kumimoji="0" lang="ko-KR" altLang="ko-KR" sz="110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</a:t>
            </a: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rgbClr val="4183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/Changyoon-Lee</a:t>
            </a:r>
            <a:endParaRPr kumimoji="0" lang="en-US" altLang="ko-KR" sz="1100" i="0" u="none" strike="noStrike" cap="none" normalizeH="0" baseline="0">
              <a:ln>
                <a:noFill/>
              </a:ln>
              <a:solidFill>
                <a:srgbClr val="4183C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otion : 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https://bit.ly/2INOUyv </a:t>
            </a:r>
            <a:endParaRPr kumimoji="0" lang="en-US" altLang="ko-KR" sz="110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2EC186-F997-462A-8048-CA1B5E3E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07891"/>
            <a:ext cx="21852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lkingkongl@naver.com</a:t>
            </a:r>
            <a:endParaRPr lang="en-US" altLang="ko-KR" sz="11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010-4039-1940</a:t>
            </a: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0BCDE46-6DBF-45F6-AD0F-E78DF5FA51EF}"/>
              </a:ext>
            </a:extLst>
          </p:cNvPr>
          <p:cNvGrpSpPr/>
          <p:nvPr/>
        </p:nvGrpSpPr>
        <p:grpSpPr>
          <a:xfrm>
            <a:off x="72189" y="1052625"/>
            <a:ext cx="6593306" cy="276999"/>
            <a:chOff x="72189" y="1052625"/>
            <a:chExt cx="6593306" cy="276999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05B723B6-5E83-4FDF-93C5-AE54A79E0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A14DA15-4CC6-444C-98DA-6DF32AAD6953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072E6D22-9923-482A-8FD1-ED24C3F7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1407147"/>
            <a:ext cx="6509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자연어처리</a:t>
            </a:r>
            <a:endParaRPr kumimoji="0" lang="en-US" altLang="ko-KR" sz="110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한양대학교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기계공학부 전공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(2019.02 </a:t>
            </a: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졸업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양산기술 정규직 근무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2019.01~2020.03)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16D65F-9225-4A40-9049-B055B9AA82A6}"/>
              </a:ext>
            </a:extLst>
          </p:cNvPr>
          <p:cNvGrpSpPr/>
          <p:nvPr/>
        </p:nvGrpSpPr>
        <p:grpSpPr>
          <a:xfrm>
            <a:off x="72189" y="2206891"/>
            <a:ext cx="6593306" cy="276999"/>
            <a:chOff x="72189" y="1052625"/>
            <a:chExt cx="6593306" cy="276999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6A112782-0CA1-45A1-A74D-3A0D3A2B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가능 기술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ED03D53-DA81-4D9D-A089-0E6EC39D92B8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30A151CE-1742-4767-AC54-FB24FD68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2553719"/>
            <a:ext cx="6509084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Python, SQL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툴 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sklearn, Tensorflow, Pytorch, matlab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협업 툴 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github, slack, notion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F69D4F-3287-4CD4-86AF-3509D0C75221}"/>
              </a:ext>
            </a:extLst>
          </p:cNvPr>
          <p:cNvGrpSpPr/>
          <p:nvPr/>
        </p:nvGrpSpPr>
        <p:grpSpPr>
          <a:xfrm>
            <a:off x="72189" y="3446142"/>
            <a:ext cx="6593306" cy="276999"/>
            <a:chOff x="72189" y="1052625"/>
            <a:chExt cx="6593306" cy="276999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8EDFACCB-889C-4C16-BD3F-1EA9189F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교육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자격증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2EAA510-F1F5-41D0-B90B-59867E0BCCCC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387F06C4-514F-4558-8A2B-1B6C6F2F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3800101"/>
            <a:ext cx="4559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혁신성장 청년인재 집중양성</a:t>
            </a:r>
            <a:b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자연어처리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기업데이터 분석과정 수료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(920h)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E35DCC6-6AD2-4C66-9CE5-0371FDBD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3815489"/>
            <a:ext cx="40787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멀티캠퍼스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역삼</a:t>
            </a:r>
            <a:b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2020.05~2020.11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5BFC99-FE7B-466B-B22E-AE33F6959EA9}"/>
              </a:ext>
            </a:extLst>
          </p:cNvPr>
          <p:cNvGrpSpPr/>
          <p:nvPr/>
        </p:nvGrpSpPr>
        <p:grpSpPr>
          <a:xfrm>
            <a:off x="72189" y="5112326"/>
            <a:ext cx="6593306" cy="276999"/>
            <a:chOff x="72189" y="1052625"/>
            <a:chExt cx="6593306" cy="276999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675E3BE4-8720-400D-9B87-A3143295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</a:t>
              </a:r>
              <a:r>
                <a:rPr lang="ko-KR" altLang="en-US" sz="1200" b="1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경험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1D1602C-545C-4AC3-8385-055950D0A68E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2" name="Rectangle 1">
            <a:extLst>
              <a:ext uri="{FF2B5EF4-FFF2-40B4-BE49-F238E27FC236}">
                <a16:creationId xmlns:a16="http://schemas.microsoft.com/office/drawing/2014/main" id="{6D4251F4-57D7-4B89-AAB5-DE0D9A22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5497268"/>
            <a:ext cx="65090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BF64548F-5A98-4A90-9AF9-51EFD5F1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5483693"/>
            <a:ext cx="40787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62015B9B-3CEC-4F65-B4E7-F7405817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7993451"/>
            <a:ext cx="40787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B4886CB5-A008-4768-942A-84BBB4F93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8044523"/>
            <a:ext cx="65090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C71CBE34-69FD-4B4D-A3FC-D83228CB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5" y="5718564"/>
            <a:ext cx="641282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한국은행에서 발간하는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 금융통화위원회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금통위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중앙은행이 시행하는 정책의 방향과 현 경제 상황에 대한 중앙은행의 판단이 포함되어 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금통위 의사록의 문제는 매우 절제되어 있기 때문에 일반전인 독해로는 명확한 의미를 파악하는 것이 불가능하다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텍스트 마이닝을 활용하여 금통위 의사록에 담겨있는 어조를 추출하여 수치화하고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금리의 변동과 얼마나 유사한지를 살펴보면서 지수의 설명력과 예측력을 검증한다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A29F292-A52E-48AC-83C5-365887C16552}"/>
              </a:ext>
            </a:extLst>
          </p:cNvPr>
          <p:cNvCxnSpPr>
            <a:cxnSpLocks/>
          </p:cNvCxnSpPr>
          <p:nvPr/>
        </p:nvCxnSpPr>
        <p:spPr>
          <a:xfrm>
            <a:off x="288760" y="5784849"/>
            <a:ext cx="0" cy="74596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">
            <a:extLst>
              <a:ext uri="{FF2B5EF4-FFF2-40B4-BE49-F238E27FC236}">
                <a16:creationId xmlns:a16="http://schemas.microsoft.com/office/drawing/2014/main" id="{047FA6AF-2EC8-4F68-BC70-BCFFAF7AE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6613904"/>
            <a:ext cx="65090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Scrapy(crawling tool)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만개의 금리관련 뉴스기사 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(tokenize, 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ngramize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pipeline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수집된 데이터 통합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전월대비 콜금리 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변동량을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텍스트 문서들의 경향성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(hawkish/dovish)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라벨링된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문서에 나타난 토큰들의 빈도 수를 통해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token, 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ngram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경향성 분류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b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의사록의 문장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문서의 경향성 수치화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실제금리와 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FA3A4C26-74F2-45A5-A132-B5D13B91D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9061405"/>
            <a:ext cx="65090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네이버리뷰데이터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Konlpy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fasttext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embedding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modeling(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b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모델링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 Github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README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id="{C078F34B-16AB-46B6-B539-5817F463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5" y="8381642"/>
            <a:ext cx="64128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 </a:t>
            </a:r>
            <a:r>
              <a:rPr lang="ko-KR" altLang="en-US" sz="10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컴퓨터 비전을 위해 고안 되었지만</a:t>
            </a:r>
            <a:r>
              <a:rPr lang="en-US" altLang="ko-KR" sz="10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 </a:t>
            </a:r>
            <a:r>
              <a:rPr lang="ko-KR" altLang="en-US" sz="1000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자연어 처리에 대해서도 효과적임을 보인다</a:t>
            </a:r>
            <a:endParaRPr lang="ko-KR" altLang="en-US" sz="1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네이버영화리뷰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training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set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으로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Fasttext, word2vec,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Contextualized Embedding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등의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Token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embedding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 방식 차이에 따라 성능을 비교해 보았고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,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추가적으로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RNN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모델과도 비교해 보았다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고딕"/>
              </a:rPr>
              <a:t>.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effectLst/>
              <a:latin typeface="맑은고딕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B978396-9804-44BF-8220-C22799E55331}"/>
              </a:ext>
            </a:extLst>
          </p:cNvPr>
          <p:cNvCxnSpPr>
            <a:cxnSpLocks/>
          </p:cNvCxnSpPr>
          <p:nvPr/>
        </p:nvCxnSpPr>
        <p:spPr>
          <a:xfrm>
            <a:off x="288760" y="8294039"/>
            <a:ext cx="0" cy="74596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>
            <a:extLst>
              <a:ext uri="{FF2B5EF4-FFF2-40B4-BE49-F238E27FC236}">
                <a16:creationId xmlns:a16="http://schemas.microsoft.com/office/drawing/2014/main" id="{5CBEC54A-F35C-419E-8AFE-E8891A2B4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4264420"/>
            <a:ext cx="4559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한국데이터진흥원 주관 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 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빅콘테스트 공모전</a:t>
            </a:r>
            <a:b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최우수상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(sk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텔레콤상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E4A6BA80-4174-40BA-91BA-C118DF28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4356752"/>
            <a:ext cx="4078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2020.12.15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2EE7B853-9A1E-4EA0-9608-06863651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4734302"/>
            <a:ext cx="455996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r>
              <a:rPr lang="en-US" altLang="ko-KR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(SQLD) </a:t>
            </a: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7E741DA0-A1F2-4010-84B7-D553A5664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4741996"/>
            <a:ext cx="4078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2020.12.29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5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3752339A-8680-402C-9799-401D4CF4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856787"/>
            <a:ext cx="40787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8C6970-119F-40D8-96C7-AC66A13C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835671"/>
            <a:ext cx="65090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Attention+seq2seq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16564B3-44F9-4169-8198-03605916330E}"/>
              </a:ext>
            </a:extLst>
          </p:cNvPr>
          <p:cNvGrpSpPr/>
          <p:nvPr/>
        </p:nvGrpSpPr>
        <p:grpSpPr>
          <a:xfrm>
            <a:off x="72189" y="518603"/>
            <a:ext cx="6593306" cy="276999"/>
            <a:chOff x="72189" y="1052625"/>
            <a:chExt cx="6593306" cy="27699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BDAF7742-7127-47E0-8244-F5C48278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" y="1052625"/>
              <a:ext cx="335681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</a:t>
              </a:r>
              <a:r>
                <a:rPr lang="ko-KR" altLang="en-US" sz="1200" b="1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경험</a:t>
              </a:r>
              <a:endPara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E90201C-2141-493A-BB15-E6542FFB3CD9}"/>
                </a:ext>
              </a:extLst>
            </p:cNvPr>
            <p:cNvCxnSpPr/>
            <p:nvPr/>
          </p:nvCxnSpPr>
          <p:spPr>
            <a:xfrm>
              <a:off x="156411" y="1299409"/>
              <a:ext cx="6509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E84B8BAC-02D1-4CA0-973D-6BA74C1E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49" y="3513095"/>
            <a:ext cx="40787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20.08.23.~20.09.28   </a:t>
            </a:r>
            <a:endParaRPr lang="en-US" altLang="ko-KR" sz="105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BC68A53-1D6C-4B82-8655-46249A29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3528075"/>
            <a:ext cx="65090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11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A194719-E25C-433B-BA69-803438C8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4289468"/>
            <a:ext cx="65090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신한카드 이용데이터를 이용해 코로나 전후 연령별 카테고리별 변화 분석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포털 서울시 상권데이터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하차인원데이터를 이용하여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 전후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동별 상권 수 변화량과</a:t>
            </a:r>
            <a:b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유동인구 간의 상관관계 분석</a:t>
            </a:r>
            <a:endParaRPr lang="en-US" altLang="ko-KR" sz="10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하차 인원수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0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상권정보 및 이용자 데이터 수집 및 데이터 </a:t>
            </a:r>
            <a:r>
              <a:rPr lang="ko-KR" altLang="en-US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지도위에 특정구역 위 격자화를 하여 격자 별 통계계산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상권 수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혼잡도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Folium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지도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visualizing,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 장소 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구현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12FC284-729B-4357-ABBA-CD76ECB6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1633719"/>
            <a:ext cx="650908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기반으로 전체 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 modeling</a:t>
            </a:r>
            <a:b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Preprocessing-&gt; Keras</a:t>
            </a:r>
            <a:r>
              <a:rPr lang="ko-KR" altLang="en-US" sz="1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 </a:t>
            </a:r>
            <a:r>
              <a:rPr lang="ko-KR" altLang="en-US" sz="1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1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training set fitting -&gt; model </a:t>
            </a:r>
            <a:r>
              <a:rPr lang="ko-KR" altLang="en-US" sz="1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 </a:t>
            </a:r>
            <a:r>
              <a:rPr lang="en-US" altLang="ko-KR" sz="1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Blue score </a:t>
            </a:r>
            <a:r>
              <a:rPr lang="ko-KR" altLang="en-US" sz="1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</a:t>
            </a:r>
            <a:endParaRPr lang="en-US" altLang="ko-KR" sz="1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/>
            <a:endParaRPr lang="en-US" altLang="ko-KR" sz="10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 </a:t>
            </a:r>
            <a:r>
              <a:rPr lang="ko-KR" altLang="en-US" sz="1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높이기 위한 여러 시도 및 결과 비교</a:t>
            </a:r>
            <a:br>
              <a:rPr lang="en-US" altLang="ko-KR" sz="1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input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문장의 토큰화 방법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sz="1000" kern="0">
                <a:solidFill>
                  <a:srgbClr val="000000"/>
                </a:solidFill>
                <a:latin typeface="+mj-ea"/>
                <a:ea typeface="+mj-ea"/>
              </a:rPr>
              <a:t>inp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ut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문장배열순서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정방향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/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역방향</a:t>
            </a:r>
            <a:r>
              <a:rPr lang="en-US" altLang="ko-KR" sz="9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은닉층의 초기화방법을 달리하면서 번역기의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성능을 높여나감</a:t>
            </a:r>
            <a:endParaRPr lang="en-US" altLang="ko-KR" sz="1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750ED2-B74A-4584-9062-FEABC377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5" y="1087770"/>
            <a:ext cx="64128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1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Sequence to Sequence Learning with Neural Networks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논문 및 </a:t>
            </a:r>
            <a:r>
              <a:rPr lang="en-US" altLang="ko-KR" sz="1000" b="0" i="0" dirty="0" err="1">
                <a:solidFill>
                  <a:srgbClr val="6A737D"/>
                </a:solidFill>
                <a:effectLst/>
                <a:latin typeface="+mj-ea"/>
                <a:ea typeface="+mj-ea"/>
              </a:rPr>
              <a:t>tensorflow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사이트를 기반으로 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attention 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기법이 포함된 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seq2seq 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한영변환을 구현해보고 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BLEU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로 성능을 </a:t>
            </a:r>
            <a:r>
              <a:rPr lang="ko-KR" altLang="en-US" sz="1000" b="0" i="0">
                <a:solidFill>
                  <a:srgbClr val="6A737D"/>
                </a:solidFill>
                <a:effectLst/>
                <a:latin typeface="+mj-ea"/>
                <a:ea typeface="+mj-ea"/>
              </a:rPr>
              <a:t>테스트 해보았다</a:t>
            </a:r>
            <a:r>
              <a:rPr lang="en-US" altLang="ko-KR" sz="1000" b="0" i="0">
                <a:solidFill>
                  <a:srgbClr val="6A737D"/>
                </a:solidFill>
                <a:effectLst/>
                <a:latin typeface="+mj-ea"/>
                <a:ea typeface="+mj-ea"/>
              </a:rPr>
              <a:t>. korpus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는 </a:t>
            </a:r>
            <a:r>
              <a:rPr lang="en-US" altLang="ko-KR" sz="1000" b="0" i="0" dirty="0" err="1">
                <a:solidFill>
                  <a:srgbClr val="6A737D"/>
                </a:solidFill>
                <a:effectLst/>
                <a:latin typeface="+mj-ea"/>
                <a:ea typeface="+mj-ea"/>
              </a:rPr>
              <a:t>aihub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의 한국어</a:t>
            </a:r>
            <a:r>
              <a:rPr lang="en-US" altLang="ko-KR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-</a:t>
            </a:r>
            <a:r>
              <a:rPr lang="ko-KR" altLang="en-US" sz="1000" b="0" i="0" dirty="0">
                <a:solidFill>
                  <a:srgbClr val="6A737D"/>
                </a:solidFill>
                <a:effectLst/>
                <a:latin typeface="+mj-ea"/>
                <a:ea typeface="+mj-ea"/>
              </a:rPr>
              <a:t>영어 번역 </a:t>
            </a:r>
            <a:r>
              <a:rPr lang="ko-KR" altLang="en-US" sz="1000" b="0" i="0">
                <a:solidFill>
                  <a:srgbClr val="6A737D"/>
                </a:solidFill>
                <a:effectLst/>
                <a:latin typeface="+mj-ea"/>
                <a:ea typeface="+mj-ea"/>
              </a:rPr>
              <a:t>말뭉치를 사용하였다</a:t>
            </a:r>
            <a:r>
              <a:rPr lang="en-US" altLang="ko-KR" sz="1000" b="0" i="0">
                <a:solidFill>
                  <a:srgbClr val="6A737D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EADDCD-D974-4A10-A23F-0E7DB7208E5E}"/>
              </a:ext>
            </a:extLst>
          </p:cNvPr>
          <p:cNvCxnSpPr>
            <a:cxnSpLocks/>
          </p:cNvCxnSpPr>
          <p:nvPr/>
        </p:nvCxnSpPr>
        <p:spPr>
          <a:xfrm>
            <a:off x="288760" y="1156578"/>
            <a:ext cx="0" cy="48519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43159326-2D65-4909-9FB7-83B802DF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5" y="3789373"/>
            <a:ext cx="64128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감염병으로 인한 소비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경제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행동 변화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사회적 영향 분석을 통해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뉴노멀시대의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서비스 아이디어 제시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인구 밀집도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기반 카페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음식점 추천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서비스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13BB71A-9ECB-44D5-9AB6-DDB5F4379F73}"/>
              </a:ext>
            </a:extLst>
          </p:cNvPr>
          <p:cNvCxnSpPr>
            <a:cxnSpLocks/>
          </p:cNvCxnSpPr>
          <p:nvPr/>
        </p:nvCxnSpPr>
        <p:spPr>
          <a:xfrm>
            <a:off x="288760" y="3830514"/>
            <a:ext cx="0" cy="3589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7C290938-9DC9-4D49-BEEF-57D163A9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884" y="6325798"/>
            <a:ext cx="40787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 01~20.10.22</a:t>
            </a:r>
            <a:endParaRPr lang="en-US" altLang="ko-KR" sz="105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EC4498AB-8E13-47E9-A8CD-3EFBD9A1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6304682"/>
            <a:ext cx="65090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1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비지도학습을 통한 영한번역구현</a:t>
            </a:r>
            <a:endParaRPr lang="en-US" altLang="ko-KR" sz="11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27AADB4-4961-4326-9A2F-E01994832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1" y="7255156"/>
            <a:ext cx="650908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000" b="1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 문서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 문서 각각 약 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만문장 전처리 및 토큰화 진행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-kkma/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-nltk)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Word2vec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영어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한국어 데이터 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모델의 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pytorch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코드를 현재 </a:t>
            </a: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맞게 수정</a:t>
            </a:r>
            <a:endParaRPr lang="en-US" altLang="ko-KR" sz="10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gpu </a:t>
            </a:r>
            <a:r>
              <a:rPr lang="ko-KR" altLang="en-US" sz="1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이용하여 학습진행 및 결과 정리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b="1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6E728E59-90C4-414E-ACA3-1ADBCAE7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25" y="6633725"/>
            <a:ext cx="64128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많은 양의 병렬코퍼스 수집의 어려움이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NMT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에서 실질적 문제로 대두되었다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따라서 병렬 데이터를 전혀 사용하지 않고 단일 언어 코퍼스만을 사용하는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NMT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시스템을 이용한 기계번역을 구현해 보았다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E55FEFD-005E-4EEC-85F7-8D35241A69A4}"/>
              </a:ext>
            </a:extLst>
          </p:cNvPr>
          <p:cNvCxnSpPr>
            <a:cxnSpLocks/>
          </p:cNvCxnSpPr>
          <p:nvPr/>
        </p:nvCxnSpPr>
        <p:spPr>
          <a:xfrm>
            <a:off x="288760" y="6625589"/>
            <a:ext cx="0" cy="48519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0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0332B0A385E94B807D70B3C2DD7F7B" ma:contentTypeVersion="2" ma:contentTypeDescription="새 문서를 만듭니다." ma:contentTypeScope="" ma:versionID="96cf4451611b8f8de5712967cf96ee29">
  <xsd:schema xmlns:xsd="http://www.w3.org/2001/XMLSchema" xmlns:xs="http://www.w3.org/2001/XMLSchema" xmlns:p="http://schemas.microsoft.com/office/2006/metadata/properties" xmlns:ns3="b35b42e8-84bb-4999-a127-46c3e9b9aeb6" targetNamespace="http://schemas.microsoft.com/office/2006/metadata/properties" ma:root="true" ma:fieldsID="78657f65c5c0e9ec42d84544dced70cc" ns3:_="">
    <xsd:import namespace="b35b42e8-84bb-4999-a127-46c3e9b9ae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b42e8-84bb-4999-a127-46c3e9b9a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544500-C9BE-4E90-86F2-9D24B7C80C45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b35b42e8-84bb-4999-a127-46c3e9b9aeb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1D9428-CF29-460C-A5D3-C6EE483171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2622F-2C3E-4609-9388-EF6310F23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5b42e8-84bb-4999-a127-46c3e9b9a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639</Words>
  <Application>Microsoft Office PowerPoint</Application>
  <PresentationFormat>A4 용지(210x297mm)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나눔스퀘어라운드 Regular</vt:lpstr>
      <vt:lpstr>맑은 고딕</vt:lpstr>
      <vt:lpstr>맑은고딕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이창윤</dc:creator>
  <cp:lastModifiedBy>이창윤</cp:lastModifiedBy>
  <cp:revision>22</cp:revision>
  <dcterms:created xsi:type="dcterms:W3CDTF">2020-09-22T00:25:57Z</dcterms:created>
  <dcterms:modified xsi:type="dcterms:W3CDTF">2021-01-04T15:09:55Z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0x010100AB0332B0A385E94B807D70B3C2DD7F7B</vt:lpwstr>
  </property>
</Properties>
</file>