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50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3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0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1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4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28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6A8E-9603-4EF9-9C76-2FEBA4635DC2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1520-63E7-41E6-BDF9-26E5BE06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51"/>
          <a:stretch/>
        </p:blipFill>
        <p:spPr>
          <a:xfrm>
            <a:off x="9170216" y="1303834"/>
            <a:ext cx="2695201" cy="7995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89"/>
          <a:stretch/>
        </p:blipFill>
        <p:spPr>
          <a:xfrm>
            <a:off x="9163866" y="3094081"/>
            <a:ext cx="2695201" cy="798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80655" y="2904420"/>
            <a:ext cx="11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Up regulated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36645" y="1102568"/>
            <a:ext cx="1271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Down regulated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3766505" y="769901"/>
            <a:ext cx="3533183" cy="5803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Identification of DEGs (|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log₂FC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|≥1)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RNA-</a:t>
            </a:r>
            <a:r>
              <a:rPr lang="en-US" altLang="ko-KR" sz="105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seq</a:t>
            </a:r>
            <a:r>
              <a:rPr lang="en-US" altLang="ko-KR" sz="105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siLuc</a:t>
            </a:r>
            <a:r>
              <a:rPr lang="en-US" altLang="ko-KR" sz="105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, siLin28a (filter &gt;=30)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Down </a:t>
            </a:r>
            <a:r>
              <a:rPr lang="en-US" altLang="ko-KR" sz="105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regulated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Up regulated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Obtain Protein-Protein Interaction Network (PPI) from public database (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StringDB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).</a:t>
            </a: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Extract sub-PPI network with edge score.</a:t>
            </a:r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DEGs as seeds, propagate information through network iteratively. 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Analyze highly scored non-seed genes (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EnrichR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).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772562" y="781425"/>
            <a:ext cx="3527126" cy="32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Workflow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024" y="4978673"/>
            <a:ext cx="2900125" cy="7562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731" y="3294824"/>
            <a:ext cx="1313587" cy="124445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497" y="3294824"/>
            <a:ext cx="1535670" cy="1244451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4148034" y="3348391"/>
            <a:ext cx="920858" cy="76677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15620" y="3235093"/>
            <a:ext cx="1632539" cy="140712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4540672" y="4134214"/>
            <a:ext cx="1479550" cy="508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7" idx="0"/>
          </p:cNvCxnSpPr>
          <p:nvPr/>
        </p:nvCxnSpPr>
        <p:spPr>
          <a:xfrm flipV="1">
            <a:off x="4511077" y="3235093"/>
            <a:ext cx="1720813" cy="11329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-10288" y="0"/>
            <a:ext cx="12202288" cy="574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Network analysis to predict the influence of Lin28a deficiency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396" y="769361"/>
            <a:ext cx="3415766" cy="58042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Recently, numerous 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bioinformatic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techniques have been proposed for genetic analysis using </a:t>
            </a:r>
            <a:r>
              <a:rPr lang="en-US" altLang="ko-KR" sz="12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network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, based on random walks, information diffusion and electrical resistance.</a:t>
            </a:r>
          </a:p>
          <a:p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Network propagation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is a state-of-the-art-method using random walk with restart algorithm to interpret individual gene-level perturbations at the network-level associations (Cowen, et al., 2017).</a:t>
            </a:r>
          </a:p>
          <a:p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Deficient of Lin28 results in </a:t>
            </a:r>
            <a:r>
              <a:rPr lang="en-US" altLang="ko-KR" sz="12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developmental defects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and </a:t>
            </a:r>
            <a:r>
              <a:rPr lang="en-US" altLang="ko-KR" sz="12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tumorigenesis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was reported (Zhu et al., 2010).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12937" y="781425"/>
            <a:ext cx="3403734" cy="327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Motivation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63271" y="769361"/>
            <a:ext cx="4514928" cy="402658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57295" y="780140"/>
            <a:ext cx="4512454" cy="328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Results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562239" y="1355690"/>
            <a:ext cx="1517233" cy="1555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555890" y="3155122"/>
            <a:ext cx="1515328" cy="1553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직사각형 36"/>
          <p:cNvSpPr/>
          <p:nvPr/>
        </p:nvSpPr>
        <p:spPr>
          <a:xfrm>
            <a:off x="7463645" y="4865861"/>
            <a:ext cx="4514554" cy="170777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Result shows </a:t>
            </a:r>
            <a:r>
              <a:rPr lang="en-US" altLang="ko-KR" sz="12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MAPK signaling 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KEGG Pathway </a:t>
            </a:r>
            <a:r>
              <a:rPr lang="en-US" altLang="ko-KR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down regulated) and </a:t>
            </a:r>
            <a:r>
              <a:rPr lang="en-US" altLang="ko-KR" sz="12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Pathways in cancer </a:t>
            </a: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KEGG Pathway (up regulated) are influenced by siLin28a.</a:t>
            </a:r>
            <a:endParaRPr lang="en-US" altLang="ko-KR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PPI network contains </a:t>
            </a:r>
            <a:r>
              <a:rPr lang="en-US" altLang="ko-KR" sz="12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comprehensive functional association.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Other pathways and GO biological process need to be checked.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64915" y="4866035"/>
            <a:ext cx="4504199" cy="32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Discussion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35395" y="1461931"/>
            <a:ext cx="1271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KEGG Pathway</a:t>
            </a:r>
            <a:endParaRPr lang="ko-KR" alt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937617" y="2585829"/>
            <a:ext cx="127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GO Biological Process</a:t>
            </a:r>
            <a:endParaRPr lang="ko-KR" alt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935396" y="3456916"/>
            <a:ext cx="1271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KEGG Pathway</a:t>
            </a:r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937052" y="4342694"/>
            <a:ext cx="127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GO Biological Process</a:t>
            </a:r>
            <a:endParaRPr lang="ko-KR" altLang="en-US" sz="1100" b="1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5"/>
          <a:stretch/>
        </p:blipFill>
        <p:spPr>
          <a:xfrm>
            <a:off x="9163426" y="3906627"/>
            <a:ext cx="2695199" cy="78224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6"/>
          <a:stretch/>
        </p:blipFill>
        <p:spPr>
          <a:xfrm>
            <a:off x="9170217" y="2177867"/>
            <a:ext cx="2695199" cy="79532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0888760" y="301208"/>
            <a:ext cx="1319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Chang Yun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Cho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onnelly Centre for Cellular and Biomolecular Research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0" r="24076"/>
          <a:stretch/>
        </p:blipFill>
        <p:spPr bwMode="auto">
          <a:xfrm>
            <a:off x="1289179" y="2291135"/>
            <a:ext cx="1166135" cy="113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90779" y="3369964"/>
            <a:ext cx="34861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0" i="0" cap="all" dirty="0" smtClean="0">
                <a:solidFill>
                  <a:srgbClr val="4F4F51"/>
                </a:solidFill>
                <a:effectLst/>
                <a:latin typeface="DINweb"/>
              </a:rPr>
              <a:t>A NETWORK OF INTERACTIONS BETWEEN THOUSANDS OF GENES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142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214</Words>
  <Application>Microsoft Office PowerPoint</Application>
  <PresentationFormat>와이드스크린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DINweb</vt:lpstr>
      <vt:lpstr>맑은 고딕</vt:lpstr>
      <vt:lpstr>Arial</vt:lpstr>
      <vt:lpstr>Arial Rounded MT 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조창연</dc:creator>
  <cp:lastModifiedBy>조창연</cp:lastModifiedBy>
  <cp:revision>40</cp:revision>
  <dcterms:created xsi:type="dcterms:W3CDTF">2021-06-12T07:50:37Z</dcterms:created>
  <dcterms:modified xsi:type="dcterms:W3CDTF">2021-06-14T07:50:59Z</dcterms:modified>
</cp:coreProperties>
</file>