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5018-CEF5-4E1F-96F0-E0A788F183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B104-08CF-4B20-97C9-F16CF82B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1.Tạo project </a:t>
            </a:r>
            <a:r>
              <a:rPr lang="en-US" sz="3600" dirty="0" err="1" smtClean="0"/>
              <a:t>nodejs</a:t>
            </a:r>
            <a:r>
              <a:rPr lang="en-US" sz="3600" dirty="0" smtClean="0"/>
              <a:t>, </a:t>
            </a:r>
            <a:r>
              <a:rPr lang="en-US" sz="3600" dirty="0" err="1" smtClean="0"/>
              <a:t>tạo</a:t>
            </a:r>
            <a:r>
              <a:rPr lang="en-US" sz="3600" dirty="0" smtClean="0"/>
              <a:t> file </a:t>
            </a:r>
            <a:r>
              <a:rPr lang="en-US" sz="3600" dirty="0" err="1" smtClean="0"/>
              <a:t>package.json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39"/>
            <a:ext cx="12192000" cy="552556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87115"/>
            <a:ext cx="12192000" cy="56708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2.Cài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aws-sdk</a:t>
            </a:r>
            <a:r>
              <a:rPr lang="en-US" sz="3600" dirty="0" smtClean="0"/>
              <a:t>, express, jest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14"/>
            <a:ext cx="12192000" cy="56708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87115"/>
            <a:ext cx="12192000" cy="56708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3.Viết </a:t>
            </a:r>
            <a:r>
              <a:rPr lang="en-US" sz="3600" dirty="0" err="1" smtClean="0"/>
              <a:t>các</a:t>
            </a:r>
            <a:r>
              <a:rPr lang="en-US" sz="3600" dirty="0" smtClean="0"/>
              <a:t> function </a:t>
            </a:r>
            <a:r>
              <a:rPr lang="en-US" sz="3600" dirty="0" err="1" smtClean="0"/>
              <a:t>cần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23"/>
          <a:stretch/>
        </p:blipFill>
        <p:spPr>
          <a:xfrm>
            <a:off x="-1" y="1187116"/>
            <a:ext cx="5477691" cy="5670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938"/>
          <a:stretch/>
        </p:blipFill>
        <p:spPr>
          <a:xfrm>
            <a:off x="5821680" y="1187116"/>
            <a:ext cx="6370319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6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4.Tạo file run.test.js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</a:t>
            </a:r>
            <a:r>
              <a:rPr lang="en-US" sz="3600" dirty="0" err="1" smtClean="0"/>
              <a:t>unitest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16"/>
            <a:ext cx="12192000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5.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run.test.js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</a:t>
            </a:r>
            <a:r>
              <a:rPr lang="en-US" sz="3600" dirty="0" err="1" smtClean="0"/>
              <a:t>npm</a:t>
            </a:r>
            <a:r>
              <a:rPr lang="en-US" sz="3600" dirty="0" smtClean="0"/>
              <a:t> run test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16"/>
            <a:ext cx="12192000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0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711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6</a:t>
            </a:r>
            <a:r>
              <a:rPr lang="en-US" sz="3600" dirty="0" smtClean="0"/>
              <a:t>. </a:t>
            </a:r>
            <a:r>
              <a:rPr lang="en-US" sz="3600" dirty="0" err="1" smtClean="0"/>
              <a:t>Xem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16"/>
            <a:ext cx="12192000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1.Tạo project nodejs, tạo file package.json</vt:lpstr>
      <vt:lpstr>2.Cài đặt aws-sdk, express, jest</vt:lpstr>
      <vt:lpstr>3.Viết các function cần test</vt:lpstr>
      <vt:lpstr>4.Tạo file run.test.js để chạy unitest</vt:lpstr>
      <vt:lpstr>5. Chạy run.test.js với lệnh npm run test</vt:lpstr>
      <vt:lpstr>6. Xem kết quả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1.Tạo project nodejs, tạo file package.json</dc:title>
  <dc:creator>ACER</dc:creator>
  <cp:lastModifiedBy>ACER</cp:lastModifiedBy>
  <cp:revision>4</cp:revision>
  <dcterms:created xsi:type="dcterms:W3CDTF">2020-11-13T12:28:17Z</dcterms:created>
  <dcterms:modified xsi:type="dcterms:W3CDTF">2020-11-13T12:45:48Z</dcterms:modified>
</cp:coreProperties>
</file>