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0" r:id="rId5"/>
    <p:sldId id="262" r:id="rId6"/>
    <p:sldId id="263" r:id="rId7"/>
    <p:sldId id="264" r:id="rId8"/>
    <p:sldId id="266" r:id="rId9"/>
    <p:sldId id="257" r:id="rId10"/>
    <p:sldId id="258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1C93-8C84-37FC-64A8-028DD0749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CC0F2-2E2E-B671-A07A-BB11A7EB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6485-19DC-C95B-DF88-3FE6F11A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A419-982E-470C-D326-FDFCCA5B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C429-DBA4-0F89-AB7B-9EDB79F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28B4-70CC-1663-1FD8-BC16A4BD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5AF4D-2BFA-B019-78AA-3671C33D4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30EF-B2B9-3157-5DC7-CECDAA83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4EA6-4E0A-CFE8-677C-D900A88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1B9-7CEA-ADE7-5635-6B7E821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D24AA-6790-DD24-EF69-A83527D5A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2729A-8ECA-7E43-29CE-A5E0FD37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5CC5-F45E-CE10-7F32-BC0E89E6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F302-D079-1F48-B29D-A0D9D2C5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D2A7-1675-BA92-F0D7-C98442C0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67EF-3F5B-74CD-60DD-E7E4C7D5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75A1-47F8-E249-8732-62C77BE4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BE9D-1BFC-7789-68B5-4A713E7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0E3B-EB04-4519-8F30-BBA2EE2B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548E-6400-D344-693C-4A807EC6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21D-C823-2E9D-2D28-6FFB5B09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4D82-6D63-A840-D10D-28241F93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5697-F97E-ABED-6719-D28FCBE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F417-EBFD-8E00-C560-15E31B91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E559-54E3-56AD-9300-F6980368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D84A-2565-2B9C-FF22-DE57E9DD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BB72-1159-07FF-4BCB-C449E8CA8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ED11-8A26-678B-326D-91413682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84563-1AA3-3B81-92CF-A498A15F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415-F8EF-48C2-10DD-3151CEE0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7EFD-AE67-EADF-9ADA-02A5F77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FDE5-BFDC-E075-5F3F-4B6F59C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C48B-9717-892B-B60C-862D859B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86CD6-8C6C-B666-4AB1-001325EA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11EAB-9AE6-104C-7F7D-9B6C3CCEE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C1BA7-643E-3264-FFF8-B572B09A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0D2C5-CAC1-B7F5-1F2F-2FB9B8E3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22829-56E4-110D-2F11-9F92EB4D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F0C42-5CE1-4FD0-270A-050A530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A3AD-4AF1-6EF1-5B3C-C8CAADBB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E4547-2B68-C852-CFB0-5F90FAF5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262F-5C07-0FD3-912E-83A6FF70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EFA8B-B4FD-1499-8115-962BFBA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4FD13-1331-E452-41D7-07B69918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DCB09-A5FB-CA3A-F2AB-EBFBFF2A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B1E08-26BC-200A-E861-C673572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8A5E-B957-FB0C-6ED0-6F149A59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75C9-E566-FCB1-7916-D211E656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24EEE-4396-F0B7-8429-D5CDDF7D7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A6D6-A4F0-14BD-EB5A-AFCD781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81BB4-CDE8-E832-18C7-D54DB29B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54BE-8F97-6821-FA39-CD86C4B9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5A94-0CFD-38D7-F774-B1AC158A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94364-DCA4-71A3-2C76-2CFDEF53B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93B0D-0D08-8D6E-381D-ED2640876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EFA10-DB4E-2C7A-BBD9-9AE950DA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B6F8-CCEF-233B-54DC-3F688464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7D5C-C7E4-4BD1-FDC7-F3986DA7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280F9-01A3-C4F8-B839-70AE6032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B55A-C4C0-D5DF-757A-39D10909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19CB-40E2-B641-CBED-0D30F1F4E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577F-5E02-48A4-A5AA-D504BF1B627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FE76-985D-4445-FE33-68425821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973F-759D-0F9E-649E-9D564B23C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6AF0-101B-4AD2-BF1F-B0726F5D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1C3F6-85C6-E01E-3647-1811CC73593C}"/>
              </a:ext>
            </a:extLst>
          </p:cNvPr>
          <p:cNvSpPr txBox="1"/>
          <p:nvPr/>
        </p:nvSpPr>
        <p:spPr>
          <a:xfrm>
            <a:off x="5354955" y="552182"/>
            <a:ext cx="5998840" cy="33431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WebsiteTổ chức thi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86E29-5C88-A239-33A1-6A2FC8BE4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0" r="44763" b="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D7BD9-EDF7-FF19-EF93-86D09B14D82E}"/>
              </a:ext>
            </a:extLst>
          </p:cNvPr>
          <p:cNvSpPr txBox="1"/>
          <p:nvPr/>
        </p:nvSpPr>
        <p:spPr>
          <a:xfrm>
            <a:off x="5766318" y="4655976"/>
            <a:ext cx="302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Sv: Bùi Chánh Tín 1911067440</a:t>
            </a:r>
          </a:p>
          <a:p>
            <a:r>
              <a:rPr lang="en-US"/>
              <a:t>GVHD: Ths.Dương Thành Phết</a:t>
            </a:r>
          </a:p>
        </p:txBody>
      </p:sp>
    </p:spTree>
    <p:extLst>
      <p:ext uri="{BB962C8B-B14F-4D97-AF65-F5344CB8AC3E}">
        <p14:creationId xmlns:p14="http://schemas.microsoft.com/office/powerpoint/2010/main" val="368523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F8DA2-5762-4790-96B6-8EC25A217431}"/>
              </a:ext>
            </a:extLst>
          </p:cNvPr>
          <p:cNvSpPr txBox="1"/>
          <p:nvPr/>
        </p:nvSpPr>
        <p:spPr>
          <a:xfrm>
            <a:off x="895350" y="247650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Phần thi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73BB2-5722-225E-5EDB-865ACC13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52" y="1052255"/>
            <a:ext cx="6505898" cy="51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FFEDA-59BA-E922-916E-FCEAB732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246" y="243192"/>
            <a:ext cx="12116270" cy="6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7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FCFAD-4DCE-6EA5-2A57-8D0FF452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551" y="96943"/>
            <a:ext cx="12567551" cy="57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360FE-FD62-0EF2-3286-6F5D1BC1A4B4}"/>
              </a:ext>
            </a:extLst>
          </p:cNvPr>
          <p:cNvSpPr txBox="1"/>
          <p:nvPr/>
        </p:nvSpPr>
        <p:spPr>
          <a:xfrm>
            <a:off x="1287624" y="410546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Công nghệ sử dụng</a:t>
            </a:r>
          </a:p>
        </p:txBody>
      </p:sp>
      <p:pic>
        <p:nvPicPr>
          <p:cNvPr id="2060" name="Picture 12" descr="Create comics meme &quot;Carl weathers and Arnold Schwarzenegger, handshake ,  hand &quot; - Comics - Meme-arsenal.com">
            <a:extLst>
              <a:ext uri="{FF2B5EF4-FFF2-40B4-BE49-F238E27FC236}">
                <a16:creationId xmlns:a16="http://schemas.microsoft.com/office/drawing/2014/main" id="{293DF197-FE68-B9D7-2C01-0BBD532D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30794"/>
            <a:ext cx="8486386" cy="47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0012D9-E1A7-3DA2-5B22-4D41D1A5FB41}"/>
              </a:ext>
            </a:extLst>
          </p:cNvPr>
          <p:cNvSpPr txBox="1"/>
          <p:nvPr/>
        </p:nvSpPr>
        <p:spPr>
          <a:xfrm>
            <a:off x="1695877" y="5349913"/>
            <a:ext cx="3375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Asp.NET MVC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1DC54-5738-5CDE-225F-3F113D9AEF6C}"/>
              </a:ext>
            </a:extLst>
          </p:cNvPr>
          <p:cNvSpPr txBox="1"/>
          <p:nvPr/>
        </p:nvSpPr>
        <p:spPr>
          <a:xfrm>
            <a:off x="5934269" y="5011358"/>
            <a:ext cx="2728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SQL.Server</a:t>
            </a:r>
          </a:p>
          <a:p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4B21D-648A-14DC-083B-20A6DE0530B7}"/>
              </a:ext>
            </a:extLst>
          </p:cNvPr>
          <p:cNvSpPr txBox="1"/>
          <p:nvPr/>
        </p:nvSpPr>
        <p:spPr>
          <a:xfrm>
            <a:off x="3069772" y="2450340"/>
            <a:ext cx="377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Tổ Chức thi</a:t>
            </a:r>
          </a:p>
        </p:txBody>
      </p:sp>
      <p:pic>
        <p:nvPicPr>
          <p:cNvPr id="2068" name="Picture 20" descr="Giới thiệu SQL Server trong Cloud Server | Cloud365">
            <a:extLst>
              <a:ext uri="{FF2B5EF4-FFF2-40B4-BE49-F238E27FC236}">
                <a16:creationId xmlns:a16="http://schemas.microsoft.com/office/drawing/2014/main" id="{030F2478-FF80-329A-C2CC-A0BC4C97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29" y="3624794"/>
            <a:ext cx="3869483" cy="13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7 Best Courses to learn ASP .NET Core and MVC for Beginners in 2022 | by  javinpaul | Javarevisited | Medium">
            <a:extLst>
              <a:ext uri="{FF2B5EF4-FFF2-40B4-BE49-F238E27FC236}">
                <a16:creationId xmlns:a16="http://schemas.microsoft.com/office/drawing/2014/main" id="{C9D98C12-24E0-972D-F5EC-E4F4F863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63" y="3899766"/>
            <a:ext cx="2336729" cy="14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779-09E6-C47B-9CA6-95416FBCB462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Tổng quan về quy trình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370BE-0AC4-2563-B627-CD111F00333D}"/>
              </a:ext>
            </a:extLst>
          </p:cNvPr>
          <p:cNvSpPr txBox="1"/>
          <p:nvPr/>
        </p:nvSpPr>
        <p:spPr>
          <a:xfrm>
            <a:off x="1057275" y="390525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Quản lý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226D7-3025-EB68-172C-A7D311EF9D53}"/>
              </a:ext>
            </a:extLst>
          </p:cNvPr>
          <p:cNvSpPr txBox="1"/>
          <p:nvPr/>
        </p:nvSpPr>
        <p:spPr>
          <a:xfrm>
            <a:off x="1335406" y="1076325"/>
            <a:ext cx="731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Các dữ liệu sẽ được nhập trực tiếp từ file  excel tránh sai xót từ lúc nhập xuất thi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6EF61-C84B-C60B-5B1E-CD8A07C66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5" t="23006" r="22704" b="6145"/>
          <a:stretch/>
        </p:blipFill>
        <p:spPr>
          <a:xfrm>
            <a:off x="2083991" y="1999655"/>
            <a:ext cx="6752098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580E0-5564-BD38-3DDE-66FF6CA3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52" y="394864"/>
            <a:ext cx="5201376" cy="6068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9B8018-2D01-60F8-FEE0-F917686F9D06}"/>
              </a:ext>
            </a:extLst>
          </p:cNvPr>
          <p:cNvSpPr txBox="1"/>
          <p:nvPr/>
        </p:nvSpPr>
        <p:spPr>
          <a:xfrm>
            <a:off x="593388" y="102476"/>
            <a:ext cx="337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Format file nhập 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82CF6-9313-5C89-2290-6E4D80A8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8" y="1142400"/>
            <a:ext cx="2270618" cy="25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95AF0-A23A-3BB0-CCBF-BBB914701CF2}"/>
              </a:ext>
            </a:extLst>
          </p:cNvPr>
          <p:cNvSpPr txBox="1"/>
          <p:nvPr/>
        </p:nvSpPr>
        <p:spPr>
          <a:xfrm>
            <a:off x="593388" y="102476"/>
            <a:ext cx="4001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Format file nhập đề thi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EA0E9-3CEE-1C88-F205-4FC5EA7F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8" y="833166"/>
            <a:ext cx="5639587" cy="3353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A0FAEF-88C6-315F-C5C1-50117BF9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98236"/>
            <a:ext cx="7668638" cy="4355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31D5B-2827-53A2-E37F-1BDFFDF4ED42}"/>
              </a:ext>
            </a:extLst>
          </p:cNvPr>
          <p:cNvSpPr txBox="1"/>
          <p:nvPr/>
        </p:nvSpPr>
        <p:spPr>
          <a:xfrm>
            <a:off x="7714034" y="394863"/>
            <a:ext cx="22701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ma-de: tên mã đề</a:t>
            </a:r>
          </a:p>
          <a:p>
            <a:r>
              <a:rPr lang="en-US"/>
              <a:t>#: tên chương</a:t>
            </a:r>
          </a:p>
          <a:p>
            <a:r>
              <a:rPr lang="en-US"/>
              <a:t>Qe: nội dung câu hỏi</a:t>
            </a:r>
          </a:p>
          <a:p>
            <a:r>
              <a:rPr lang="en-US"/>
              <a:t>Op: nội dung lựa chọn</a:t>
            </a:r>
          </a:p>
          <a:p>
            <a:r>
              <a:rPr lang="en-US"/>
              <a:t>Ans: lựa chọn đúng</a:t>
            </a:r>
          </a:p>
        </p:txBody>
      </p:sp>
    </p:spTree>
    <p:extLst>
      <p:ext uri="{BB962C8B-B14F-4D97-AF65-F5344CB8AC3E}">
        <p14:creationId xmlns:p14="http://schemas.microsoft.com/office/powerpoint/2010/main" val="351623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B6AA1-1D88-4974-F037-01390D98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" y="1297269"/>
            <a:ext cx="2991267" cy="4991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D2CCE-C9EA-1114-96DB-E2CE778B6D9E}"/>
              </a:ext>
            </a:extLst>
          </p:cNvPr>
          <p:cNvSpPr txBox="1"/>
          <p:nvPr/>
        </p:nvSpPr>
        <p:spPr>
          <a:xfrm>
            <a:off x="593388" y="102476"/>
            <a:ext cx="387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Format file nhập dahp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6AAD0-6716-4113-2A67-BCE818E29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5" r="1653"/>
          <a:stretch/>
        </p:blipFill>
        <p:spPr>
          <a:xfrm>
            <a:off x="4520765" y="2829513"/>
            <a:ext cx="7328512" cy="1927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D889B-251A-897C-2510-5329D91E2F14}"/>
              </a:ext>
            </a:extLst>
          </p:cNvPr>
          <p:cNvSpPr txBox="1"/>
          <p:nvPr/>
        </p:nvSpPr>
        <p:spPr>
          <a:xfrm>
            <a:off x="593388" y="80759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Mã môn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41811-2744-5113-6E87-AB65EE2823A6}"/>
              </a:ext>
            </a:extLst>
          </p:cNvPr>
          <p:cNvSpPr txBox="1"/>
          <p:nvPr/>
        </p:nvSpPr>
        <p:spPr>
          <a:xfrm>
            <a:off x="1762375" y="788337"/>
            <a:ext cx="6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F0978-3353-4AB8-10B6-9356DC4DD408}"/>
              </a:ext>
            </a:extLst>
          </p:cNvPr>
          <p:cNvSpPr txBox="1"/>
          <p:nvPr/>
        </p:nvSpPr>
        <p:spPr>
          <a:xfrm>
            <a:off x="2622811" y="78853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Nhóm hp</a:t>
            </a:r>
          </a:p>
        </p:txBody>
      </p:sp>
    </p:spTree>
    <p:extLst>
      <p:ext uri="{BB962C8B-B14F-4D97-AF65-F5344CB8AC3E}">
        <p14:creationId xmlns:p14="http://schemas.microsoft.com/office/powerpoint/2010/main" val="395784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EED8C-2C02-3E7E-FCE3-AC4361C2ED6D}"/>
              </a:ext>
            </a:extLst>
          </p:cNvPr>
          <p:cNvSpPr txBox="1"/>
          <p:nvPr/>
        </p:nvSpPr>
        <p:spPr>
          <a:xfrm>
            <a:off x="367750" y="71535"/>
            <a:ext cx="223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Tổ chức thi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1B707-22AB-506C-E70D-A64B1511392D}"/>
              </a:ext>
            </a:extLst>
          </p:cNvPr>
          <p:cNvSpPr txBox="1"/>
          <p:nvPr/>
        </p:nvSpPr>
        <p:spPr>
          <a:xfrm>
            <a:off x="1682885" y="1721796"/>
            <a:ext cx="1651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Đầu vào: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9D9D5-0541-80EB-C61A-E79F44FC75C5}"/>
              </a:ext>
            </a:extLst>
          </p:cNvPr>
          <p:cNvSpPr txBox="1"/>
          <p:nvPr/>
        </p:nvSpPr>
        <p:spPr>
          <a:xfrm>
            <a:off x="4497902" y="1089299"/>
            <a:ext cx="3196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Ds Phòng thi</a:t>
            </a:r>
          </a:p>
          <a:p>
            <a:r>
              <a:rPr lang="en-US"/>
              <a:t>Ds môn thi </a:t>
            </a:r>
          </a:p>
          <a:p>
            <a:r>
              <a:rPr lang="en-US"/>
              <a:t>Ds Sinh Viên</a:t>
            </a:r>
          </a:p>
          <a:p>
            <a:r>
              <a:rPr lang="en-US"/>
              <a:t>Ds Học Phần (Có ít nhất một hp)</a:t>
            </a:r>
          </a:p>
          <a:p>
            <a:r>
              <a:rPr lang="en-US"/>
              <a:t>Ds Đề thi (Có ít nhất một đề thi)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503A3-E11B-E366-8A6D-77F0E952AD35}"/>
              </a:ext>
            </a:extLst>
          </p:cNvPr>
          <p:cNvSpPr txBox="1"/>
          <p:nvPr/>
        </p:nvSpPr>
        <p:spPr>
          <a:xfrm>
            <a:off x="1583358" y="3749649"/>
            <a:ext cx="1389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Đầu ra: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483BF-2CEC-A56F-300C-FDD69A121296}"/>
              </a:ext>
            </a:extLst>
          </p:cNvPr>
          <p:cNvSpPr txBox="1"/>
          <p:nvPr/>
        </p:nvSpPr>
        <p:spPr>
          <a:xfrm>
            <a:off x="3452327" y="3857370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Ds phiếu dự thi và tổ thi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8A4D7-37E9-B184-0E0B-7FD8FB11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29" y="3737377"/>
            <a:ext cx="5706271" cy="27721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33CA44-FF82-848A-3E07-726E6B46D526}"/>
              </a:ext>
            </a:extLst>
          </p:cNvPr>
          <p:cNvSpPr/>
          <p:nvPr/>
        </p:nvSpPr>
        <p:spPr>
          <a:xfrm>
            <a:off x="9106678" y="3032449"/>
            <a:ext cx="2603240" cy="1884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CF78E-2568-DFBE-1B7D-B6E5764173C7}"/>
              </a:ext>
            </a:extLst>
          </p:cNvPr>
          <p:cNvSpPr txBox="1"/>
          <p:nvPr/>
        </p:nvSpPr>
        <p:spPr>
          <a:xfrm>
            <a:off x="367750" y="71535"/>
            <a:ext cx="223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Tổ chức thi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4C10D-8066-AA52-4318-F2EEB3A10AF3}"/>
              </a:ext>
            </a:extLst>
          </p:cNvPr>
          <p:cNvSpPr txBox="1"/>
          <p:nvPr/>
        </p:nvSpPr>
        <p:spPr>
          <a:xfrm>
            <a:off x="614246" y="717866"/>
            <a:ext cx="11811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B1: Website tự động Lấy danh sách môn đã có đề thi, các môn chưa có đề thi sẽ được thông báo.</a:t>
            </a:r>
          </a:p>
          <a:p>
            <a:r>
              <a:rPr lang="en-US"/>
              <a:t>B3: Chọn ngày bắt đầu tổ chức</a:t>
            </a:r>
          </a:p>
          <a:p>
            <a:r>
              <a:rPr lang="en-US"/>
              <a:t>	-Kiểm tra ngày bắt đầu có trùng lịch với bất kỳ lịch thi nào không</a:t>
            </a:r>
          </a:p>
          <a:p>
            <a:r>
              <a:rPr lang="en-US"/>
              <a:t>	-Không thì tiến hành B3</a:t>
            </a:r>
          </a:p>
          <a:p>
            <a:r>
              <a:rPr lang="en-US"/>
              <a:t>B3: Nhấn nút tổ chức thi</a:t>
            </a:r>
          </a:p>
          <a:p>
            <a:r>
              <a:rPr lang="en-US"/>
              <a:t>	-Tiến hành chia đề cho các học phần  đã đăng ký và thỏa mãn yêu cầu</a:t>
            </a:r>
          </a:p>
          <a:p>
            <a:r>
              <a:rPr lang="en-US"/>
              <a:t>	-Sắp xếp các môn thi theo thời gian làm bài từ cao đến thấp và theo số lượng sv đăng ký hp đó</a:t>
            </a:r>
          </a:p>
          <a:p>
            <a:r>
              <a:rPr lang="en-US"/>
              <a:t>	-Tiến hành chia lịch thi (phòng, theo giờ)</a:t>
            </a:r>
          </a:p>
          <a:p>
            <a:r>
              <a:rPr lang="en-US"/>
              <a:t>	-Tiến hành lấy ds 2 môn thi (đã chia đề), chia đôi danh sách và tiến hành tổ chức thi</a:t>
            </a:r>
          </a:p>
          <a:p>
            <a:r>
              <a:rPr lang="en-US"/>
              <a:t>	-Khi đã xác định việc sắp xếp không có sv bị trùng lịch, tiến hành sắp xếp phòng thi, mỗi phòng thi chỉ nên chứa số </a:t>
            </a:r>
          </a:p>
          <a:p>
            <a:r>
              <a:rPr lang="en-US"/>
              <a:t>Lượng sv tương đương ½ đến 2/3 số lượng máy trong phòng.</a:t>
            </a:r>
          </a:p>
          <a:p>
            <a:r>
              <a:rPr lang="en-US"/>
              <a:t>	-Mỗi phòng thi, tùy theo ca thi sẽ có một tổ thi khác nhau, sẽ tự động thêm khi bắt đầu sắp xếp sv vào phòng</a:t>
            </a:r>
          </a:p>
          <a:p>
            <a:r>
              <a:rPr lang="en-US"/>
              <a:t> thi mới</a:t>
            </a:r>
          </a:p>
          <a:p>
            <a:r>
              <a:rPr lang="en-US"/>
              <a:t>	- Một phòng thi sau khi được xếp lịch sẽ rơi vào trạng thái chờ, và set thời gian chờ bằng thời gian thi khi bắt đầu</a:t>
            </a:r>
          </a:p>
          <a:p>
            <a:r>
              <a:rPr lang="en-US"/>
              <a:t>Cộng với thời gian thi.</a:t>
            </a:r>
          </a:p>
          <a:p>
            <a:r>
              <a:rPr lang="en-US"/>
              <a:t>	-Sau khi tiến hành xếp lịch theo ca mới sẽ kiểm tra thời </a:t>
            </a:r>
          </a:p>
          <a:p>
            <a:r>
              <a:rPr lang="en-US"/>
              <a:t>(thời gian chờ của phòng+thời gian thi-giờ kt ca)&gt;=10-15p</a:t>
            </a:r>
          </a:p>
          <a:p>
            <a:r>
              <a:rPr lang="en-US"/>
              <a:t>Thì tiến hành tổ chức, không thì dừng.</a:t>
            </a:r>
          </a:p>
          <a:p>
            <a:r>
              <a:rPr lang="en-US"/>
              <a:t>	-Lặp lại các bước cho đến khi lặp hết các môn</a:t>
            </a:r>
          </a:p>
          <a:p>
            <a:r>
              <a:rPr lang="en-US"/>
              <a:t>	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2976184-A864-83F8-914C-4AAAA102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2613"/>
              </p:ext>
            </p:extLst>
          </p:nvPr>
        </p:nvGraphicFramePr>
        <p:xfrm>
          <a:off x="7091265" y="4663439"/>
          <a:ext cx="50105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181">
                  <a:extLst>
                    <a:ext uri="{9D8B030D-6E8A-4147-A177-3AD203B41FA5}">
                      <a16:colId xmlns:a16="http://schemas.microsoft.com/office/drawing/2014/main" val="2940731044"/>
                    </a:ext>
                  </a:extLst>
                </a:gridCol>
                <a:gridCol w="1670181">
                  <a:extLst>
                    <a:ext uri="{9D8B030D-6E8A-4147-A177-3AD203B41FA5}">
                      <a16:colId xmlns:a16="http://schemas.microsoft.com/office/drawing/2014/main" val="1175071674"/>
                    </a:ext>
                  </a:extLst>
                </a:gridCol>
                <a:gridCol w="1670181">
                  <a:extLst>
                    <a:ext uri="{9D8B030D-6E8A-4147-A177-3AD203B41FA5}">
                      <a16:colId xmlns:a16="http://schemas.microsoft.com/office/drawing/2014/main" val="2577341340"/>
                    </a:ext>
                  </a:extLst>
                </a:gridCol>
              </a:tblGrid>
              <a:tr h="6068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DsMôn 1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DsMôn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98069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r>
                        <a:rPr lang="en-US"/>
                        <a:t>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 Ds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(Có n sv trùng lịch thi)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43998"/>
                  </a:ext>
                </a:extLst>
              </a:tr>
              <a:tr h="866970">
                <a:tc>
                  <a:txBody>
                    <a:bodyPr/>
                    <a:lstStyle/>
                    <a:p>
                      <a:r>
                        <a:rPr lang="en-US"/>
                        <a:t>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 Ds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0.5 Ds t2 + (n sv trùng lịch thi)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86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C41F02-8A40-94B1-CBB8-B94EB7473075}"/>
              </a:ext>
            </a:extLst>
          </p:cNvPr>
          <p:cNvSpPr txBox="1"/>
          <p:nvPr/>
        </p:nvSpPr>
        <p:spPr>
          <a:xfrm>
            <a:off x="2991746" y="210034"/>
            <a:ext cx="452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Giờ thi từ 7h-11h30p và từ 12h30 đến 16h30p</a:t>
            </a:r>
          </a:p>
        </p:txBody>
      </p:sp>
    </p:spTree>
    <p:extLst>
      <p:ext uri="{BB962C8B-B14F-4D97-AF65-F5344CB8AC3E}">
        <p14:creationId xmlns:p14="http://schemas.microsoft.com/office/powerpoint/2010/main" val="1257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Tín Bùi</dc:creator>
  <cp:lastModifiedBy>Tín Bùi</cp:lastModifiedBy>
  <cp:revision>44</cp:revision>
  <dcterms:created xsi:type="dcterms:W3CDTF">2022-12-09T01:10:50Z</dcterms:created>
  <dcterms:modified xsi:type="dcterms:W3CDTF">2022-12-09T02:45:48Z</dcterms:modified>
</cp:coreProperties>
</file>