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6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8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7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3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1637-B3DA-4F8F-A839-C0A47BA4A2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6551-3489-442C-A7B3-8B18E8F0D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6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077361-C2C8-C586-B97D-91F17361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dirty="0">
                <a:solidFill>
                  <a:schemeClr val="tx2"/>
                </a:solidFill>
              </a:rPr>
              <a:t>플로우 차트 연습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38C0CA8-5DBE-4A4F-8A43-270C27233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2000" dirty="0">
                <a:solidFill>
                  <a:schemeClr val="tx2"/>
                </a:solidFill>
              </a:rPr>
              <a:t>커피 심부름</a:t>
            </a:r>
          </a:p>
        </p:txBody>
      </p:sp>
      <p:pic>
        <p:nvPicPr>
          <p:cNvPr id="9" name="Graphic 8" descr="연필">
            <a:extLst>
              <a:ext uri="{FF2B5EF4-FFF2-40B4-BE49-F238E27FC236}">
                <a16:creationId xmlns:a16="http://schemas.microsoft.com/office/drawing/2014/main" id="{92BB2111-11B3-1F79-D272-7A2A03A5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52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3DC7B4D-AF5F-36C5-737F-E6FE2C718CD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47ACB8-89B8-E355-890A-A21DF33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90" y="1325563"/>
            <a:ext cx="7059010" cy="4982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CA38BC-5963-8629-5314-25DD1E219D8A}"/>
              </a:ext>
            </a:extLst>
          </p:cNvPr>
          <p:cNvSpPr txBox="1"/>
          <p:nvPr/>
        </p:nvSpPr>
        <p:spPr>
          <a:xfrm>
            <a:off x="838200" y="309081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목록을 받아서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메뉴들의</a:t>
            </a:r>
            <a:r>
              <a:rPr lang="en-US" altLang="ko-KR" dirty="0"/>
              <a:t> </a:t>
            </a:r>
            <a:r>
              <a:rPr lang="ko-KR" altLang="en-US" dirty="0"/>
              <a:t>총 금액 반환</a:t>
            </a:r>
          </a:p>
        </p:txBody>
      </p:sp>
    </p:spTree>
    <p:extLst>
      <p:ext uri="{BB962C8B-B14F-4D97-AF65-F5344CB8AC3E}">
        <p14:creationId xmlns:p14="http://schemas.microsoft.com/office/powerpoint/2010/main" val="12085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3DC7B4D-AF5F-36C5-737F-E6FE2C718CD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플로우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8AFBF0-BC34-6FA2-5786-43EFD009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12" y="318135"/>
            <a:ext cx="5495925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8D2BE-0E37-6F26-56D4-5367A6640329}"/>
              </a:ext>
            </a:extLst>
          </p:cNvPr>
          <p:cNvSpPr txBox="1"/>
          <p:nvPr/>
        </p:nvSpPr>
        <p:spPr>
          <a:xfrm>
            <a:off x="901469" y="1717286"/>
            <a:ext cx="7043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solution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answer = </a:t>
            </a:r>
            <a:r>
              <a:rPr lang="en-US" altLang="ko-KR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menu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order: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"americano"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menu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menu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"anything"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answer += </a:t>
            </a:r>
            <a:r>
              <a:rPr lang="en-US" altLang="ko-KR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4500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"latte"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menu: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answer += </a:t>
            </a:r>
            <a:r>
              <a:rPr lang="en-US" altLang="ko-KR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5000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answer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EE40C7-EECA-A0A8-D53C-B5B2AC891F9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정답 코드</a:t>
            </a:r>
          </a:p>
        </p:txBody>
      </p:sp>
    </p:spTree>
    <p:extLst>
      <p:ext uri="{BB962C8B-B14F-4D97-AF65-F5344CB8AC3E}">
        <p14:creationId xmlns:p14="http://schemas.microsoft.com/office/powerpoint/2010/main" val="20558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982</TotalTime>
  <Words>66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2013 - 2022 테마</vt:lpstr>
      <vt:lpstr>플로우 차트 연습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찬호 윤</dc:creator>
  <cp:lastModifiedBy>찬호 윤</cp:lastModifiedBy>
  <cp:revision>11</cp:revision>
  <dcterms:created xsi:type="dcterms:W3CDTF">2024-03-28T08:31:16Z</dcterms:created>
  <dcterms:modified xsi:type="dcterms:W3CDTF">2024-04-19T01:01:49Z</dcterms:modified>
</cp:coreProperties>
</file>