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19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04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54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30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15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06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9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6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64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20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96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1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F15248-1072-6496-B012-8F59F8DC0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ko-KR" altLang="en-US" b="0" dirty="0"/>
              <a:t>웹 </a:t>
            </a:r>
            <a:r>
              <a:rPr lang="ko-KR" altLang="en-US" b="0" dirty="0" err="1"/>
              <a:t>크롤링</a:t>
            </a:r>
            <a:r>
              <a:rPr lang="en-US" altLang="ko-KR" dirty="0"/>
              <a:t> </a:t>
            </a:r>
            <a:r>
              <a:rPr lang="ko-KR" altLang="en-US" dirty="0"/>
              <a:t>공모전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AA4FEB-5FA4-B647-3134-B76A1D03F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윤찬호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78126-AFD8-A611-C963-20D35D892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70" y="1727708"/>
            <a:ext cx="5850384" cy="3861253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01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199F3-3E9A-0B1E-C811-2835F22B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홈페이지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5394A8-6975-873A-6AE8-25898EA10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565" y="1690688"/>
            <a:ext cx="4419795" cy="38592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4DFB50-287E-8E35-217C-7D555C410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725" y="660580"/>
            <a:ext cx="3579734" cy="5919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1DFCA9-A481-CF21-8E47-547E8E8F5457}"/>
              </a:ext>
            </a:extLst>
          </p:cNvPr>
          <p:cNvSpPr txBox="1"/>
          <p:nvPr/>
        </p:nvSpPr>
        <p:spPr>
          <a:xfrm>
            <a:off x="430306" y="2241176"/>
            <a:ext cx="2941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공모전 검색을 입력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공모전</a:t>
            </a:r>
            <a:r>
              <a:rPr lang="en-US" altLang="ko-KR" b="1" dirty="0"/>
              <a:t> </a:t>
            </a:r>
            <a:r>
              <a:rPr lang="ko-KR" altLang="en-US" b="1" dirty="0"/>
              <a:t>접수 중 페이지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입력한 내용을 검색한다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BB12A1-0D7F-39E8-81D8-0BBE66889920}"/>
              </a:ext>
            </a:extLst>
          </p:cNvPr>
          <p:cNvSpPr/>
          <p:nvPr/>
        </p:nvSpPr>
        <p:spPr>
          <a:xfrm>
            <a:off x="10972800" y="-18108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A97743-5F73-9FFE-78EE-42614DD849FA}"/>
              </a:ext>
            </a:extLst>
          </p:cNvPr>
          <p:cNvSpPr/>
          <p:nvPr/>
        </p:nvSpPr>
        <p:spPr>
          <a:xfrm>
            <a:off x="4083808" y="2583116"/>
            <a:ext cx="3331029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64AFCA-EEAD-2C3F-5EA3-26536B7F502C}"/>
              </a:ext>
            </a:extLst>
          </p:cNvPr>
          <p:cNvSpPr/>
          <p:nvPr/>
        </p:nvSpPr>
        <p:spPr>
          <a:xfrm>
            <a:off x="10596282" y="6275294"/>
            <a:ext cx="973824" cy="221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DF17D8-3568-8B6B-D3ED-F70A8E7DE27A}"/>
              </a:ext>
            </a:extLst>
          </p:cNvPr>
          <p:cNvCxnSpPr>
            <a:cxnSpLocks/>
          </p:cNvCxnSpPr>
          <p:nvPr/>
        </p:nvCxnSpPr>
        <p:spPr>
          <a:xfrm>
            <a:off x="7414837" y="2870499"/>
            <a:ext cx="3181445" cy="3404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3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696601-7B98-6CBF-9C6F-72F66705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130663"/>
            <a:ext cx="5115385" cy="65966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3199F3-3E9A-0B1E-C811-2835F22B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크롤링</a:t>
            </a:r>
            <a:r>
              <a:rPr lang="en-US" altLang="ko-KR" dirty="0"/>
              <a:t> </a:t>
            </a:r>
            <a:r>
              <a:rPr lang="ko-KR" altLang="en-US" dirty="0"/>
              <a:t>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BB12A1-0D7F-39E8-81D8-0BBE66889920}"/>
              </a:ext>
            </a:extLst>
          </p:cNvPr>
          <p:cNvSpPr/>
          <p:nvPr/>
        </p:nvSpPr>
        <p:spPr>
          <a:xfrm>
            <a:off x="10972800" y="-18108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64AFCA-EEAD-2C3F-5EA3-26536B7F502C}"/>
              </a:ext>
            </a:extLst>
          </p:cNvPr>
          <p:cNvSpPr/>
          <p:nvPr/>
        </p:nvSpPr>
        <p:spPr>
          <a:xfrm>
            <a:off x="6238303" y="3585930"/>
            <a:ext cx="4260385" cy="2097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D79377-ECA2-A877-8167-6FCFFC2B7657}"/>
              </a:ext>
            </a:extLst>
          </p:cNvPr>
          <p:cNvSpPr/>
          <p:nvPr/>
        </p:nvSpPr>
        <p:spPr>
          <a:xfrm>
            <a:off x="8416726" y="5369906"/>
            <a:ext cx="1981843" cy="259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1291BA-354E-44CD-8AF4-2E6D21CDA426}"/>
              </a:ext>
            </a:extLst>
          </p:cNvPr>
          <p:cNvGrpSpPr/>
          <p:nvPr/>
        </p:nvGrpSpPr>
        <p:grpSpPr>
          <a:xfrm>
            <a:off x="8266103" y="1228165"/>
            <a:ext cx="3711388" cy="685627"/>
            <a:chOff x="6409198" y="1224703"/>
            <a:chExt cx="5478002" cy="74287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FE7BAF1-A429-3FA5-5DD7-886C6C9CA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9198" y="1228165"/>
              <a:ext cx="5478002" cy="71011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7B648C-F311-871F-404F-DD5CF2AAB504}"/>
                </a:ext>
              </a:extLst>
            </p:cNvPr>
            <p:cNvSpPr/>
            <p:nvPr/>
          </p:nvSpPr>
          <p:spPr>
            <a:xfrm>
              <a:off x="6409198" y="1224703"/>
              <a:ext cx="5478002" cy="7428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B780BFA-0BDC-A829-C0FD-CE260A98D84B}"/>
              </a:ext>
            </a:extLst>
          </p:cNvPr>
          <p:cNvSpPr txBox="1"/>
          <p:nvPr/>
        </p:nvSpPr>
        <p:spPr>
          <a:xfrm>
            <a:off x="430306" y="2241176"/>
            <a:ext cx="294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내용을 검색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검색 결과에서 </a:t>
            </a:r>
            <a:endParaRPr lang="en-US" altLang="ko-KR" b="1" dirty="0"/>
          </a:p>
          <a:p>
            <a:r>
              <a:rPr lang="ko-KR" altLang="en-US" b="1" dirty="0"/>
              <a:t>각각 공모전의 </a:t>
            </a:r>
            <a:r>
              <a:rPr lang="en-US" altLang="ko-KR" b="1" dirty="0" err="1"/>
              <a:t>url</a:t>
            </a:r>
            <a:r>
              <a:rPr lang="en-US" altLang="ko-KR" b="1" dirty="0"/>
              <a:t> </a:t>
            </a:r>
            <a:r>
              <a:rPr lang="ko-KR" altLang="en-US" b="1" dirty="0" err="1"/>
              <a:t>크롤링</a:t>
            </a:r>
            <a:r>
              <a:rPr lang="ko-KR" altLang="en-US" b="1" dirty="0"/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B5C43A-FF6D-6867-E8A8-72FA12B67F13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8416726" y="1690688"/>
            <a:ext cx="1569467" cy="3809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5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43B5DE-A4B1-6434-BF90-16F76E2D195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129600"/>
            <a:ext cx="5115600" cy="6595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3199F3-3E9A-0B1E-C811-2835F22B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크롤링</a:t>
            </a:r>
            <a:r>
              <a:rPr lang="en-US" altLang="ko-KR" dirty="0"/>
              <a:t> </a:t>
            </a:r>
            <a:r>
              <a:rPr lang="ko-KR" altLang="en-US" dirty="0"/>
              <a:t>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BB12A1-0D7F-39E8-81D8-0BBE66889920}"/>
              </a:ext>
            </a:extLst>
          </p:cNvPr>
          <p:cNvSpPr/>
          <p:nvPr/>
        </p:nvSpPr>
        <p:spPr>
          <a:xfrm>
            <a:off x="10972800" y="-18108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64AFCA-EEAD-2C3F-5EA3-26536B7F502C}"/>
              </a:ext>
            </a:extLst>
          </p:cNvPr>
          <p:cNvSpPr/>
          <p:nvPr/>
        </p:nvSpPr>
        <p:spPr>
          <a:xfrm>
            <a:off x="6449700" y="1690688"/>
            <a:ext cx="1508100" cy="146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D79377-ECA2-A877-8167-6FCFFC2B7657}"/>
              </a:ext>
            </a:extLst>
          </p:cNvPr>
          <p:cNvSpPr/>
          <p:nvPr/>
        </p:nvSpPr>
        <p:spPr>
          <a:xfrm>
            <a:off x="6449700" y="3367056"/>
            <a:ext cx="3750803" cy="3429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E2CE3-63A6-5CE5-77E4-57C815012495}"/>
              </a:ext>
            </a:extLst>
          </p:cNvPr>
          <p:cNvSpPr txBox="1"/>
          <p:nvPr/>
        </p:nvSpPr>
        <p:spPr>
          <a:xfrm>
            <a:off x="430306" y="2241176"/>
            <a:ext cx="2941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가져온 </a:t>
            </a:r>
            <a:r>
              <a:rPr lang="en-US" altLang="ko-KR" b="1" dirty="0" err="1"/>
              <a:t>url</a:t>
            </a:r>
            <a:r>
              <a:rPr lang="ko-KR" altLang="en-US" b="1" dirty="0"/>
              <a:t>로 접속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이미지 가져오기</a:t>
            </a:r>
            <a:r>
              <a:rPr lang="en-US" altLang="ko-KR" b="1" dirty="0"/>
              <a:t>.(</a:t>
            </a:r>
            <a:r>
              <a:rPr lang="ko-KR" altLang="en-US" b="1" dirty="0"/>
              <a:t>다운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본문 내용 가져오기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5978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E0FF76-9572-CF2D-0C93-9BD775C1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881" y="1472875"/>
            <a:ext cx="8154225" cy="44305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3199F3-3E9A-0B1E-C811-2835F22B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공모전 조회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DFCA9-A481-CF21-8E47-547E8E8F5457}"/>
              </a:ext>
            </a:extLst>
          </p:cNvPr>
          <p:cNvSpPr txBox="1"/>
          <p:nvPr/>
        </p:nvSpPr>
        <p:spPr>
          <a:xfrm>
            <a:off x="430306" y="2241176"/>
            <a:ext cx="2941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추가할 점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>1. </a:t>
            </a:r>
            <a:r>
              <a:rPr lang="ko-KR" altLang="en-US" b="1" dirty="0"/>
              <a:t>이미지가 일부 안 뜨는 경우 존재 수정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여러 공모전 사이트에서 가져오도록 추가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홈페이지 디자인 추가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BB12A1-0D7F-39E8-81D8-0BBE66889920}"/>
              </a:ext>
            </a:extLst>
          </p:cNvPr>
          <p:cNvSpPr/>
          <p:nvPr/>
        </p:nvSpPr>
        <p:spPr>
          <a:xfrm>
            <a:off x="10972800" y="-18108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B0A91C-F21B-1AED-87EC-DA6A2017232E}"/>
              </a:ext>
            </a:extLst>
          </p:cNvPr>
          <p:cNvSpPr txBox="1"/>
          <p:nvPr/>
        </p:nvSpPr>
        <p:spPr>
          <a:xfrm>
            <a:off x="3854824" y="2844224"/>
            <a:ext cx="8337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latin typeface="+mj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6557324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91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 Semilight</vt:lpstr>
      <vt:lpstr>Malgun Gothic</vt:lpstr>
      <vt:lpstr>Arial</vt:lpstr>
      <vt:lpstr>Calibri</vt:lpstr>
      <vt:lpstr>ShapesVTI</vt:lpstr>
      <vt:lpstr>웹 크롤링 공모전 조사</vt:lpstr>
      <vt:lpstr>메인 홈페이지</vt:lpstr>
      <vt:lpstr>크롤링 페이지</vt:lpstr>
      <vt:lpstr>크롤링 페이지</vt:lpstr>
      <vt:lpstr>공모전 조회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공모전 조사</dc:title>
  <dc:creator>찬호 윤</dc:creator>
  <cp:lastModifiedBy>찬호 윤</cp:lastModifiedBy>
  <cp:revision>7</cp:revision>
  <dcterms:created xsi:type="dcterms:W3CDTF">2024-09-04T23:42:32Z</dcterms:created>
  <dcterms:modified xsi:type="dcterms:W3CDTF">2024-09-05T00:50:55Z</dcterms:modified>
</cp:coreProperties>
</file>