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6b0e7100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6b0e7100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06d257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006d257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033568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033568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006d257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006d257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006d257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006d257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00d4b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00d4b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6d257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006d257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1b714c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01b714c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01b714c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01b714c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1b714c3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1b714c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One-sided Crossing Minimization Problem: Directed Feedback Arc Set Ansatz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98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Jonas Tolkemitt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Chanh Quach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Evaluierung</a:t>
            </a:r>
            <a:endParaRPr sz="2000"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8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1999350"/>
            <a:ext cx="3600000" cy="258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Stärken und Schwächen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Schlecht für Graphen mit hoher Anzahl an freien Knoten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Gut für Graphen, die wenig freie Knoten, aber viele feste Knoten haben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Insertionsort kann für lokale Optima sorgen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Reduktion abhängig von Kantenanzahl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9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40">
                <a:latin typeface="Arial"/>
                <a:ea typeface="Arial"/>
                <a:cs typeface="Arial"/>
                <a:sym typeface="Arial"/>
              </a:rPr>
              <a:t>Inhalt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Das OCM Problem und die Reduktion zu DFAS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Beispiel für die Reduktion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Übersicht zum Code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Evaluierung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Stärken und Schwächen</a:t>
            </a:r>
            <a:endParaRPr sz="1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Das OCM Problem und die Reduktion zu DFAS</a:t>
            </a:r>
            <a:endParaRPr sz="28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571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One-sided Crossing Minimization Problem (OCM)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Ein bipartiter Graph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2 parallel horizontale Reihenfolgen von Knoten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Minimale Anzahl von Crossings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75" y="2078876"/>
            <a:ext cx="3674449" cy="14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1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222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Das OCM Problem und die Reduktion zu DFAS</a:t>
            </a:r>
            <a:endParaRPr sz="3266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Directed Feedback Arc Set (DFAS)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ine Teilmenge von Kanten in einem gerichteten Graphen zu identifizieren, die entfernt werden kann, um den Graphen azyklisch zu machen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Das Ziel ist es, eine möglichst kleine Menge von Kanten zu entfernen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Reduktion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Bipartiter Graph zu Penalty Digraph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Methode: Penalty Minimization Approach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229600" y="47584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2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Beispiel für die Reduktion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Penalty Minimization Approach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450" y="2383010"/>
            <a:ext cx="1175950" cy="19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096662"/>
            <a:ext cx="2478550" cy="1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525" y="2859962"/>
            <a:ext cx="2195750" cy="15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3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29425" y="4369125"/>
            <a:ext cx="24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Der original OCM Graph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550638" y="4369125"/>
            <a:ext cx="27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Die Tabelle für die Umsortierung und die Anzahl von Crossings 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838525" y="4369125"/>
            <a:ext cx="15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Der Penalty Digraph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26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Übersicht zum Code</a:t>
            </a:r>
            <a:endParaRPr sz="3822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5" y="2078875"/>
            <a:ext cx="3866878" cy="1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425" y="2078875"/>
            <a:ext cx="3754850" cy="11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4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26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Übersicht zum Code</a:t>
            </a:r>
            <a:endParaRPr sz="3155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61" y="1796973"/>
            <a:ext cx="3632515" cy="29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24" y="1999422"/>
            <a:ext cx="4307250" cy="25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5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Evaluierung</a:t>
            </a:r>
            <a:endParaRPr sz="3266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1999824"/>
            <a:ext cx="3600000" cy="258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6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Evaluierung</a:t>
            </a:r>
            <a:endParaRPr sz="3266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1999825"/>
            <a:ext cx="3600000" cy="2583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1"/>
          <p:cNvSpPr txBox="1"/>
          <p:nvPr/>
        </p:nvSpPr>
        <p:spPr>
          <a:xfrm>
            <a:off x="8204400" y="4758475"/>
            <a:ext cx="9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7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