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86" r:id="rId2"/>
    <p:sldId id="512" r:id="rId3"/>
    <p:sldId id="519" r:id="rId4"/>
    <p:sldId id="527" r:id="rId5"/>
    <p:sldId id="521" r:id="rId6"/>
    <p:sldId id="522" r:id="rId7"/>
    <p:sldId id="528" r:id="rId8"/>
    <p:sldId id="518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 " initials="" lastIdx="1" clrIdx="0">
    <p:extLst>
      <p:ext uri="{19B8F6BF-5375-455C-9EA6-DF929625EA0E}">
        <p15:presenceInfo xmlns:p15="http://schemas.microsoft.com/office/powerpoint/2012/main" userId="3bdae92a79ca928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C00000"/>
    <a:srgbClr val="CCFFCC"/>
    <a:srgbClr val="000000"/>
    <a:srgbClr val="21262A"/>
    <a:srgbClr val="282F34"/>
    <a:srgbClr val="0D0D0D"/>
    <a:srgbClr val="31393F"/>
    <a:srgbClr val="FF6699"/>
    <a:srgbClr val="2C2E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51" autoAdjust="0"/>
    <p:restoredTop sz="94660"/>
  </p:normalViewPr>
  <p:slideViewPr>
    <p:cSldViewPr snapToGrid="0">
      <p:cViewPr>
        <p:scale>
          <a:sx n="66" d="100"/>
          <a:sy n="66" d="100"/>
        </p:scale>
        <p:origin x="856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2018-12-14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125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2018-12-14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1954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2018-12-14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264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2018-12-14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541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2018-12-14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560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2018-12-14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306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2018-12-14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755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2018-12-14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513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2018-12-14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4166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2018-12-14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1748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2018-12-14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472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/>
              <a:t>2018-12-14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216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rgbClr val="282F34"/>
          </a:fgClr>
          <a:bgClr>
            <a:srgbClr val="21262A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355923" y="0"/>
            <a:ext cx="7653552" cy="7358743"/>
            <a:chOff x="374211" y="0"/>
            <a:chExt cx="7653552" cy="7358743"/>
          </a:xfrm>
        </p:grpSpPr>
        <p:sp>
          <p:nvSpPr>
            <p:cNvPr id="19" name="원호 18"/>
            <p:cNvSpPr/>
            <p:nvPr/>
          </p:nvSpPr>
          <p:spPr>
            <a:xfrm>
              <a:off x="374211" y="2155701"/>
              <a:ext cx="5094514" cy="5094514"/>
            </a:xfrm>
            <a:prstGeom prst="arc">
              <a:avLst>
                <a:gd name="adj1" fmla="val 7444093"/>
                <a:gd name="adj2" fmla="val 3531899"/>
              </a:avLst>
            </a:prstGeom>
            <a:ln cap="rnd">
              <a:solidFill>
                <a:srgbClr val="3E4850"/>
              </a:solidFill>
              <a:prstDash val="dash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595087" y="0"/>
              <a:ext cx="7432676" cy="7358743"/>
              <a:chOff x="595087" y="0"/>
              <a:chExt cx="7432676" cy="7358743"/>
            </a:xfrm>
          </p:grpSpPr>
          <p:sp>
            <p:nvSpPr>
              <p:cNvPr id="8" name="원호 7"/>
              <p:cNvSpPr/>
              <p:nvPr/>
            </p:nvSpPr>
            <p:spPr>
              <a:xfrm>
                <a:off x="595087" y="0"/>
                <a:ext cx="7358743" cy="7358743"/>
              </a:xfrm>
              <a:prstGeom prst="arc">
                <a:avLst>
                  <a:gd name="adj1" fmla="val 16200000"/>
                  <a:gd name="adj2" fmla="val 3531899"/>
                </a:avLst>
              </a:prstGeom>
              <a:ln cap="rnd">
                <a:solidFill>
                  <a:srgbClr val="3E4850"/>
                </a:solidFill>
                <a:prstDash val="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타원 8"/>
              <p:cNvSpPr/>
              <p:nvPr/>
            </p:nvSpPr>
            <p:spPr>
              <a:xfrm>
                <a:off x="7897135" y="3701143"/>
                <a:ext cx="130628" cy="130628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타원 9"/>
              <p:cNvSpPr/>
              <p:nvPr/>
            </p:nvSpPr>
            <p:spPr>
              <a:xfrm>
                <a:off x="7695298" y="4855029"/>
                <a:ext cx="130628" cy="1306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타원 10"/>
              <p:cNvSpPr/>
              <p:nvPr/>
            </p:nvSpPr>
            <p:spPr>
              <a:xfrm>
                <a:off x="7767871" y="2618559"/>
                <a:ext cx="130628" cy="130628"/>
              </a:xfrm>
              <a:prstGeom prst="ellipse">
                <a:avLst/>
              </a:prstGeom>
              <a:solidFill>
                <a:srgbClr val="FF33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타원 11"/>
              <p:cNvSpPr/>
              <p:nvPr/>
            </p:nvSpPr>
            <p:spPr>
              <a:xfrm>
                <a:off x="7240468" y="1514672"/>
                <a:ext cx="77908" cy="77908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타원 12"/>
              <p:cNvSpPr/>
              <p:nvPr/>
            </p:nvSpPr>
            <p:spPr>
              <a:xfrm>
                <a:off x="6611818" y="816770"/>
                <a:ext cx="77908" cy="77908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6" name="원호 25"/>
            <p:cNvSpPr/>
            <p:nvPr/>
          </p:nvSpPr>
          <p:spPr>
            <a:xfrm>
              <a:off x="911621" y="4405367"/>
              <a:ext cx="2601600" cy="2601600"/>
            </a:xfrm>
            <a:prstGeom prst="arc">
              <a:avLst>
                <a:gd name="adj1" fmla="val 7444093"/>
                <a:gd name="adj2" fmla="val 3531899"/>
              </a:avLst>
            </a:prstGeom>
            <a:ln cap="rnd">
              <a:solidFill>
                <a:srgbClr val="3E4850"/>
              </a:solidFill>
              <a:prstDash val="dash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A20F7558-FAF5-4C87-B703-3E24526CD08D}"/>
              </a:ext>
            </a:extLst>
          </p:cNvPr>
          <p:cNvSpPr txBox="1"/>
          <p:nvPr/>
        </p:nvSpPr>
        <p:spPr>
          <a:xfrm>
            <a:off x="1120241" y="1432426"/>
            <a:ext cx="642398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800" dirty="0">
                <a:solidFill>
                  <a:srgbClr val="FFC000"/>
                </a:solidFill>
                <a:latin typeface="Britannic Bold" panose="020B0903060703020204" pitchFamily="34" charset="0"/>
                <a:ea typeface="210 역전다방 R" panose="02020603020101020101" pitchFamily="18" charset="-127"/>
              </a:rPr>
              <a:t>Golden Time</a:t>
            </a:r>
            <a:endParaRPr lang="ko-KR" altLang="en-US" dirty="0">
              <a:solidFill>
                <a:srgbClr val="FFC000"/>
              </a:solidFill>
              <a:latin typeface="Britannic Bold" panose="020B0903060703020204" pitchFamily="34" charset="0"/>
              <a:ea typeface="210 역전다방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13328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6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>
            <a:extLst>
              <a:ext uri="{FF2B5EF4-FFF2-40B4-BE49-F238E27FC236}">
                <a16:creationId xmlns:a16="http://schemas.microsoft.com/office/drawing/2014/main" id="{1FA3F3BA-2145-4A91-A8F7-2CE9F34A8C08}"/>
              </a:ext>
            </a:extLst>
          </p:cNvPr>
          <p:cNvSpPr txBox="1"/>
          <p:nvPr/>
        </p:nvSpPr>
        <p:spPr>
          <a:xfrm>
            <a:off x="1483728" y="832144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FFC000"/>
                </a:solidFill>
              </a:rPr>
              <a:t>CONTENTS</a:t>
            </a:r>
            <a:endParaRPr lang="ko-KR" altLang="en-US" sz="2400" b="1" dirty="0">
              <a:solidFill>
                <a:srgbClr val="FFC000"/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918CF963-6C38-446B-8BBA-893D9903CB7E}"/>
              </a:ext>
            </a:extLst>
          </p:cNvPr>
          <p:cNvGrpSpPr/>
          <p:nvPr/>
        </p:nvGrpSpPr>
        <p:grpSpPr>
          <a:xfrm>
            <a:off x="2031740" y="2644169"/>
            <a:ext cx="8766323" cy="1737713"/>
            <a:chOff x="2031740" y="2644169"/>
            <a:chExt cx="8766323" cy="1737713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DEFE7EA-E086-4728-A9F1-EEC4B1CE846D}"/>
                </a:ext>
              </a:extLst>
            </p:cNvPr>
            <p:cNvSpPr txBox="1"/>
            <p:nvPr/>
          </p:nvSpPr>
          <p:spPr>
            <a:xfrm>
              <a:off x="2301119" y="2644169"/>
              <a:ext cx="849694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400" dirty="0">
                  <a:solidFill>
                    <a:schemeClr val="bg1"/>
                  </a:solidFill>
                  <a:latin typeface="HY헤드라인M" pitchFamily="18" charset="-127"/>
                  <a:ea typeface="HY헤드라인M" pitchFamily="18" charset="-127"/>
                </a:rPr>
                <a:t>01    02    03    04    05</a:t>
              </a:r>
              <a:endParaRPr lang="ko-KR" altLang="en-US" sz="5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8BD0908B-1BE1-4910-AF8F-ECDA5B6AC538}"/>
                </a:ext>
              </a:extLst>
            </p:cNvPr>
            <p:cNvCxnSpPr/>
            <p:nvPr/>
          </p:nvCxnSpPr>
          <p:spPr>
            <a:xfrm>
              <a:off x="2139752" y="3586136"/>
              <a:ext cx="1152128" cy="0"/>
            </a:xfrm>
            <a:prstGeom prst="line">
              <a:avLst/>
            </a:prstGeom>
            <a:ln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F8688A81-94EC-4577-B365-447F06A3C9C0}"/>
                </a:ext>
              </a:extLst>
            </p:cNvPr>
            <p:cNvCxnSpPr/>
            <p:nvPr/>
          </p:nvCxnSpPr>
          <p:spPr>
            <a:xfrm>
              <a:off x="3978800" y="3586136"/>
              <a:ext cx="1152128" cy="0"/>
            </a:xfrm>
            <a:prstGeom prst="line">
              <a:avLst/>
            </a:prstGeom>
            <a:ln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43F8EF2B-9358-4012-AB3A-E705FA3B5006}"/>
                </a:ext>
              </a:extLst>
            </p:cNvPr>
            <p:cNvCxnSpPr/>
            <p:nvPr/>
          </p:nvCxnSpPr>
          <p:spPr>
            <a:xfrm>
              <a:off x="5660192" y="3586136"/>
              <a:ext cx="1152128" cy="0"/>
            </a:xfrm>
            <a:prstGeom prst="line">
              <a:avLst/>
            </a:prstGeom>
            <a:ln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4054010F-B241-4EDD-8708-861E1D6C0942}"/>
                </a:ext>
              </a:extLst>
            </p:cNvPr>
            <p:cNvCxnSpPr/>
            <p:nvPr/>
          </p:nvCxnSpPr>
          <p:spPr>
            <a:xfrm>
              <a:off x="7388408" y="3595280"/>
              <a:ext cx="1152128" cy="0"/>
            </a:xfrm>
            <a:prstGeom prst="line">
              <a:avLst/>
            </a:prstGeom>
            <a:ln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604C6297-1A7D-47F9-BF70-4209952ADE54}"/>
                </a:ext>
              </a:extLst>
            </p:cNvPr>
            <p:cNvCxnSpPr/>
            <p:nvPr/>
          </p:nvCxnSpPr>
          <p:spPr>
            <a:xfrm>
              <a:off x="9080048" y="3567499"/>
              <a:ext cx="1152128" cy="0"/>
            </a:xfrm>
            <a:prstGeom prst="line">
              <a:avLst/>
            </a:prstGeom>
            <a:ln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741A0EEE-398E-49F5-90F4-34017D0F53C9}"/>
                </a:ext>
              </a:extLst>
            </p:cNvPr>
            <p:cNvSpPr txBox="1"/>
            <p:nvPr/>
          </p:nvSpPr>
          <p:spPr>
            <a:xfrm>
              <a:off x="2031740" y="3756011"/>
              <a:ext cx="13681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spc="-150" dirty="0">
                  <a:solidFill>
                    <a:schemeClr val="bg1"/>
                  </a:solidFill>
                  <a:latin typeface="+mj-ea"/>
                  <a:ea typeface="+mj-ea"/>
                </a:rPr>
                <a:t>Problem</a:t>
              </a:r>
              <a:endParaRPr lang="ko-KR" altLang="en-US" b="1" spc="-15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986BED7-2D4F-42BC-BD83-45C4CEA45644}"/>
                </a:ext>
              </a:extLst>
            </p:cNvPr>
            <p:cNvSpPr txBox="1"/>
            <p:nvPr/>
          </p:nvSpPr>
          <p:spPr>
            <a:xfrm>
              <a:off x="3637056" y="3756011"/>
              <a:ext cx="17564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spc="-150" dirty="0">
                  <a:solidFill>
                    <a:schemeClr val="bg1"/>
                  </a:solidFill>
                  <a:latin typeface="+mj-ea"/>
                </a:rPr>
                <a:t>Solution</a:t>
              </a:r>
              <a:endParaRPr lang="ko-KR" altLang="en-US" b="1" spc="-150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A95E68A-41DB-44C6-A28D-253965C9F2C0}"/>
                </a:ext>
              </a:extLst>
            </p:cNvPr>
            <p:cNvSpPr txBox="1"/>
            <p:nvPr/>
          </p:nvSpPr>
          <p:spPr>
            <a:xfrm>
              <a:off x="5868243" y="3762632"/>
              <a:ext cx="8251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Detail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FE03785-AFB2-422C-820E-DECBF016AACA}"/>
                </a:ext>
              </a:extLst>
            </p:cNvPr>
            <p:cNvSpPr txBox="1"/>
            <p:nvPr/>
          </p:nvSpPr>
          <p:spPr>
            <a:xfrm>
              <a:off x="7028368" y="3735551"/>
              <a:ext cx="18722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spc="-150" dirty="0">
                  <a:solidFill>
                    <a:schemeClr val="bg1"/>
                  </a:solidFill>
                  <a:latin typeface="+mj-ea"/>
                </a:rPr>
                <a:t>Complement </a:t>
              </a:r>
            </a:p>
            <a:p>
              <a:pPr algn="ctr"/>
              <a:r>
                <a:rPr lang="en-US" altLang="ko-KR" b="1" spc="-150" dirty="0">
                  <a:solidFill>
                    <a:schemeClr val="bg1"/>
                  </a:solidFill>
                  <a:latin typeface="+mj-ea"/>
                </a:rPr>
                <a:t>&amp; Effect</a:t>
              </a:r>
              <a:endParaRPr lang="ko-KR" altLang="en-US" b="1" spc="-150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F861516A-E42E-41D1-BE26-AE9D0870F21C}"/>
                </a:ext>
              </a:extLst>
            </p:cNvPr>
            <p:cNvSpPr txBox="1"/>
            <p:nvPr/>
          </p:nvSpPr>
          <p:spPr>
            <a:xfrm>
              <a:off x="9207448" y="3735551"/>
              <a:ext cx="8973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b="1" i="0" u="none" strike="noStrike" cap="none" spc="-15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j-ea"/>
                  <a:ea typeface="+mj-ea"/>
                  <a:cs typeface="굴림" pitchFamily="50" charset="-127"/>
                </a:rPr>
                <a:t> </a:t>
              </a:r>
              <a:r>
                <a:rPr lang="en-US" altLang="ko-KR" b="1" spc="-150" dirty="0">
                  <a:solidFill>
                    <a:schemeClr val="bg1"/>
                  </a:solidFill>
                  <a:latin typeface="+mj-ea"/>
                </a:rPr>
                <a:t>Q &amp; A </a:t>
              </a:r>
              <a:r>
                <a:rPr lang="ko-KR" altLang="en-US" b="1" spc="-150" dirty="0">
                  <a:solidFill>
                    <a:schemeClr val="bg1"/>
                  </a:solidFill>
                  <a:latin typeface="+mj-ea"/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67991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6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40">
            <a:extLst>
              <a:ext uri="{FF2B5EF4-FFF2-40B4-BE49-F238E27FC236}">
                <a16:creationId xmlns:a16="http://schemas.microsoft.com/office/drawing/2014/main" id="{15C9946E-B15C-424D-B829-9273D6352C90}"/>
              </a:ext>
            </a:extLst>
          </p:cNvPr>
          <p:cNvSpPr/>
          <p:nvPr/>
        </p:nvSpPr>
        <p:spPr>
          <a:xfrm>
            <a:off x="388478" y="519806"/>
            <a:ext cx="1242875" cy="408356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>
            <a:noFill/>
          </a:ln>
          <a:effectLst>
            <a:outerShdw blurRad="203200" dist="127000" dir="5400000" sx="87000" sy="8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sz="1400" b="1" dirty="0">
                <a:solidFill>
                  <a:srgbClr val="21262A"/>
                </a:solidFill>
              </a:rPr>
              <a:t>Problem 1</a:t>
            </a:r>
          </a:p>
        </p:txBody>
      </p:sp>
      <p:sp>
        <p:nvSpPr>
          <p:cNvPr id="15" name="모서리가 둥근 직사각형 40">
            <a:extLst>
              <a:ext uri="{FF2B5EF4-FFF2-40B4-BE49-F238E27FC236}">
                <a16:creationId xmlns:a16="http://schemas.microsoft.com/office/drawing/2014/main" id="{56592B3B-1157-4497-B0E7-41F21F848F7E}"/>
              </a:ext>
            </a:extLst>
          </p:cNvPr>
          <p:cNvSpPr/>
          <p:nvPr/>
        </p:nvSpPr>
        <p:spPr>
          <a:xfrm>
            <a:off x="6480883" y="519806"/>
            <a:ext cx="1242875" cy="408356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>
            <a:noFill/>
          </a:ln>
          <a:effectLst>
            <a:outerShdw blurRad="203200" dist="127000" dir="5400000" sx="87000" sy="8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sz="1400" b="1" dirty="0">
                <a:solidFill>
                  <a:srgbClr val="21262A"/>
                </a:solidFill>
              </a:rPr>
              <a:t>Problem 2</a:t>
            </a:r>
          </a:p>
        </p:txBody>
      </p:sp>
    </p:spTree>
    <p:extLst>
      <p:ext uri="{BB962C8B-B14F-4D97-AF65-F5344CB8AC3E}">
        <p14:creationId xmlns:p14="http://schemas.microsoft.com/office/powerpoint/2010/main" val="4042972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6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D270BE77-981C-4A4B-81F2-D9AA42EBC80F}"/>
              </a:ext>
            </a:extLst>
          </p:cNvPr>
          <p:cNvGrpSpPr/>
          <p:nvPr/>
        </p:nvGrpSpPr>
        <p:grpSpPr>
          <a:xfrm>
            <a:off x="818225" y="697663"/>
            <a:ext cx="10555550" cy="5767145"/>
            <a:chOff x="818225" y="697663"/>
            <a:chExt cx="10555550" cy="5767145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4654A95C-087E-4CA1-9E00-CA2FA22D4F9D}"/>
                </a:ext>
              </a:extLst>
            </p:cNvPr>
            <p:cNvSpPr/>
            <p:nvPr/>
          </p:nvSpPr>
          <p:spPr>
            <a:xfrm>
              <a:off x="818225" y="697663"/>
              <a:ext cx="10555550" cy="5767145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0BE1F7C9-9403-48D0-AE5C-362E0385C84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617" t="1751" r="12155" b="13550"/>
            <a:stretch/>
          </p:blipFill>
          <p:spPr>
            <a:xfrm>
              <a:off x="2262909" y="2659307"/>
              <a:ext cx="1385454" cy="1539386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2C889FFE-9431-46A3-BE7D-24492A7C426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19" t="1077" r="8922" b="14882"/>
            <a:stretch/>
          </p:blipFill>
          <p:spPr>
            <a:xfrm>
              <a:off x="5165953" y="2659307"/>
              <a:ext cx="1512249" cy="1539386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550EEEC6-9841-49CA-A8B5-94F0D127A5C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765" t="17776" r="18620" b="29158"/>
            <a:stretch/>
          </p:blipFill>
          <p:spPr>
            <a:xfrm>
              <a:off x="8071505" y="2659307"/>
              <a:ext cx="1740913" cy="1691518"/>
            </a:xfrm>
            <a:prstGeom prst="rect">
              <a:avLst/>
            </a:prstGeom>
          </p:spPr>
        </p:pic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15BE2E8A-52CF-46B3-8A5B-CDDDB2F453C1}"/>
                </a:ext>
              </a:extLst>
            </p:cNvPr>
            <p:cNvGrpSpPr/>
            <p:nvPr/>
          </p:nvGrpSpPr>
          <p:grpSpPr>
            <a:xfrm>
              <a:off x="1973212" y="879030"/>
              <a:ext cx="8155936" cy="1200329"/>
              <a:chOff x="2128613" y="550759"/>
              <a:chExt cx="8155936" cy="1200329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F655304-4F6E-4C08-B36A-CECCEE260B82}"/>
                  </a:ext>
                </a:extLst>
              </p:cNvPr>
              <p:cNvSpPr txBox="1"/>
              <p:nvPr/>
            </p:nvSpPr>
            <p:spPr>
              <a:xfrm>
                <a:off x="2128613" y="550759"/>
                <a:ext cx="815593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7200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“                          ”</a:t>
                </a:r>
              </a:p>
            </p:txBody>
          </p:sp>
          <p:cxnSp>
            <p:nvCxnSpPr>
              <p:cNvPr id="16" name="직선 연결선 15">
                <a:extLst>
                  <a:ext uri="{FF2B5EF4-FFF2-40B4-BE49-F238E27FC236}">
                    <a16:creationId xmlns:a16="http://schemas.microsoft.com/office/drawing/2014/main" id="{448A352F-01F3-49B1-AA56-A08B80B597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74562" y="1549920"/>
                <a:ext cx="6805834" cy="4560"/>
              </a:xfrm>
              <a:prstGeom prst="line">
                <a:avLst/>
              </a:prstGeom>
              <a:ln w="349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379E9D7-9D4A-43E1-9F07-69505B7703D6}"/>
                  </a:ext>
                </a:extLst>
              </p:cNvPr>
              <p:cNvSpPr txBox="1"/>
              <p:nvPr/>
            </p:nvSpPr>
            <p:spPr>
              <a:xfrm>
                <a:off x="2674563" y="562523"/>
                <a:ext cx="7597497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6000" dirty="0">
                    <a:ea typeface="210 역전다방 R" panose="02020603020101020101" pitchFamily="18" charset="-127"/>
                  </a:rPr>
                  <a:t>Why is </a:t>
                </a:r>
                <a:r>
                  <a:rPr lang="en-US" altLang="ko-KR" sz="6000" dirty="0">
                    <a:solidFill>
                      <a:srgbClr val="FFC000"/>
                    </a:solidFill>
                    <a:latin typeface="Britannic Bold" panose="020B0903060703020204" pitchFamily="34" charset="0"/>
                    <a:ea typeface="210 역전다방 R" panose="02020603020101020101" pitchFamily="18" charset="-127"/>
                  </a:rPr>
                  <a:t>Golden Time</a:t>
                </a:r>
                <a:endParaRPr lang="ko-KR" altLang="en-US" sz="1100" dirty="0">
                  <a:solidFill>
                    <a:srgbClr val="FFC000"/>
                  </a:solidFill>
                  <a:latin typeface="Britannic Bold" panose="020B0903060703020204" pitchFamily="34" charset="0"/>
                  <a:ea typeface="210 역전다방 R" panose="02020603020101020101" pitchFamily="18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9064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6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40">
            <a:extLst>
              <a:ext uri="{FF2B5EF4-FFF2-40B4-BE49-F238E27FC236}">
                <a16:creationId xmlns:a16="http://schemas.microsoft.com/office/drawing/2014/main" id="{6F212BFF-0897-4FB2-B7D7-22C8E454610B}"/>
              </a:ext>
            </a:extLst>
          </p:cNvPr>
          <p:cNvSpPr/>
          <p:nvPr/>
        </p:nvSpPr>
        <p:spPr>
          <a:xfrm>
            <a:off x="822127" y="404958"/>
            <a:ext cx="2464450" cy="422026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>
            <a:noFill/>
          </a:ln>
          <a:effectLst>
            <a:outerShdw blurRad="203200" dist="127000" dir="5400000" sx="87000" sy="8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sz="1400" b="1" dirty="0">
                <a:solidFill>
                  <a:srgbClr val="21262A"/>
                </a:solidFill>
              </a:rPr>
              <a:t>Complement &amp; Effect</a:t>
            </a:r>
          </a:p>
        </p:txBody>
      </p:sp>
    </p:spTree>
    <p:extLst>
      <p:ext uri="{BB962C8B-B14F-4D97-AF65-F5344CB8AC3E}">
        <p14:creationId xmlns:p14="http://schemas.microsoft.com/office/powerpoint/2010/main" val="4231298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6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40">
            <a:extLst>
              <a:ext uri="{FF2B5EF4-FFF2-40B4-BE49-F238E27FC236}">
                <a16:creationId xmlns:a16="http://schemas.microsoft.com/office/drawing/2014/main" id="{B2A0BAA6-ED20-414B-A892-22F81B843575}"/>
              </a:ext>
            </a:extLst>
          </p:cNvPr>
          <p:cNvSpPr/>
          <p:nvPr/>
        </p:nvSpPr>
        <p:spPr>
          <a:xfrm>
            <a:off x="4762869" y="3110518"/>
            <a:ext cx="2666261" cy="636964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>
            <a:noFill/>
          </a:ln>
          <a:effectLst>
            <a:outerShdw blurRad="203200" dist="127000" dir="5400000" sx="87000" sy="8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sz="3200" b="1" dirty="0">
                <a:solidFill>
                  <a:srgbClr val="21262A"/>
                </a:solidFill>
              </a:rPr>
              <a:t>Solution</a:t>
            </a:r>
          </a:p>
        </p:txBody>
      </p:sp>
    </p:spTree>
    <p:extLst>
      <p:ext uri="{BB962C8B-B14F-4D97-AF65-F5344CB8AC3E}">
        <p14:creationId xmlns:p14="http://schemas.microsoft.com/office/powerpoint/2010/main" val="21011895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6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40">
            <a:extLst>
              <a:ext uri="{FF2B5EF4-FFF2-40B4-BE49-F238E27FC236}">
                <a16:creationId xmlns:a16="http://schemas.microsoft.com/office/drawing/2014/main" id="{0EA45E68-8F3B-498B-ACD6-FB2B510405E6}"/>
              </a:ext>
            </a:extLst>
          </p:cNvPr>
          <p:cNvSpPr/>
          <p:nvPr/>
        </p:nvSpPr>
        <p:spPr>
          <a:xfrm>
            <a:off x="5474562" y="3224822"/>
            <a:ext cx="1242875" cy="408356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>
            <a:noFill/>
          </a:ln>
          <a:effectLst>
            <a:outerShdw blurRad="203200" dist="127000" dir="5400000" sx="87000" sy="8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sz="1400" b="1" dirty="0">
                <a:solidFill>
                  <a:srgbClr val="21262A"/>
                </a:solidFill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30560835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6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9FD4E8B-4F8A-4FB1-B579-77ACD017A17F}"/>
              </a:ext>
            </a:extLst>
          </p:cNvPr>
          <p:cNvSpPr txBox="1"/>
          <p:nvPr/>
        </p:nvSpPr>
        <p:spPr>
          <a:xfrm>
            <a:off x="1721502" y="6018996"/>
            <a:ext cx="7286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출처 </a:t>
            </a:r>
            <a:r>
              <a:rPr lang="en-US" altLang="ko-KR" sz="2400" dirty="0">
                <a:solidFill>
                  <a:schemeClr val="bg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: </a:t>
            </a:r>
            <a:r>
              <a:rPr lang="ko-KR" altLang="en-US" sz="2400" dirty="0">
                <a:solidFill>
                  <a:schemeClr val="bg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도로교통공단</a:t>
            </a:r>
            <a:r>
              <a:rPr lang="en-US" altLang="ko-KR" sz="2400" dirty="0">
                <a:solidFill>
                  <a:schemeClr val="bg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, </a:t>
            </a:r>
            <a:r>
              <a:rPr lang="ko-KR" altLang="en-US" sz="2400" dirty="0">
                <a:solidFill>
                  <a:schemeClr val="bg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연합뉴스</a:t>
            </a:r>
            <a:r>
              <a:rPr lang="en-US" altLang="ko-KR" sz="2400" dirty="0">
                <a:solidFill>
                  <a:schemeClr val="bg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, </a:t>
            </a:r>
            <a:r>
              <a:rPr lang="ko-KR" altLang="en-US" sz="2400" dirty="0">
                <a:solidFill>
                  <a:schemeClr val="bg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질병관리본부</a:t>
            </a:r>
            <a:r>
              <a:rPr lang="en-US" altLang="ko-KR" sz="2400" dirty="0">
                <a:solidFill>
                  <a:schemeClr val="bg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, </a:t>
            </a:r>
            <a:r>
              <a:rPr lang="en-US" altLang="ko-KR" sz="2400" dirty="0">
                <a:solidFill>
                  <a:srgbClr val="FFC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endParaRPr lang="ko-KR" altLang="en-US" sz="2400" dirty="0">
              <a:solidFill>
                <a:srgbClr val="FFC000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61E3B-8D26-4C18-A022-6810E35C6B61}"/>
              </a:ext>
            </a:extLst>
          </p:cNvPr>
          <p:cNvSpPr txBox="1"/>
          <p:nvPr/>
        </p:nvSpPr>
        <p:spPr>
          <a:xfrm>
            <a:off x="5056207" y="2844225"/>
            <a:ext cx="20795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FFC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5955051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2935</TotalTime>
  <Words>44</Words>
  <Application>Microsoft Office PowerPoint</Application>
  <PresentationFormat>와이드스크린</PresentationFormat>
  <Paragraphs>18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HY헤드라인M</vt:lpstr>
      <vt:lpstr>맑은 고딕</vt:lpstr>
      <vt:lpstr>조선일보명조</vt:lpstr>
      <vt:lpstr>Arial</vt:lpstr>
      <vt:lpstr>Britannic 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 </cp:lastModifiedBy>
  <cp:revision>444</cp:revision>
  <dcterms:created xsi:type="dcterms:W3CDTF">2018-08-02T07:05:36Z</dcterms:created>
  <dcterms:modified xsi:type="dcterms:W3CDTF">2018-12-14T13:02:53Z</dcterms:modified>
</cp:coreProperties>
</file>