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58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1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CAD681-0D9D-48EE-A365-4BC233B9D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C70394-3157-4F50-BAFD-F4B64F6A2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479FAB-B2A1-4453-8CD1-22CD50D1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BF13B0-71E5-4F38-ACEB-7805B858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61D2C1-4715-4F8D-B06F-55E89FF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859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4C17BA-872A-4C9F-8384-DF84B70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79B29A-12CE-43A9-A112-2DD04EEB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07A7BC-F12E-4A11-873A-4FE1D68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DA862F-0143-414D-99CF-AFDA60F1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E770E0-E4C7-4900-8D21-31DF05E9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16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FEE4DB-8CB2-4A6E-A03B-A0BCB5C2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D4A0B4F-E909-4E73-90BD-7A251134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484B0A-B6B7-458F-8169-D0084964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D58208-DB31-47E3-8F5D-7EB7232B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80CEF2-9C14-4548-9356-CEE9F3CF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35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897226-9992-4640-A69C-0C8FB823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81682B-D8E8-409A-8717-98CE0B26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788913-B650-42F1-8E41-6F5C4E01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EF6884-B5A7-443F-ABF2-9DDEA66B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7C70F6-BABB-4C94-9FD9-CBDB04A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15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349F55-8FC2-44D9-9AD1-D57593E5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529AAF-A449-4532-988E-E2F20B41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A46F76-6108-40CF-82FC-88CB04A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FE4994-2931-4720-94A2-E618826D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9D1164-8C09-47DA-96E3-A6AA8D76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62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91FC1E-F391-464E-B396-D3AF3D34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438659-C088-483A-9690-7A8C8304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69651C-42E1-4216-AC77-45D279DA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3CFDB6-B6F1-4C79-A17E-C9E1AD5B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1322DC-FF47-4111-A295-DBB3E4FE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BA62FD-4605-4FC0-80DA-BC8C692E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542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8B3EA2-C548-4E3A-AAF3-745CA33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09D8B8-F8DD-43C0-8DC3-C7C6ECAF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0AAAF6-5133-4007-9DD9-F83F86F58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9F1799-19F3-452C-8D3B-D5035B504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10EC20-63A1-4463-9DA9-DF2CB8C4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B67675-EB67-4906-8DB0-8558913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8F4B65C-BE66-411B-8450-0BC77EDA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682598A-32A1-4F14-9C86-D74F9C0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70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1FF9CF-62F1-41FB-9341-4BD002D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8E6041F-6F25-424D-B601-3FBBF7BE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B0085C-8F21-41E1-9366-2DD7FB80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DC21DEA-B6E7-4D27-862A-D8871B32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01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CD683A4-2A64-4090-A651-28126278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41AED25-1EFC-4794-BA13-298C180C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FECB92-E2C2-42E1-A022-07CDCDE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777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A5F8F2-C0CB-4792-A194-6BC3D6B6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E6E970-C3BC-41D2-955C-AF847320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6AB3C-E224-4CDB-8CDB-75BAE6A4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5940E0-F1D5-486B-89DD-31890EF9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359939-76C6-4B7B-ACFD-12CDBDE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7167C1-AC1A-44AE-BE60-F4CD8364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401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99C80-35ED-472A-9627-3056F80E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4FB874C-37CA-405F-9C45-28F93878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81AECC1-437C-4E7F-AD1C-053C3F78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3FDD7F-6928-49F2-8983-5064369C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DAF3A2-E44B-44F0-9B02-84ACB95D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6E6EBE-037F-4C88-B689-5235760A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44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EC1EA4D-ADE0-4FBE-B0EE-8A026DCF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ADFF17-4CF8-4C6B-BECD-7E9EF756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198913-D453-47DB-A81F-7EF2EAA1D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CABF-5A02-4193-A68C-523D233068C3}" type="datetimeFigureOut">
              <a:rPr lang="he-IL" smtClean="0"/>
              <a:t>י"א/שבט/תשפ"ג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917C59-81C1-47BF-9798-F8A4F8BED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FF7F28-53FF-4787-A292-6BEF3EC11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B5E2-1B47-4698-808D-1CAB4840EE7B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19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emf"/><Relationship Id="rId3" Type="http://schemas.openxmlformats.org/officeDocument/2006/relationships/slide" Target="slide1.xml"/><Relationship Id="rId7" Type="http://schemas.openxmlformats.org/officeDocument/2006/relationships/image" Target="../media/image4.emf"/><Relationship Id="rId12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6.wmf"/><Relationship Id="rId5" Type="http://schemas.openxmlformats.org/officeDocument/2006/relationships/image" Target="../media/image3.png"/><Relationship Id="rId15" Type="http://schemas.openxmlformats.org/officeDocument/2006/relationships/image" Target="../media/image8.emf"/><Relationship Id="rId10" Type="http://schemas.openxmlformats.org/officeDocument/2006/relationships/slide" Target="slide6.xml"/><Relationship Id="rId4" Type="http://schemas.openxmlformats.org/officeDocument/2006/relationships/image" Target="../media/image2.emf"/><Relationship Id="rId9" Type="http://schemas.openxmlformats.org/officeDocument/2006/relationships/image" Target="../media/image5.emf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3.xml"/><Relationship Id="rId3" Type="http://schemas.openxmlformats.org/officeDocument/2006/relationships/slide" Target="slide2.xml"/><Relationship Id="rId7" Type="http://schemas.openxmlformats.org/officeDocument/2006/relationships/image" Target="../media/image4.emf"/><Relationship Id="rId12" Type="http://schemas.openxmlformats.org/officeDocument/2006/relationships/image" Target="../media/image7.e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wmf"/><Relationship Id="rId5" Type="http://schemas.openxmlformats.org/officeDocument/2006/relationships/image" Target="../media/image2.emf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image" Target="../media/image5.emf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6.wmf"/><Relationship Id="rId4" Type="http://schemas.openxmlformats.org/officeDocument/2006/relationships/image" Target="../media/image2.emf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.xml"/><Relationship Id="rId3" Type="http://schemas.openxmlformats.org/officeDocument/2006/relationships/image" Target="../media/image2.emf"/><Relationship Id="rId7" Type="http://schemas.openxmlformats.org/officeDocument/2006/relationships/slide" Target="slide4.xml"/><Relationship Id="rId12" Type="http://schemas.openxmlformats.org/officeDocument/2006/relationships/image" Target="../media/image7.em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F4D74464-C6D2-4E93-9625-2DC019717838}"/>
              </a:ext>
            </a:extLst>
          </p:cNvPr>
          <p:cNvSpPr/>
          <p:nvPr/>
        </p:nvSpPr>
        <p:spPr>
          <a:xfrm>
            <a:off x="1773087" y="4622468"/>
            <a:ext cx="8354291" cy="76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39B7C48-16C1-4C8E-869E-51328356606A}"/>
              </a:ext>
            </a:extLst>
          </p:cNvPr>
          <p:cNvSpPr txBox="1"/>
          <p:nvPr/>
        </p:nvSpPr>
        <p:spPr>
          <a:xfrm>
            <a:off x="4119564" y="1514601"/>
            <a:ext cx="52292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בואו למצוא את התפקיד הבא שלכם!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8809563-07CE-4D74-B4DC-F5E85AF2498E}"/>
              </a:ext>
            </a:extLst>
          </p:cNvPr>
          <p:cNvSpPr txBox="1"/>
          <p:nvPr/>
        </p:nvSpPr>
        <p:spPr>
          <a:xfrm>
            <a:off x="7981950" y="2244700"/>
            <a:ext cx="14763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תחום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4377BD-3EE0-4A39-B99B-191EB2E18E84}"/>
              </a:ext>
            </a:extLst>
          </p:cNvPr>
          <p:cNvSpPr txBox="1"/>
          <p:nvPr/>
        </p:nvSpPr>
        <p:spPr>
          <a:xfrm>
            <a:off x="5915027" y="2244700"/>
            <a:ext cx="16382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מקצוע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F7268DC-1E80-4880-9277-32A8B00D83E7}"/>
              </a:ext>
            </a:extLst>
          </p:cNvPr>
          <p:cNvSpPr txBox="1"/>
          <p:nvPr/>
        </p:nvSpPr>
        <p:spPr>
          <a:xfrm>
            <a:off x="4181475" y="2244700"/>
            <a:ext cx="13049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אזור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BE2ED136-4545-49ED-BBB3-42285B221E70}"/>
              </a:ext>
            </a:extLst>
          </p:cNvPr>
          <p:cNvSpPr/>
          <p:nvPr/>
        </p:nvSpPr>
        <p:spPr>
          <a:xfrm>
            <a:off x="2276475" y="2111350"/>
            <a:ext cx="1476375" cy="974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חיפוש</a:t>
            </a:r>
          </a:p>
          <a:p>
            <a:pPr algn="ctr"/>
            <a:r>
              <a:rPr lang="he-IL" sz="700" dirty="0">
                <a:solidFill>
                  <a:schemeClr val="tx1"/>
                </a:solidFill>
              </a:rPr>
              <a:t>דף 6</a:t>
            </a:r>
            <a:endParaRPr lang="he-IL" sz="400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2917111-12A0-49F4-82AC-D7309A111632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6887F24-63C6-4626-8E65-B74E76DEB2AF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graphicFrame>
        <p:nvGraphicFramePr>
          <p:cNvPr id="14" name="טבלה 4">
            <a:extLst>
              <a:ext uri="{FF2B5EF4-FFF2-40B4-BE49-F238E27FC236}">
                <a16:creationId xmlns:a16="http://schemas.microsoft.com/office/drawing/2014/main" id="{29732B11-BF88-4ECF-948F-9F04BADC8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88065"/>
              </p:ext>
            </p:extLst>
          </p:nvPr>
        </p:nvGraphicFramePr>
        <p:xfrm>
          <a:off x="-1" y="3591371"/>
          <a:ext cx="12192000" cy="883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Rokar      Amazon    Checkpoint   Microsoft      Chilan       Intel     Matrix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/>
                        <a:t>קרוסלה של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6" name="משולש שווה-שוקיים 15">
            <a:extLst>
              <a:ext uri="{FF2B5EF4-FFF2-40B4-BE49-F238E27FC236}">
                <a16:creationId xmlns:a16="http://schemas.microsoft.com/office/drawing/2014/main" id="{F2818663-C517-42FD-8603-D28BF9D1D76B}"/>
              </a:ext>
            </a:extLst>
          </p:cNvPr>
          <p:cNvSpPr/>
          <p:nvPr/>
        </p:nvSpPr>
        <p:spPr>
          <a:xfrm flipV="1">
            <a:off x="4198740" y="2801449"/>
            <a:ext cx="180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משולש שווה-שוקיים 17">
            <a:extLst>
              <a:ext uri="{FF2B5EF4-FFF2-40B4-BE49-F238E27FC236}">
                <a16:creationId xmlns:a16="http://schemas.microsoft.com/office/drawing/2014/main" id="{7FC99883-CD7E-4226-9351-02B52B8F83A3}"/>
              </a:ext>
            </a:extLst>
          </p:cNvPr>
          <p:cNvSpPr/>
          <p:nvPr/>
        </p:nvSpPr>
        <p:spPr>
          <a:xfrm flipV="1">
            <a:off x="5950233" y="2801449"/>
            <a:ext cx="180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15" name="טבלה 4">
            <a:extLst>
              <a:ext uri="{FF2B5EF4-FFF2-40B4-BE49-F238E27FC236}">
                <a16:creationId xmlns:a16="http://schemas.microsoft.com/office/drawing/2014/main" id="{2FCE5609-5237-4B17-91C0-9624391F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951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>
                        <a:solidFill>
                          <a:srgbClr val="76D1FE"/>
                        </a:solidFill>
                      </a:endParaRPr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9" name="משולש שווה-שוקיים 18">
            <a:extLst>
              <a:ext uri="{FF2B5EF4-FFF2-40B4-BE49-F238E27FC236}">
                <a16:creationId xmlns:a16="http://schemas.microsoft.com/office/drawing/2014/main" id="{0FB21B92-4304-4AB7-8617-2135E492A1EA}"/>
              </a:ext>
            </a:extLst>
          </p:cNvPr>
          <p:cNvSpPr/>
          <p:nvPr/>
        </p:nvSpPr>
        <p:spPr>
          <a:xfrm flipV="1">
            <a:off x="7994872" y="2803363"/>
            <a:ext cx="180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2AC8B-519D-4AAC-8EC5-600199938A9A}"/>
              </a:ext>
            </a:extLst>
          </p:cNvPr>
          <p:cNvSpPr txBox="1"/>
          <p:nvPr/>
        </p:nvSpPr>
        <p:spPr>
          <a:xfrm>
            <a:off x="2064623" y="4631964"/>
            <a:ext cx="8060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dirty="0"/>
              <a:t>אודות החברה:</a:t>
            </a:r>
          </a:p>
          <a:p>
            <a:r>
              <a:rPr lang="en-US" dirty="0">
                <a:solidFill>
                  <a:srgbClr val="76D1FE"/>
                </a:solidFill>
              </a:rPr>
              <a:t>I</a:t>
            </a:r>
            <a:r>
              <a:rPr lang="en-US" i="1" dirty="0">
                <a:solidFill>
                  <a:srgbClr val="76D1FE"/>
                </a:solidFill>
              </a:rPr>
              <a:t>T</a:t>
            </a:r>
            <a:r>
              <a:rPr lang="en-US" dirty="0">
                <a:solidFill>
                  <a:srgbClr val="76D1FE"/>
                </a:solidFill>
              </a:rPr>
              <a:t>eck</a:t>
            </a:r>
            <a:r>
              <a:rPr lang="he-IL" dirty="0"/>
              <a:t> היא חברת השמה ייחודית מסוגה </a:t>
            </a:r>
            <a:r>
              <a:rPr lang="he-IL" b="1" dirty="0"/>
              <a:t>מציאת עבודה במינימום עבודה!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415C-CFA9-436C-92F4-D38D94EA40F2}"/>
              </a:ext>
            </a:extLst>
          </p:cNvPr>
          <p:cNvSpPr txBox="1"/>
          <p:nvPr/>
        </p:nvSpPr>
        <p:spPr>
          <a:xfrm>
            <a:off x="8283719" y="2952586"/>
            <a:ext cx="87283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רשימה נגללת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FC3ADEA-BC7F-424A-9C38-407E50C509CC}"/>
              </a:ext>
            </a:extLst>
          </p:cNvPr>
          <p:cNvSpPr/>
          <p:nvPr/>
        </p:nvSpPr>
        <p:spPr>
          <a:xfrm>
            <a:off x="6303997" y="2943349"/>
            <a:ext cx="7889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900" dirty="0"/>
              <a:t>רשימה נגללת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118A598-4E23-4E9D-A9FE-24DB02E08AD3}"/>
              </a:ext>
            </a:extLst>
          </p:cNvPr>
          <p:cNvSpPr/>
          <p:nvPr/>
        </p:nvSpPr>
        <p:spPr>
          <a:xfrm>
            <a:off x="4365010" y="2942465"/>
            <a:ext cx="7889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900" dirty="0"/>
              <a:t>רשימה נגללת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AA62D-BEFF-4737-AFC2-C78667A3204D}"/>
              </a:ext>
            </a:extLst>
          </p:cNvPr>
          <p:cNvSpPr txBox="1"/>
          <p:nvPr/>
        </p:nvSpPr>
        <p:spPr>
          <a:xfrm>
            <a:off x="140238" y="3213362"/>
            <a:ext cx="43226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/>
              <a:t>בועה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36AFB6-F0F1-4359-AB0C-68EF260DAD36}"/>
              </a:ext>
            </a:extLst>
          </p:cNvPr>
          <p:cNvSpPr txBox="1"/>
          <p:nvPr/>
        </p:nvSpPr>
        <p:spPr>
          <a:xfrm>
            <a:off x="179505" y="1826704"/>
            <a:ext cx="43226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/>
              <a:t>בועה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1A996D77-62FE-4037-B9C8-96D1AFD1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0" y="1437522"/>
            <a:ext cx="1924050" cy="2085975"/>
          </a:xfrm>
          <a:prstGeom prst="rect">
            <a:avLst/>
          </a:prstGeom>
        </p:spPr>
      </p:pic>
      <p:graphicFrame>
        <p:nvGraphicFramePr>
          <p:cNvPr id="28" name="טבלה 4">
            <a:extLst>
              <a:ext uri="{FF2B5EF4-FFF2-40B4-BE49-F238E27FC236}">
                <a16:creationId xmlns:a16="http://schemas.microsoft.com/office/drawing/2014/main" id="{72179EB9-0CE4-4A2F-AE1A-FC03B5C8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9314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29" name="תמונה 28">
            <a:hlinkClick r:id="rId3" action="ppaction://hlinksldjump"/>
            <a:extLst>
              <a:ext uri="{FF2B5EF4-FFF2-40B4-BE49-F238E27FC236}">
                <a16:creationId xmlns:a16="http://schemas.microsoft.com/office/drawing/2014/main" id="{79D78816-8EA6-4A30-95BC-6CF4296032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A5714173-B276-475E-9E9E-9F43A8DB8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25" name="תמונה 24">
            <a:hlinkClick r:id="rId6" action="ppaction://hlinksldjump"/>
            <a:extLst>
              <a:ext uri="{FF2B5EF4-FFF2-40B4-BE49-F238E27FC236}">
                <a16:creationId xmlns:a16="http://schemas.microsoft.com/office/drawing/2014/main" id="{7E60BDE5-FD38-4719-BAE1-48B3F42513A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תמונה 25">
            <a:hlinkClick r:id="rId8" action="ppaction://hlinksldjump"/>
            <a:extLst>
              <a:ext uri="{FF2B5EF4-FFF2-40B4-BE49-F238E27FC236}">
                <a16:creationId xmlns:a16="http://schemas.microsoft.com/office/drawing/2014/main" id="{F253A973-C215-48EE-B49F-78F35991209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>
            <a:hlinkClick r:id="rId10" action="ppaction://hlinksldjump"/>
            <a:extLst>
              <a:ext uri="{FF2B5EF4-FFF2-40B4-BE49-F238E27FC236}">
                <a16:creationId xmlns:a16="http://schemas.microsoft.com/office/drawing/2014/main" id="{FAD7536D-50CE-4C7E-9032-FBE7D1453A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1" name="תמונה 30">
            <a:hlinkClick r:id="rId12" action="ppaction://hlinksldjump"/>
            <a:extLst>
              <a:ext uri="{FF2B5EF4-FFF2-40B4-BE49-F238E27FC236}">
                <a16:creationId xmlns:a16="http://schemas.microsoft.com/office/drawing/2014/main" id="{9CA9387A-8D51-4458-A6CC-9BB89BE84E6A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>
            <a:hlinkClick r:id="rId14" action="ppaction://hlinksldjump"/>
            <a:extLst>
              <a:ext uri="{FF2B5EF4-FFF2-40B4-BE49-F238E27FC236}">
                <a16:creationId xmlns:a16="http://schemas.microsoft.com/office/drawing/2014/main" id="{3450DCF5-F7FE-43CE-A47C-2A69EDECA2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74487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4" name="תיבת טקסט 4">
            <a:extLst>
              <a:ext uri="{FF2B5EF4-FFF2-40B4-BE49-F238E27FC236}">
                <a16:creationId xmlns:a16="http://schemas.microsoft.com/office/drawing/2014/main" id="{52F4AB45-E31D-4D25-8AD6-E9F2FFC3EE5E}"/>
              </a:ext>
            </a:extLst>
          </p:cNvPr>
          <p:cNvSpPr txBox="1"/>
          <p:nvPr/>
        </p:nvSpPr>
        <p:spPr>
          <a:xfrm>
            <a:off x="4046341" y="4095806"/>
            <a:ext cx="35090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הגדרת עדיפויות מחדש:</a:t>
            </a:r>
          </a:p>
        </p:txBody>
      </p:sp>
      <p:sp>
        <p:nvSpPr>
          <p:cNvPr id="18" name="תיבת טקסט 5">
            <a:extLst>
              <a:ext uri="{FF2B5EF4-FFF2-40B4-BE49-F238E27FC236}">
                <a16:creationId xmlns:a16="http://schemas.microsoft.com/office/drawing/2014/main" id="{EB903139-BFD0-4602-AA6F-7A4846755482}"/>
              </a:ext>
            </a:extLst>
          </p:cNvPr>
          <p:cNvSpPr txBox="1"/>
          <p:nvPr/>
        </p:nvSpPr>
        <p:spPr>
          <a:xfrm>
            <a:off x="7141553" y="4549955"/>
            <a:ext cx="1004108" cy="46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תחום</a:t>
            </a:r>
          </a:p>
        </p:txBody>
      </p:sp>
      <p:sp>
        <p:nvSpPr>
          <p:cNvPr id="19" name="תיבת טקסט 7">
            <a:extLst>
              <a:ext uri="{FF2B5EF4-FFF2-40B4-BE49-F238E27FC236}">
                <a16:creationId xmlns:a16="http://schemas.microsoft.com/office/drawing/2014/main" id="{D5B1EB68-ED9F-4260-B790-1668E5453D05}"/>
              </a:ext>
            </a:extLst>
          </p:cNvPr>
          <p:cNvSpPr txBox="1"/>
          <p:nvPr/>
        </p:nvSpPr>
        <p:spPr>
          <a:xfrm>
            <a:off x="5606643" y="4549955"/>
            <a:ext cx="1114235" cy="46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מקצוע</a:t>
            </a:r>
            <a:endParaRPr lang="he-IL" sz="1100" dirty="0"/>
          </a:p>
        </p:txBody>
      </p:sp>
      <p:sp>
        <p:nvSpPr>
          <p:cNvPr id="20" name="תיבת טקסט 8">
            <a:extLst>
              <a:ext uri="{FF2B5EF4-FFF2-40B4-BE49-F238E27FC236}">
                <a16:creationId xmlns:a16="http://schemas.microsoft.com/office/drawing/2014/main" id="{7FCDF3E4-9A58-4BC2-A62B-4FE00C2A1F69}"/>
              </a:ext>
            </a:extLst>
          </p:cNvPr>
          <p:cNvSpPr txBox="1"/>
          <p:nvPr/>
        </p:nvSpPr>
        <p:spPr>
          <a:xfrm>
            <a:off x="4306653" y="4539019"/>
            <a:ext cx="887503" cy="46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אזור</a:t>
            </a:r>
            <a:endParaRPr lang="he-IL" sz="1100" dirty="0"/>
          </a:p>
        </p:txBody>
      </p:sp>
      <p:sp>
        <p:nvSpPr>
          <p:cNvPr id="22" name="משולש שווה-שוקיים 21">
            <a:extLst>
              <a:ext uri="{FF2B5EF4-FFF2-40B4-BE49-F238E27FC236}">
                <a16:creationId xmlns:a16="http://schemas.microsoft.com/office/drawing/2014/main" id="{FA915617-6ADF-4934-831A-A7C198A1F7DA}"/>
              </a:ext>
            </a:extLst>
          </p:cNvPr>
          <p:cNvSpPr/>
          <p:nvPr/>
        </p:nvSpPr>
        <p:spPr>
          <a:xfrm flipV="1">
            <a:off x="4306653" y="4861773"/>
            <a:ext cx="122421" cy="145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80CFF1EF-A253-458F-92B1-6AC63277DE2D}"/>
              </a:ext>
            </a:extLst>
          </p:cNvPr>
          <p:cNvSpPr/>
          <p:nvPr/>
        </p:nvSpPr>
        <p:spPr>
          <a:xfrm flipV="1">
            <a:off x="5606643" y="4855145"/>
            <a:ext cx="122421" cy="145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sp>
        <p:nvSpPr>
          <p:cNvPr id="24" name="משולש שווה-שוקיים 23">
            <a:extLst>
              <a:ext uri="{FF2B5EF4-FFF2-40B4-BE49-F238E27FC236}">
                <a16:creationId xmlns:a16="http://schemas.microsoft.com/office/drawing/2014/main" id="{16E2738F-58AF-400A-BDB9-20A35CD14762}"/>
              </a:ext>
            </a:extLst>
          </p:cNvPr>
          <p:cNvSpPr/>
          <p:nvPr/>
        </p:nvSpPr>
        <p:spPr>
          <a:xfrm flipV="1">
            <a:off x="7141553" y="4865363"/>
            <a:ext cx="122421" cy="145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64FB470C-88D7-4770-8B83-1D30B3493DDD}"/>
              </a:ext>
            </a:extLst>
          </p:cNvPr>
          <p:cNvSpPr/>
          <p:nvPr/>
        </p:nvSpPr>
        <p:spPr>
          <a:xfrm>
            <a:off x="3840480" y="930375"/>
            <a:ext cx="2893696" cy="50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רשימת המשרות המותאמות לך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DA68AD05-CD91-497E-A932-BD2AB79D1ADB}"/>
              </a:ext>
            </a:extLst>
          </p:cNvPr>
          <p:cNvSpPr/>
          <p:nvPr/>
        </p:nvSpPr>
        <p:spPr>
          <a:xfrm>
            <a:off x="2261063" y="1580541"/>
            <a:ext cx="5873027" cy="73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050" dirty="0"/>
              <a:t>שם המשרה</a:t>
            </a:r>
          </a:p>
          <a:p>
            <a:r>
              <a:rPr lang="he-IL" sz="900" dirty="0"/>
              <a:t>תיאור משרה:</a:t>
            </a:r>
          </a:p>
          <a:p>
            <a:r>
              <a:rPr lang="en-US" sz="900" dirty="0"/>
              <a:t>xxxxxxxxxxx</a:t>
            </a:r>
            <a:endParaRPr lang="he-IL" sz="900" dirty="0"/>
          </a:p>
          <a:p>
            <a:r>
              <a:rPr lang="he-IL" sz="900" dirty="0"/>
              <a:t>דרישות:</a:t>
            </a:r>
          </a:p>
          <a:p>
            <a:r>
              <a:rPr lang="en-US" sz="900" dirty="0"/>
              <a:t>xxxxxxxxxxxxx</a:t>
            </a:r>
            <a:endParaRPr lang="he-IL" sz="900" dirty="0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7E7E9609-9804-4DBB-8604-782DCFE96AC2}"/>
              </a:ext>
            </a:extLst>
          </p:cNvPr>
          <p:cNvSpPr/>
          <p:nvPr/>
        </p:nvSpPr>
        <p:spPr>
          <a:xfrm>
            <a:off x="2276009" y="2366541"/>
            <a:ext cx="5873027" cy="73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050" dirty="0"/>
              <a:t>שם המשרה</a:t>
            </a:r>
          </a:p>
          <a:p>
            <a:r>
              <a:rPr lang="he-IL" sz="900" dirty="0"/>
              <a:t>תיאור משרה:</a:t>
            </a:r>
          </a:p>
          <a:p>
            <a:r>
              <a:rPr lang="en-US" sz="900" dirty="0"/>
              <a:t>xxxxxxxxxxx</a:t>
            </a:r>
            <a:endParaRPr lang="he-IL" sz="900" dirty="0"/>
          </a:p>
          <a:p>
            <a:r>
              <a:rPr lang="he-IL" sz="900" dirty="0"/>
              <a:t>דרישות:</a:t>
            </a:r>
          </a:p>
          <a:p>
            <a:r>
              <a:rPr lang="en-US" sz="900" dirty="0"/>
              <a:t>xxxxxxxxxxxxx</a:t>
            </a:r>
            <a:endParaRPr lang="he-IL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02C0C-D21D-4F8D-9EC1-66C0D8A94905}"/>
              </a:ext>
            </a:extLst>
          </p:cNvPr>
          <p:cNvSpPr txBox="1"/>
          <p:nvPr/>
        </p:nvSpPr>
        <p:spPr>
          <a:xfrm>
            <a:off x="1953492" y="2023788"/>
            <a:ext cx="120534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44C5C-5381-44DE-B4AC-57DC2EA87189}"/>
              </a:ext>
            </a:extLst>
          </p:cNvPr>
          <p:cNvSpPr txBox="1"/>
          <p:nvPr/>
        </p:nvSpPr>
        <p:spPr>
          <a:xfrm>
            <a:off x="1986742" y="2786026"/>
            <a:ext cx="11720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26431DBA-5482-41E2-AF7D-F96E975606B2}"/>
              </a:ext>
            </a:extLst>
          </p:cNvPr>
          <p:cNvSpPr/>
          <p:nvPr/>
        </p:nvSpPr>
        <p:spPr>
          <a:xfrm>
            <a:off x="2261062" y="3201158"/>
            <a:ext cx="5873027" cy="732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050" dirty="0"/>
              <a:t>שם המשרה</a:t>
            </a:r>
          </a:p>
          <a:p>
            <a:r>
              <a:rPr lang="he-IL" sz="900" dirty="0"/>
              <a:t>תיאור משרה:</a:t>
            </a:r>
          </a:p>
          <a:p>
            <a:r>
              <a:rPr lang="en-US" sz="900" dirty="0"/>
              <a:t>xxxxxxxxxxx</a:t>
            </a:r>
            <a:endParaRPr lang="he-IL" sz="900" dirty="0"/>
          </a:p>
          <a:p>
            <a:r>
              <a:rPr lang="he-IL" sz="900" dirty="0"/>
              <a:t>דרישות:</a:t>
            </a:r>
          </a:p>
          <a:p>
            <a:r>
              <a:rPr lang="en-US" sz="900" dirty="0"/>
              <a:t>xxxxxxxxxxxxx</a:t>
            </a:r>
            <a:endParaRPr lang="he-IL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AE66DE-86A2-4542-8DB7-FD065F9CA522}"/>
              </a:ext>
            </a:extLst>
          </p:cNvPr>
          <p:cNvSpPr txBox="1"/>
          <p:nvPr/>
        </p:nvSpPr>
        <p:spPr>
          <a:xfrm>
            <a:off x="2078181" y="3605135"/>
            <a:ext cx="73152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נשלח 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EEFE279-B70D-4CB0-AE43-2AC47CE245F8}"/>
              </a:ext>
            </a:extLst>
          </p:cNvPr>
          <p:cNvSpPr/>
          <p:nvPr/>
        </p:nvSpPr>
        <p:spPr>
          <a:xfrm>
            <a:off x="598517" y="4547062"/>
            <a:ext cx="1662546" cy="5323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לסינון עפ"י אופי</a:t>
            </a:r>
          </a:p>
          <a:p>
            <a:pPr algn="ctr"/>
            <a:r>
              <a:rPr lang="he-IL" sz="800" dirty="0"/>
              <a:t>(דף 10)</a:t>
            </a:r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64C4DB1F-FF5E-425B-93C5-76D689DF9176}"/>
              </a:ext>
            </a:extLst>
          </p:cNvPr>
          <p:cNvSpPr/>
          <p:nvPr/>
        </p:nvSpPr>
        <p:spPr>
          <a:xfrm>
            <a:off x="8293382" y="1625946"/>
            <a:ext cx="858982" cy="3472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תיבת טקסט 4">
            <a:extLst>
              <a:ext uri="{FF2B5EF4-FFF2-40B4-BE49-F238E27FC236}">
                <a16:creationId xmlns:a16="http://schemas.microsoft.com/office/drawing/2014/main" id="{7CA02BA9-28A2-4FDC-A7E3-47659EB4929B}"/>
              </a:ext>
            </a:extLst>
          </p:cNvPr>
          <p:cNvSpPr txBox="1"/>
          <p:nvPr/>
        </p:nvSpPr>
        <p:spPr>
          <a:xfrm>
            <a:off x="8484006" y="2281883"/>
            <a:ext cx="350900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רק אם כבר הגדיר תחומי חיפוש,</a:t>
            </a:r>
          </a:p>
          <a:p>
            <a:r>
              <a:rPr lang="he-IL" sz="2000" dirty="0"/>
              <a:t>אם לא, יוכל להכניס פרטי חיפוש</a:t>
            </a:r>
          </a:p>
        </p:txBody>
      </p:sp>
      <p:graphicFrame>
        <p:nvGraphicFramePr>
          <p:cNvPr id="26" name="טבלה 4">
            <a:extLst>
              <a:ext uri="{FF2B5EF4-FFF2-40B4-BE49-F238E27FC236}">
                <a16:creationId xmlns:a16="http://schemas.microsoft.com/office/drawing/2014/main" id="{C8210AFD-F2C3-4CA0-9269-7BCC0740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60297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30" name="תמונה 29">
            <a:hlinkClick r:id="rId2" action="ppaction://hlinksldjump"/>
            <a:extLst>
              <a:ext uri="{FF2B5EF4-FFF2-40B4-BE49-F238E27FC236}">
                <a16:creationId xmlns:a16="http://schemas.microsoft.com/office/drawing/2014/main" id="{AEE69E0E-70D1-446A-8E7D-525FADE8BA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844704B3-4A17-4CAD-9CA0-EDEF6328B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5" name="תמונה 34">
            <a:hlinkClick r:id="rId5" action="ppaction://hlinksldjump"/>
            <a:extLst>
              <a:ext uri="{FF2B5EF4-FFF2-40B4-BE49-F238E27FC236}">
                <a16:creationId xmlns:a16="http://schemas.microsoft.com/office/drawing/2014/main" id="{3D2D6A2F-6195-4FAB-AD6D-35A7E4D0BE4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תמונה 35">
            <a:hlinkClick r:id="rId7" action="ppaction://hlinksldjump"/>
            <a:extLst>
              <a:ext uri="{FF2B5EF4-FFF2-40B4-BE49-F238E27FC236}">
                <a16:creationId xmlns:a16="http://schemas.microsoft.com/office/drawing/2014/main" id="{26AA30F8-DDDE-4698-BED6-B116CAB29A4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תמונה 36">
            <a:hlinkClick r:id="rId9" action="ppaction://hlinksldjump"/>
            <a:extLst>
              <a:ext uri="{FF2B5EF4-FFF2-40B4-BE49-F238E27FC236}">
                <a16:creationId xmlns:a16="http://schemas.microsoft.com/office/drawing/2014/main" id="{0FB6FE98-B9ED-4FDC-8F40-A125273AE2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8" name="תמונה 37">
            <a:hlinkClick r:id="rId11" action="ppaction://hlinksldjump"/>
            <a:extLst>
              <a:ext uri="{FF2B5EF4-FFF2-40B4-BE49-F238E27FC236}">
                <a16:creationId xmlns:a16="http://schemas.microsoft.com/office/drawing/2014/main" id="{4E50B19E-0582-4CE8-ADC5-24E1660CD412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תמונה 38">
            <a:hlinkClick r:id="rId13" action="ppaction://hlinksldjump"/>
            <a:extLst>
              <a:ext uri="{FF2B5EF4-FFF2-40B4-BE49-F238E27FC236}">
                <a16:creationId xmlns:a16="http://schemas.microsoft.com/office/drawing/2014/main" id="{4AEEB7E2-6589-493D-A750-9AE0E1A453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5F223063-F9BB-4CF1-B05E-1B70B2D73A2D}"/>
              </a:ext>
            </a:extLst>
          </p:cNvPr>
          <p:cNvSpPr/>
          <p:nvPr/>
        </p:nvSpPr>
        <p:spPr>
          <a:xfrm>
            <a:off x="3160868" y="4539019"/>
            <a:ext cx="887503" cy="467808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4B8C3-839D-4A79-B3A2-F7E81089840B}"/>
              </a:ext>
            </a:extLst>
          </p:cNvPr>
          <p:cNvSpPr txBox="1"/>
          <p:nvPr/>
        </p:nvSpPr>
        <p:spPr>
          <a:xfrm>
            <a:off x="3129084" y="4597746"/>
            <a:ext cx="881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שמירה</a:t>
            </a:r>
          </a:p>
        </p:txBody>
      </p:sp>
    </p:spTree>
    <p:extLst>
      <p:ext uri="{BB962C8B-B14F-4D97-AF65-F5344CB8AC3E}">
        <p14:creationId xmlns:p14="http://schemas.microsoft.com/office/powerpoint/2010/main" val="204064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2F19CC0-CE73-4C84-B4A9-01B01C6C3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93952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FA7B0D56-9A8C-486E-8F0F-E7F316C33B13}"/>
              </a:ext>
            </a:extLst>
          </p:cNvPr>
          <p:cNvSpPr/>
          <p:nvPr/>
        </p:nvSpPr>
        <p:spPr>
          <a:xfrm>
            <a:off x="7753350" y="1838325"/>
            <a:ext cx="2571750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85D67E4-7DB9-44B9-83F5-E211B1203264}"/>
              </a:ext>
            </a:extLst>
          </p:cNvPr>
          <p:cNvSpPr/>
          <p:nvPr/>
        </p:nvSpPr>
        <p:spPr>
          <a:xfrm>
            <a:off x="2895600" y="1838325"/>
            <a:ext cx="4110038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B727FB5-FBDB-4860-84D6-B081C2A6B750}"/>
              </a:ext>
            </a:extLst>
          </p:cNvPr>
          <p:cNvSpPr/>
          <p:nvPr/>
        </p:nvSpPr>
        <p:spPr>
          <a:xfrm>
            <a:off x="8372474" y="2586038"/>
            <a:ext cx="1247775" cy="27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סיסמה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1FE5DA1-0D9A-49FD-B9F0-918D142A16F1}"/>
              </a:ext>
            </a:extLst>
          </p:cNvPr>
          <p:cNvSpPr/>
          <p:nvPr/>
        </p:nvSpPr>
        <p:spPr>
          <a:xfrm>
            <a:off x="8115300" y="1838325"/>
            <a:ext cx="1762125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משתמש קיים?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470323-0066-4D01-947E-58F6F480C757}"/>
              </a:ext>
            </a:extLst>
          </p:cNvPr>
          <p:cNvSpPr/>
          <p:nvPr/>
        </p:nvSpPr>
        <p:spPr>
          <a:xfrm>
            <a:off x="4026694" y="1861609"/>
            <a:ext cx="1847850" cy="452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עדיין לא נרשמת?</a:t>
            </a: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73ADFD37-3401-4AB0-B3A6-C65BD4FDD953}"/>
              </a:ext>
            </a:extLst>
          </p:cNvPr>
          <p:cNvGrpSpPr/>
          <p:nvPr/>
        </p:nvGrpSpPr>
        <p:grpSpPr>
          <a:xfrm>
            <a:off x="3438525" y="2490787"/>
            <a:ext cx="1390650" cy="585787"/>
            <a:chOff x="8343900" y="2533650"/>
            <a:chExt cx="1390650" cy="585787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AB36F6C4-6895-46E8-B377-2BB663A120E6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שם פרטי</a:t>
              </a: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21FA0F87-DC14-4218-954E-948B1E0A9361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דוא"ל</a:t>
              </a:r>
              <a:endParaRPr lang="he-IL" dirty="0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1765A425-8C26-4905-A63F-EC6F0571747D}"/>
              </a:ext>
            </a:extLst>
          </p:cNvPr>
          <p:cNvGrpSpPr/>
          <p:nvPr/>
        </p:nvGrpSpPr>
        <p:grpSpPr>
          <a:xfrm>
            <a:off x="5057775" y="2490787"/>
            <a:ext cx="1583532" cy="981075"/>
            <a:chOff x="8343900" y="2533650"/>
            <a:chExt cx="1390650" cy="981075"/>
          </a:xfrm>
        </p:grpSpPr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27ADEE0B-083A-42C4-B6D9-FDE43ADF485A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שם משפחה</a:t>
              </a: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5626D3D8-5A9E-4607-A0F7-3D3ED3FA09CF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טלפון</a:t>
              </a:r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70D09E-FC9E-4F04-9EBC-2ED23F33CE77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dirty="0"/>
                <a:t>בחר סיסמה</a:t>
              </a:r>
            </a:p>
          </p:txBody>
        </p:sp>
      </p:grpSp>
      <p:sp>
        <p:nvSpPr>
          <p:cNvPr id="22" name="מלבן 21">
            <a:extLst>
              <a:ext uri="{FF2B5EF4-FFF2-40B4-BE49-F238E27FC236}">
                <a16:creationId xmlns:a16="http://schemas.microsoft.com/office/drawing/2014/main" id="{30B7A00F-6385-404E-9D89-417CA3A3D34B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92AD372-18F0-4442-99E9-55C0ABC18A97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B89A005A-CB3D-49C6-9CD2-4129414DFE0A}"/>
              </a:ext>
            </a:extLst>
          </p:cNvPr>
          <p:cNvSpPr/>
          <p:nvPr/>
        </p:nvSpPr>
        <p:spPr>
          <a:xfrm>
            <a:off x="3438525" y="3275381"/>
            <a:ext cx="1308130" cy="19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אימות סיסמה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F61A1-5B43-49C9-B84B-5160F7304F4C}"/>
              </a:ext>
            </a:extLst>
          </p:cNvPr>
          <p:cNvSpPr txBox="1"/>
          <p:nvPr/>
        </p:nvSpPr>
        <p:spPr>
          <a:xfrm>
            <a:off x="7717523" y="3643263"/>
            <a:ext cx="26075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שכחתי סיסמה?(תקבל חדש למייל)</a:t>
            </a:r>
          </a:p>
          <a:p>
            <a:endParaRPr lang="he-IL" sz="1400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0020BCF-2CF2-45E6-93D2-4F20F20A3C10}"/>
              </a:ext>
            </a:extLst>
          </p:cNvPr>
          <p:cNvSpPr/>
          <p:nvPr/>
        </p:nvSpPr>
        <p:spPr>
          <a:xfrm>
            <a:off x="8458161" y="3931583"/>
            <a:ext cx="1717187" cy="187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הכנס מייל לאיפוס</a:t>
            </a:r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6BA402C-5D8A-4FE2-9D2E-CD4A4ECC513F}"/>
              </a:ext>
            </a:extLst>
          </p:cNvPr>
          <p:cNvSpPr/>
          <p:nvPr/>
        </p:nvSpPr>
        <p:spPr>
          <a:xfrm>
            <a:off x="5305648" y="3609975"/>
            <a:ext cx="1156698" cy="3859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מעסיק?</a:t>
            </a:r>
          </a:p>
          <a:p>
            <a:pPr algn="ctr"/>
            <a:r>
              <a:rPr lang="he-IL" sz="900" dirty="0"/>
              <a:t>(מגייסים עובדים)</a:t>
            </a:r>
            <a:endParaRPr lang="he-IL" sz="1000" dirty="0"/>
          </a:p>
        </p:txBody>
      </p:sp>
      <p:sp>
        <p:nvSpPr>
          <p:cNvPr id="27" name="מלבן: פינות מעוגלות 26">
            <a:hlinkClick r:id="rId3" action="ppaction://hlinksldjump"/>
            <a:extLst>
              <a:ext uri="{FF2B5EF4-FFF2-40B4-BE49-F238E27FC236}">
                <a16:creationId xmlns:a16="http://schemas.microsoft.com/office/drawing/2014/main" id="{DF233FFF-F01A-4418-AB8B-7696FF34A7AE}"/>
              </a:ext>
            </a:extLst>
          </p:cNvPr>
          <p:cNvSpPr/>
          <p:nvPr/>
        </p:nvSpPr>
        <p:spPr>
          <a:xfrm>
            <a:off x="3241964" y="3591533"/>
            <a:ext cx="1751573" cy="3629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מחפש תעסוקה?</a:t>
            </a:r>
          </a:p>
          <a:p>
            <a:pPr algn="ctr"/>
            <a:r>
              <a:rPr lang="he-IL" sz="800" dirty="0"/>
              <a:t>(דף 2)</a:t>
            </a:r>
          </a:p>
        </p:txBody>
      </p:sp>
      <p:sp>
        <p:nvSpPr>
          <p:cNvPr id="26" name="תרשים זרימה: תהליך חלופי 25">
            <a:extLst>
              <a:ext uri="{FF2B5EF4-FFF2-40B4-BE49-F238E27FC236}">
                <a16:creationId xmlns:a16="http://schemas.microsoft.com/office/drawing/2014/main" id="{BA06C9BC-D96D-4A19-A2A5-06BA1C9D6F82}"/>
              </a:ext>
            </a:extLst>
          </p:cNvPr>
          <p:cNvSpPr/>
          <p:nvPr/>
        </p:nvSpPr>
        <p:spPr>
          <a:xfrm>
            <a:off x="8493441" y="2966682"/>
            <a:ext cx="1005840" cy="46231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  <a:p>
            <a:pPr algn="ctr"/>
            <a:r>
              <a:rPr lang="he-IL" sz="800" dirty="0"/>
              <a:t>(אזור אישי)</a:t>
            </a:r>
          </a:p>
        </p:txBody>
      </p:sp>
      <p:graphicFrame>
        <p:nvGraphicFramePr>
          <p:cNvPr id="29" name="טבלה 4">
            <a:extLst>
              <a:ext uri="{FF2B5EF4-FFF2-40B4-BE49-F238E27FC236}">
                <a16:creationId xmlns:a16="http://schemas.microsoft.com/office/drawing/2014/main" id="{3E32D8EE-1550-47E7-9614-FEE97F41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26009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30" name="תמונה 29">
            <a:hlinkClick r:id="rId4" action="ppaction://hlinksldjump"/>
            <a:extLst>
              <a:ext uri="{FF2B5EF4-FFF2-40B4-BE49-F238E27FC236}">
                <a16:creationId xmlns:a16="http://schemas.microsoft.com/office/drawing/2014/main" id="{9F3624D9-54DB-427B-8E21-01131641C8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75121033-924E-4292-B5BE-D1085629F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2" name="תמונה 31">
            <a:hlinkClick r:id="rId2" action="ppaction://hlinksldjump"/>
            <a:extLst>
              <a:ext uri="{FF2B5EF4-FFF2-40B4-BE49-F238E27FC236}">
                <a16:creationId xmlns:a16="http://schemas.microsoft.com/office/drawing/2014/main" id="{CE886718-3186-4384-9794-E99977A6DB8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תמונה 32">
            <a:hlinkClick r:id="rId8" action="ppaction://hlinksldjump"/>
            <a:extLst>
              <a:ext uri="{FF2B5EF4-FFF2-40B4-BE49-F238E27FC236}">
                <a16:creationId xmlns:a16="http://schemas.microsoft.com/office/drawing/2014/main" id="{5EEE3E71-60FC-4490-9A33-E897A56F8F6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תמונה 33">
            <a:hlinkClick r:id="rId10" action="ppaction://hlinksldjump"/>
            <a:extLst>
              <a:ext uri="{FF2B5EF4-FFF2-40B4-BE49-F238E27FC236}">
                <a16:creationId xmlns:a16="http://schemas.microsoft.com/office/drawing/2014/main" id="{AB095F61-2D3B-43CB-B28E-17ED3409E8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8" name="תמונה 37">
            <a:hlinkClick r:id="rId3" action="ppaction://hlinksldjump"/>
            <a:extLst>
              <a:ext uri="{FF2B5EF4-FFF2-40B4-BE49-F238E27FC236}">
                <a16:creationId xmlns:a16="http://schemas.microsoft.com/office/drawing/2014/main" id="{78B78CDE-B728-4333-B34E-7661C5DD47DE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תמונה 38">
            <a:hlinkClick r:id="rId13" action="ppaction://hlinksldjump"/>
            <a:extLst>
              <a:ext uri="{FF2B5EF4-FFF2-40B4-BE49-F238E27FC236}">
                <a16:creationId xmlns:a16="http://schemas.microsoft.com/office/drawing/2014/main" id="{F6426594-0F6A-4882-AFC3-5A57172709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3EA4291-C2A5-403B-8CB8-2FA7E6C57CC5}"/>
              </a:ext>
            </a:extLst>
          </p:cNvPr>
          <p:cNvSpPr/>
          <p:nvPr/>
        </p:nvSpPr>
        <p:spPr>
          <a:xfrm>
            <a:off x="7864113" y="3964980"/>
            <a:ext cx="476211" cy="1647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/>
              <a:t>שלח</a:t>
            </a:r>
          </a:p>
        </p:txBody>
      </p:sp>
    </p:spTree>
    <p:extLst>
      <p:ext uri="{BB962C8B-B14F-4D97-AF65-F5344CB8AC3E}">
        <p14:creationId xmlns:p14="http://schemas.microsoft.com/office/powerpoint/2010/main" val="150530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825B8D9-1C3E-4A8D-A9A4-E5A580A0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69948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8406CD-1EB0-463B-9663-76749D74803E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E1C37F3-9E06-4DCB-A8E5-83E094D3599D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F496320-0C5F-4B6B-A40D-8425FA81860D}"/>
              </a:ext>
            </a:extLst>
          </p:cNvPr>
          <p:cNvSpPr/>
          <p:nvPr/>
        </p:nvSpPr>
        <p:spPr>
          <a:xfrm>
            <a:off x="5357812" y="203782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סייבר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26A94FB-555C-48D4-80DB-07EC87B2D34D}"/>
              </a:ext>
            </a:extLst>
          </p:cNvPr>
          <p:cNvSpPr/>
          <p:nvPr/>
        </p:nvSpPr>
        <p:spPr>
          <a:xfrm>
            <a:off x="7991475" y="2057400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תוכנה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46E1BC3-A0DB-4B17-8BDB-B9691FB2F25C}"/>
              </a:ext>
            </a:extLst>
          </p:cNvPr>
          <p:cNvSpPr/>
          <p:nvPr/>
        </p:nvSpPr>
        <p:spPr>
          <a:xfrm>
            <a:off x="2762250" y="2057400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פיתוח אלגוריתמים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B745376-5DEC-4C40-BEAC-492EEE99CD1E}"/>
              </a:ext>
            </a:extLst>
          </p:cNvPr>
          <p:cNvSpPr/>
          <p:nvPr/>
        </p:nvSpPr>
        <p:spPr>
          <a:xfrm>
            <a:off x="5357812" y="3396192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Front end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CF11261-0151-42D4-9EEB-B82C09870BB9}"/>
              </a:ext>
            </a:extLst>
          </p:cNvPr>
          <p:cNvSpPr/>
          <p:nvPr/>
        </p:nvSpPr>
        <p:spPr>
          <a:xfrm>
            <a:off x="7991475" y="341577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בדיקות ואוטומציה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9AC619-DBBC-4988-8AD6-164067089133}"/>
              </a:ext>
            </a:extLst>
          </p:cNvPr>
          <p:cNvSpPr/>
          <p:nvPr/>
        </p:nvSpPr>
        <p:spPr>
          <a:xfrm>
            <a:off x="2762250" y="341577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אחר</a:t>
            </a: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AE4069E-BE5B-4296-8931-5F70F616D5FD}"/>
              </a:ext>
            </a:extLst>
          </p:cNvPr>
          <p:cNvGrpSpPr/>
          <p:nvPr/>
        </p:nvGrpSpPr>
        <p:grpSpPr>
          <a:xfrm>
            <a:off x="196183" y="3801357"/>
            <a:ext cx="2017785" cy="1671638"/>
            <a:chOff x="313458" y="3559704"/>
            <a:chExt cx="2017785" cy="1671638"/>
          </a:xfrm>
        </p:grpSpPr>
        <p:sp>
          <p:nvSpPr>
            <p:cNvPr id="2" name="בועת דיבור: מלבן עם פינות מעוגלות 1">
              <a:extLst>
                <a:ext uri="{FF2B5EF4-FFF2-40B4-BE49-F238E27FC236}">
                  <a16:creationId xmlns:a16="http://schemas.microsoft.com/office/drawing/2014/main" id="{F147B037-433C-41B9-A0EC-05790A3297B0}"/>
                </a:ext>
              </a:extLst>
            </p:cNvPr>
            <p:cNvSpPr/>
            <p:nvPr/>
          </p:nvSpPr>
          <p:spPr>
            <a:xfrm>
              <a:off x="313458" y="3559704"/>
              <a:ext cx="2017785" cy="1671638"/>
            </a:xfrm>
            <a:prstGeom prst="wedgeRoundRectCallout">
              <a:avLst>
                <a:gd name="adj1" fmla="val -47622"/>
                <a:gd name="adj2" fmla="val -699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3" name="תרשים זרימה: תהליך חלופי 2">
              <a:extLst>
                <a:ext uri="{FF2B5EF4-FFF2-40B4-BE49-F238E27FC236}">
                  <a16:creationId xmlns:a16="http://schemas.microsoft.com/office/drawing/2014/main" id="{5506E1E6-0EDB-45C7-93D1-B1033537F723}"/>
                </a:ext>
              </a:extLst>
            </p:cNvPr>
            <p:cNvSpPr/>
            <p:nvPr/>
          </p:nvSpPr>
          <p:spPr>
            <a:xfrm>
              <a:off x="914400" y="4748178"/>
              <a:ext cx="649604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שלח</a:t>
              </a:r>
            </a:p>
          </p:txBody>
        </p:sp>
        <p:sp>
          <p:nvSpPr>
            <p:cNvPr id="15" name="תרשים זרימה: תהליך חלופי 14">
              <a:extLst>
                <a:ext uri="{FF2B5EF4-FFF2-40B4-BE49-F238E27FC236}">
                  <a16:creationId xmlns:a16="http://schemas.microsoft.com/office/drawing/2014/main" id="{AAAB7424-22DA-4CED-9560-64E2B08BC2C3}"/>
                </a:ext>
              </a:extLst>
            </p:cNvPr>
            <p:cNvSpPr/>
            <p:nvPr/>
          </p:nvSpPr>
          <p:spPr>
            <a:xfrm>
              <a:off x="617489" y="4323407"/>
              <a:ext cx="1409721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העלאת קובץ</a:t>
              </a:r>
            </a:p>
          </p:txBody>
        </p:sp>
        <p:sp>
          <p:nvSpPr>
            <p:cNvPr id="16" name="תרשים זרימה: תהליך חלופי 15">
              <a:extLst>
                <a:ext uri="{FF2B5EF4-FFF2-40B4-BE49-F238E27FC236}">
                  <a16:creationId xmlns:a16="http://schemas.microsoft.com/office/drawing/2014/main" id="{ECA7CBE5-FE51-4619-818C-7F383CF76322}"/>
                </a:ext>
              </a:extLst>
            </p:cNvPr>
            <p:cNvSpPr/>
            <p:nvPr/>
          </p:nvSpPr>
          <p:spPr>
            <a:xfrm>
              <a:off x="914400" y="3898636"/>
              <a:ext cx="782262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טלפון</a:t>
              </a:r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FA7482A5-CD14-4F76-B17A-1ED2AB38D711}"/>
              </a:ext>
            </a:extLst>
          </p:cNvPr>
          <p:cNvGrpSpPr/>
          <p:nvPr/>
        </p:nvGrpSpPr>
        <p:grpSpPr>
          <a:xfrm>
            <a:off x="332509" y="1943365"/>
            <a:ext cx="2017785" cy="1671638"/>
            <a:chOff x="411090" y="1845147"/>
            <a:chExt cx="2017785" cy="1671638"/>
          </a:xfrm>
        </p:grpSpPr>
        <p:sp>
          <p:nvSpPr>
            <p:cNvPr id="17" name="בועת דיבור: מלבן עם פינות מעוגלות 16">
              <a:extLst>
                <a:ext uri="{FF2B5EF4-FFF2-40B4-BE49-F238E27FC236}">
                  <a16:creationId xmlns:a16="http://schemas.microsoft.com/office/drawing/2014/main" id="{C37EB333-C6C5-4B6F-95D4-48A04E86470E}"/>
                </a:ext>
              </a:extLst>
            </p:cNvPr>
            <p:cNvSpPr/>
            <p:nvPr/>
          </p:nvSpPr>
          <p:spPr>
            <a:xfrm>
              <a:off x="411090" y="1845147"/>
              <a:ext cx="2017785" cy="1671638"/>
            </a:xfrm>
            <a:prstGeom prst="wedgeRoundRectCallout">
              <a:avLst>
                <a:gd name="adj1" fmla="val -47622"/>
                <a:gd name="adj2" fmla="val -699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p:sp>
          <p:nvSpPr>
            <p:cNvPr id="19" name="תרשים זרימה: תהליך חלופי 18">
              <a:extLst>
                <a:ext uri="{FF2B5EF4-FFF2-40B4-BE49-F238E27FC236}">
                  <a16:creationId xmlns:a16="http://schemas.microsoft.com/office/drawing/2014/main" id="{240E7A0D-FDD8-42C1-A696-C493991B293F}"/>
                </a:ext>
              </a:extLst>
            </p:cNvPr>
            <p:cNvSpPr/>
            <p:nvPr/>
          </p:nvSpPr>
          <p:spPr>
            <a:xfrm>
              <a:off x="715121" y="2741853"/>
              <a:ext cx="1409721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הגדלת טקסט</a:t>
              </a:r>
            </a:p>
          </p:txBody>
        </p:sp>
        <p:sp>
          <p:nvSpPr>
            <p:cNvPr id="20" name="תרשים זרימה: תהליך חלופי 19">
              <a:extLst>
                <a:ext uri="{FF2B5EF4-FFF2-40B4-BE49-F238E27FC236}">
                  <a16:creationId xmlns:a16="http://schemas.microsoft.com/office/drawing/2014/main" id="{F2C21093-B37C-4BFC-9E76-18D433A533D8}"/>
                </a:ext>
              </a:extLst>
            </p:cNvPr>
            <p:cNvSpPr/>
            <p:nvPr/>
          </p:nvSpPr>
          <p:spPr>
            <a:xfrm>
              <a:off x="880394" y="2312009"/>
              <a:ext cx="1079173" cy="24107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שחור לבן</a:t>
              </a:r>
            </a:p>
          </p:txBody>
        </p:sp>
      </p:grpSp>
      <p:graphicFrame>
        <p:nvGraphicFramePr>
          <p:cNvPr id="23" name="טבלה 4">
            <a:extLst>
              <a:ext uri="{FF2B5EF4-FFF2-40B4-BE49-F238E27FC236}">
                <a16:creationId xmlns:a16="http://schemas.microsoft.com/office/drawing/2014/main" id="{03D84A31-A503-4F18-B76C-45218B454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3917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27" name="תמונה 26">
            <a:hlinkClick r:id="rId2" action="ppaction://hlinksldjump"/>
            <a:extLst>
              <a:ext uri="{FF2B5EF4-FFF2-40B4-BE49-F238E27FC236}">
                <a16:creationId xmlns:a16="http://schemas.microsoft.com/office/drawing/2014/main" id="{85130F0B-699F-48A0-90E0-B0A0B36698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1B10D0A1-CACE-4FB1-889C-8EAB25A6B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29" name="תמונה 28">
            <a:hlinkClick r:id="rId5" action="ppaction://hlinksldjump"/>
            <a:extLst>
              <a:ext uri="{FF2B5EF4-FFF2-40B4-BE49-F238E27FC236}">
                <a16:creationId xmlns:a16="http://schemas.microsoft.com/office/drawing/2014/main" id="{BD120C9E-18D1-4BFA-B952-A3198FCA053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תמונה 29">
            <a:hlinkClick r:id="rId7" action="ppaction://hlinksldjump"/>
            <a:extLst>
              <a:ext uri="{FF2B5EF4-FFF2-40B4-BE49-F238E27FC236}">
                <a16:creationId xmlns:a16="http://schemas.microsoft.com/office/drawing/2014/main" id="{1AE2775A-E8ED-4315-93E0-1918848DB8D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תמונה 30">
            <a:hlinkClick r:id="rId9" action="ppaction://hlinksldjump"/>
            <a:extLst>
              <a:ext uri="{FF2B5EF4-FFF2-40B4-BE49-F238E27FC236}">
                <a16:creationId xmlns:a16="http://schemas.microsoft.com/office/drawing/2014/main" id="{149B5061-3D8C-4006-8648-A5EA6B61A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2" name="תמונה 31">
            <a:hlinkClick r:id="rId11" action="ppaction://hlinksldjump"/>
            <a:extLst>
              <a:ext uri="{FF2B5EF4-FFF2-40B4-BE49-F238E27FC236}">
                <a16:creationId xmlns:a16="http://schemas.microsoft.com/office/drawing/2014/main" id="{7E725495-BD6C-43B2-9333-25A44E197145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תמונה 32">
            <a:hlinkClick r:id="rId13" action="ppaction://hlinksldjump"/>
            <a:extLst>
              <a:ext uri="{FF2B5EF4-FFF2-40B4-BE49-F238E27FC236}">
                <a16:creationId xmlns:a16="http://schemas.microsoft.com/office/drawing/2014/main" id="{BE91B7E5-0209-4945-A128-7B7C7C711F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8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825B8D9-1C3E-4A8D-A9A4-E5A580A0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7862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8406CD-1EB0-463B-9663-76749D74803E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20192A2-F31D-4920-A2CB-39D7812D174F}"/>
              </a:ext>
            </a:extLst>
          </p:cNvPr>
          <p:cNvSpPr/>
          <p:nvPr/>
        </p:nvSpPr>
        <p:spPr>
          <a:xfrm>
            <a:off x="3204383" y="900113"/>
            <a:ext cx="6076950" cy="399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777AE93-1C3E-49C2-82C1-ED9C6C8F9746}"/>
              </a:ext>
            </a:extLst>
          </p:cNvPr>
          <p:cNvSpPr/>
          <p:nvPr/>
        </p:nvSpPr>
        <p:spPr>
          <a:xfrm>
            <a:off x="6395258" y="2149953"/>
            <a:ext cx="2439225" cy="27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תחום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B05FB22-98FA-47EF-9376-78D268EF7548}"/>
              </a:ext>
            </a:extLst>
          </p:cNvPr>
          <p:cNvSpPr/>
          <p:nvPr/>
        </p:nvSpPr>
        <p:spPr>
          <a:xfrm>
            <a:off x="6395257" y="2564560"/>
            <a:ext cx="2439225" cy="28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מקצוע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A4EF11E-D38E-4E59-B3B0-1C05283D3292}"/>
              </a:ext>
            </a:extLst>
          </p:cNvPr>
          <p:cNvSpPr/>
          <p:nvPr/>
        </p:nvSpPr>
        <p:spPr>
          <a:xfrm>
            <a:off x="6395257" y="2923284"/>
            <a:ext cx="24392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אזור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61CF131-4574-4214-857F-064BE4112B78}"/>
              </a:ext>
            </a:extLst>
          </p:cNvPr>
          <p:cNvGrpSpPr/>
          <p:nvPr/>
        </p:nvGrpSpPr>
        <p:grpSpPr>
          <a:xfrm>
            <a:off x="4015786" y="2185454"/>
            <a:ext cx="1583532" cy="981075"/>
            <a:chOff x="8343900" y="2533650"/>
            <a:chExt cx="1390650" cy="981075"/>
          </a:xfrm>
        </p:grpSpPr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B3C18D5B-05B8-476D-B8A0-9DE53481C482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3AE6F57C-8FDA-4B63-A967-E715888F646F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E4912729-065D-49D8-9097-6FBA86300949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F0E60B0-C64A-46A1-AD8A-FB3E39B2AFFB}"/>
              </a:ext>
            </a:extLst>
          </p:cNvPr>
          <p:cNvSpPr txBox="1"/>
          <p:nvPr/>
        </p:nvSpPr>
        <p:spPr>
          <a:xfrm>
            <a:off x="3850255" y="1577112"/>
            <a:ext cx="19000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תכונות נדרשות(</a:t>
            </a:r>
            <a:r>
              <a:rPr lang="he-IL" dirty="0" err="1"/>
              <a:t>צ'קבוקס</a:t>
            </a:r>
            <a:r>
              <a:rPr lang="he-IL" dirty="0"/>
              <a:t>):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7C47A8B-DF9A-4621-A85E-EE7FBE97EFDF}"/>
              </a:ext>
            </a:extLst>
          </p:cNvPr>
          <p:cNvSpPr txBox="1"/>
          <p:nvPr/>
        </p:nvSpPr>
        <p:spPr>
          <a:xfrm>
            <a:off x="4004483" y="3452814"/>
            <a:ext cx="23907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84CEE94-E73F-49D9-9A19-FA6616CCAC42}"/>
              </a:ext>
            </a:extLst>
          </p:cNvPr>
          <p:cNvSpPr/>
          <p:nvPr/>
        </p:nvSpPr>
        <p:spPr>
          <a:xfrm>
            <a:off x="4105236" y="3323154"/>
            <a:ext cx="4352925" cy="99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7333C061-8813-49DB-A405-CA7D9BB8BFBC}"/>
              </a:ext>
            </a:extLst>
          </p:cNvPr>
          <p:cNvSpPr txBox="1"/>
          <p:nvPr/>
        </p:nvSpPr>
        <p:spPr>
          <a:xfrm>
            <a:off x="7162762" y="3355736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תיאור כללי: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EB612CF-9CD8-4577-A822-8021B0F9C20C}"/>
              </a:ext>
            </a:extLst>
          </p:cNvPr>
          <p:cNvSpPr txBox="1"/>
          <p:nvPr/>
        </p:nvSpPr>
        <p:spPr>
          <a:xfrm>
            <a:off x="5003785" y="1003161"/>
            <a:ext cx="23907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פרטי משרה:</a:t>
            </a:r>
          </a:p>
        </p:txBody>
      </p:sp>
      <p:graphicFrame>
        <p:nvGraphicFramePr>
          <p:cNvPr id="27" name="טבלה 4">
            <a:extLst>
              <a:ext uri="{FF2B5EF4-FFF2-40B4-BE49-F238E27FC236}">
                <a16:creationId xmlns:a16="http://schemas.microsoft.com/office/drawing/2014/main" id="{6ED74538-4812-4996-8131-0A25F83EE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96504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28" name="תמונה 27">
            <a:hlinkClick r:id="rId2" action="ppaction://hlinksldjump"/>
            <a:extLst>
              <a:ext uri="{FF2B5EF4-FFF2-40B4-BE49-F238E27FC236}">
                <a16:creationId xmlns:a16="http://schemas.microsoft.com/office/drawing/2014/main" id="{7C0CAD36-ADB6-4110-B21E-91B0B164BD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71788F42-0E37-4641-B058-BD36F5BE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0" name="תמונה 29">
            <a:hlinkClick r:id="rId5" action="ppaction://hlinksldjump"/>
            <a:extLst>
              <a:ext uri="{FF2B5EF4-FFF2-40B4-BE49-F238E27FC236}">
                <a16:creationId xmlns:a16="http://schemas.microsoft.com/office/drawing/2014/main" id="{7B8930F6-F3EE-4EA9-A39C-8B9CA732703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תמונה 33">
            <a:hlinkClick r:id="rId7" action="ppaction://hlinksldjump"/>
            <a:extLst>
              <a:ext uri="{FF2B5EF4-FFF2-40B4-BE49-F238E27FC236}">
                <a16:creationId xmlns:a16="http://schemas.microsoft.com/office/drawing/2014/main" id="{10B538F3-1C93-4067-94CE-867AAC80B50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תמונה 34">
            <a:hlinkClick r:id="rId9" action="ppaction://hlinksldjump"/>
            <a:extLst>
              <a:ext uri="{FF2B5EF4-FFF2-40B4-BE49-F238E27FC236}">
                <a16:creationId xmlns:a16="http://schemas.microsoft.com/office/drawing/2014/main" id="{4F7254E0-C768-4B01-802B-8CA5A83DC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6" name="תמונה 35">
            <a:hlinkClick r:id="rId11" action="ppaction://hlinksldjump"/>
            <a:extLst>
              <a:ext uri="{FF2B5EF4-FFF2-40B4-BE49-F238E27FC236}">
                <a16:creationId xmlns:a16="http://schemas.microsoft.com/office/drawing/2014/main" id="{1E7BD184-C032-4B4D-9E55-EDF3BAFA38D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תמונה 36">
            <a:hlinkClick r:id="rId13" action="ppaction://hlinksldjump"/>
            <a:extLst>
              <a:ext uri="{FF2B5EF4-FFF2-40B4-BE49-F238E27FC236}">
                <a16:creationId xmlns:a16="http://schemas.microsoft.com/office/drawing/2014/main" id="{B398276B-BA55-40F3-AD1A-15D89704C7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2394F653-3715-41C4-B68A-EC15CDDE8D92}"/>
              </a:ext>
            </a:extLst>
          </p:cNvPr>
          <p:cNvSpPr/>
          <p:nvPr/>
        </p:nvSpPr>
        <p:spPr>
          <a:xfrm>
            <a:off x="4260677" y="4460824"/>
            <a:ext cx="1341120" cy="3019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הוסף משרה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86F3D-CB47-425F-AA56-E9FAA9E3A8B7}"/>
              </a:ext>
            </a:extLst>
          </p:cNvPr>
          <p:cNvSpPr txBox="1"/>
          <p:nvPr/>
        </p:nvSpPr>
        <p:spPr>
          <a:xfrm>
            <a:off x="7338694" y="3994979"/>
            <a:ext cx="1167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דרישות: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4C7FA80-E2F3-4D8C-8E14-6C0DA4B0A174}"/>
              </a:ext>
            </a:extLst>
          </p:cNvPr>
          <p:cNvSpPr/>
          <p:nvPr/>
        </p:nvSpPr>
        <p:spPr>
          <a:xfrm>
            <a:off x="6395257" y="1511815"/>
            <a:ext cx="2439225" cy="23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CBFE440-1878-4144-8FB4-F881AA439743}"/>
              </a:ext>
            </a:extLst>
          </p:cNvPr>
          <p:cNvSpPr/>
          <p:nvPr/>
        </p:nvSpPr>
        <p:spPr>
          <a:xfrm>
            <a:off x="6395258" y="1797857"/>
            <a:ext cx="2439225" cy="27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חברה</a:t>
            </a:r>
          </a:p>
        </p:txBody>
      </p:sp>
    </p:spTree>
    <p:extLst>
      <p:ext uri="{BB962C8B-B14F-4D97-AF65-F5344CB8AC3E}">
        <p14:creationId xmlns:p14="http://schemas.microsoft.com/office/powerpoint/2010/main" val="27666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B276580-2C5B-43E9-AF81-0B47BD0BF837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5491925-9F6A-4369-9F79-73BF4D5EFA53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3A2C1EC9-24FE-4AC7-B0CC-B31F5F80F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36470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>
                        <a:solidFill>
                          <a:srgbClr val="76D1FE"/>
                        </a:solidFill>
                      </a:endParaRPr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67BBF40-11B0-4482-A0ED-EDBD3E0BDFA7}"/>
              </a:ext>
            </a:extLst>
          </p:cNvPr>
          <p:cNvSpPr txBox="1"/>
          <p:nvPr/>
        </p:nvSpPr>
        <p:spPr>
          <a:xfrm>
            <a:off x="4110124" y="1421722"/>
            <a:ext cx="4152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רוצים להכיר? דברו איתנו.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8DF4D85-F933-43AC-AB2C-F67C5BA74516}"/>
              </a:ext>
            </a:extLst>
          </p:cNvPr>
          <p:cNvSpPr/>
          <p:nvPr/>
        </p:nvSpPr>
        <p:spPr>
          <a:xfrm>
            <a:off x="2771428" y="2291292"/>
            <a:ext cx="491490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C89BE1D-3E4F-4262-B5BA-D0E054C9ECE1}"/>
              </a:ext>
            </a:extLst>
          </p:cNvPr>
          <p:cNvSpPr txBox="1"/>
          <p:nvPr/>
        </p:nvSpPr>
        <p:spPr>
          <a:xfrm>
            <a:off x="6384347" y="2239155"/>
            <a:ext cx="14001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תוכן הפניה: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64BA82A-0395-4821-802B-4B3B8E795751}"/>
              </a:ext>
            </a:extLst>
          </p:cNvPr>
          <p:cNvSpPr/>
          <p:nvPr/>
        </p:nvSpPr>
        <p:spPr>
          <a:xfrm>
            <a:off x="8151279" y="2756046"/>
            <a:ext cx="1477674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טלפון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3BD34854-8A3C-40E5-9BFB-15FF9243D285}"/>
              </a:ext>
            </a:extLst>
          </p:cNvPr>
          <p:cNvSpPr/>
          <p:nvPr/>
        </p:nvSpPr>
        <p:spPr>
          <a:xfrm>
            <a:off x="8151279" y="2256366"/>
            <a:ext cx="1477674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מלא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B1BFCCAE-B012-4F52-8FA1-4E037F09FEA1}"/>
              </a:ext>
            </a:extLst>
          </p:cNvPr>
          <p:cNvSpPr/>
          <p:nvPr/>
        </p:nvSpPr>
        <p:spPr>
          <a:xfrm>
            <a:off x="8151279" y="3255725"/>
            <a:ext cx="1477674" cy="4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דוא"ל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A30154DB-D226-488E-A618-36E67D52D686}"/>
              </a:ext>
            </a:extLst>
          </p:cNvPr>
          <p:cNvSpPr/>
          <p:nvPr/>
        </p:nvSpPr>
        <p:spPr>
          <a:xfrm>
            <a:off x="2771428" y="3890356"/>
            <a:ext cx="606830" cy="2909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שלח</a:t>
            </a:r>
          </a:p>
        </p:txBody>
      </p:sp>
      <p:graphicFrame>
        <p:nvGraphicFramePr>
          <p:cNvPr id="15" name="טבלה 4">
            <a:extLst>
              <a:ext uri="{FF2B5EF4-FFF2-40B4-BE49-F238E27FC236}">
                <a16:creationId xmlns:a16="http://schemas.microsoft.com/office/drawing/2014/main" id="{AF2ED447-5B71-421A-AF40-744B1B980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2421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16" name="תמונה 15">
            <a:hlinkClick r:id="rId2" action="ppaction://hlinksldjump"/>
            <a:extLst>
              <a:ext uri="{FF2B5EF4-FFF2-40B4-BE49-F238E27FC236}">
                <a16:creationId xmlns:a16="http://schemas.microsoft.com/office/drawing/2014/main" id="{DEF5DF88-19A6-4E19-B4E9-FEC16E57A6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523EC525-8533-43F9-A218-F62732C23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24" name="תמונה 23">
            <a:hlinkClick r:id="rId5" action="ppaction://hlinksldjump"/>
            <a:extLst>
              <a:ext uri="{FF2B5EF4-FFF2-40B4-BE49-F238E27FC236}">
                <a16:creationId xmlns:a16="http://schemas.microsoft.com/office/drawing/2014/main" id="{85485D4C-EDC1-428E-8123-6D891A29DA5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תמונה 24">
            <a:hlinkClick r:id="rId7" action="ppaction://hlinksldjump"/>
            <a:extLst>
              <a:ext uri="{FF2B5EF4-FFF2-40B4-BE49-F238E27FC236}">
                <a16:creationId xmlns:a16="http://schemas.microsoft.com/office/drawing/2014/main" id="{581C2BA8-C442-48E2-BC33-F90E8B6C7F5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תמונה 25">
            <a:hlinkClick r:id="rId9" action="ppaction://hlinksldjump"/>
            <a:extLst>
              <a:ext uri="{FF2B5EF4-FFF2-40B4-BE49-F238E27FC236}">
                <a16:creationId xmlns:a16="http://schemas.microsoft.com/office/drawing/2014/main" id="{69D48661-CF17-4262-8F79-8F7B86CF5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27" name="תמונה 26">
            <a:hlinkClick r:id="rId11" action="ppaction://hlinksldjump"/>
            <a:extLst>
              <a:ext uri="{FF2B5EF4-FFF2-40B4-BE49-F238E27FC236}">
                <a16:creationId xmlns:a16="http://schemas.microsoft.com/office/drawing/2014/main" id="{FCE9C728-3E29-43D5-AF20-0CB386D9DF6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תמונה 27">
            <a:hlinkClick r:id="rId13" action="ppaction://hlinksldjump"/>
            <a:extLst>
              <a:ext uri="{FF2B5EF4-FFF2-40B4-BE49-F238E27FC236}">
                <a16:creationId xmlns:a16="http://schemas.microsoft.com/office/drawing/2014/main" id="{51804586-EB44-416B-BF81-705BC71474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525A000-3859-4060-AC33-D7481D504AA1}"/>
              </a:ext>
            </a:extLst>
          </p:cNvPr>
          <p:cNvSpPr/>
          <p:nvPr/>
        </p:nvSpPr>
        <p:spPr>
          <a:xfrm>
            <a:off x="748145" y="731520"/>
            <a:ext cx="10931237" cy="464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08772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FC18FA9-0ABC-445E-B209-761EC821BBA9}"/>
              </a:ext>
            </a:extLst>
          </p:cNvPr>
          <p:cNvSpPr/>
          <p:nvPr/>
        </p:nvSpPr>
        <p:spPr>
          <a:xfrm>
            <a:off x="2261063" y="970515"/>
            <a:ext cx="7682344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תיאור משרה:</a:t>
            </a:r>
          </a:p>
          <a:p>
            <a:r>
              <a:rPr lang="en-US" sz="1600" dirty="0"/>
              <a:t>xxxxxxxxxxx</a:t>
            </a:r>
            <a:endParaRPr lang="he-IL" sz="1600" dirty="0"/>
          </a:p>
          <a:p>
            <a:r>
              <a:rPr lang="he-IL" sz="1600" dirty="0"/>
              <a:t>דרישות:</a:t>
            </a:r>
          </a:p>
          <a:p>
            <a:r>
              <a:rPr lang="en-US" sz="1600" dirty="0"/>
              <a:t>xxxxxxxxxxxxx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275F87A-36E3-42A0-8C67-35F97939B989}"/>
              </a:ext>
            </a:extLst>
          </p:cNvPr>
          <p:cNvSpPr/>
          <p:nvPr/>
        </p:nvSpPr>
        <p:spPr>
          <a:xfrm>
            <a:off x="2261063" y="2350975"/>
            <a:ext cx="7682344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תיאור משרה:</a:t>
            </a:r>
          </a:p>
          <a:p>
            <a:r>
              <a:rPr lang="en-US" sz="1600" dirty="0"/>
              <a:t>xxxxxxxxxxx</a:t>
            </a:r>
            <a:endParaRPr lang="he-IL" sz="1600" dirty="0"/>
          </a:p>
          <a:p>
            <a:r>
              <a:rPr lang="he-IL" sz="1600" dirty="0"/>
              <a:t>דרישות:</a:t>
            </a:r>
          </a:p>
          <a:p>
            <a:r>
              <a:rPr lang="en-US" sz="1600" dirty="0"/>
              <a:t>xxxxxxxxxxxxx</a:t>
            </a:r>
            <a:endParaRPr lang="he-IL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6509585-7E22-4D84-B01C-62CF59E5A6FA}"/>
              </a:ext>
            </a:extLst>
          </p:cNvPr>
          <p:cNvSpPr/>
          <p:nvPr/>
        </p:nvSpPr>
        <p:spPr>
          <a:xfrm>
            <a:off x="2261063" y="3731434"/>
            <a:ext cx="7682343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תיאור משרה:</a:t>
            </a:r>
          </a:p>
          <a:p>
            <a:r>
              <a:rPr lang="en-US" sz="1600" dirty="0"/>
              <a:t>xxxxxxxxxxx</a:t>
            </a:r>
            <a:endParaRPr lang="he-IL" sz="1600" dirty="0"/>
          </a:p>
          <a:p>
            <a:r>
              <a:rPr lang="he-IL" sz="1600" dirty="0"/>
              <a:t>דרישות:</a:t>
            </a:r>
          </a:p>
          <a:p>
            <a:r>
              <a:rPr lang="en-US" sz="1600" dirty="0"/>
              <a:t>xxxxxxxxxxxxx</a:t>
            </a:r>
            <a:endParaRPr lang="he-I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D0908-A734-4F6C-95AD-DFE996129AD7}"/>
              </a:ext>
            </a:extLst>
          </p:cNvPr>
          <p:cNvSpPr txBox="1"/>
          <p:nvPr/>
        </p:nvSpPr>
        <p:spPr>
          <a:xfrm>
            <a:off x="5875209" y="4826197"/>
            <a:ext cx="677108" cy="571391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8" name="תרשים זרימה: תהליך חלופי 7">
            <a:extLst>
              <a:ext uri="{FF2B5EF4-FFF2-40B4-BE49-F238E27FC236}">
                <a16:creationId xmlns:a16="http://schemas.microsoft.com/office/drawing/2014/main" id="{F4D7C885-B27A-4ADF-B80E-6751349904DC}"/>
              </a:ext>
            </a:extLst>
          </p:cNvPr>
          <p:cNvSpPr/>
          <p:nvPr/>
        </p:nvSpPr>
        <p:spPr>
          <a:xfrm>
            <a:off x="2350423" y="1809611"/>
            <a:ext cx="816727" cy="329749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3B482-543B-4FB4-8BD0-EE513A3F1568}"/>
              </a:ext>
            </a:extLst>
          </p:cNvPr>
          <p:cNvSpPr txBox="1"/>
          <p:nvPr/>
        </p:nvSpPr>
        <p:spPr>
          <a:xfrm>
            <a:off x="2094805" y="1818840"/>
            <a:ext cx="11429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  <a:p>
            <a:endParaRPr lang="he-IL" dirty="0"/>
          </a:p>
        </p:txBody>
      </p:sp>
      <p:sp>
        <p:nvSpPr>
          <p:cNvPr id="23" name="תרשים זרימה: תהליך חלופי 22">
            <a:extLst>
              <a:ext uri="{FF2B5EF4-FFF2-40B4-BE49-F238E27FC236}">
                <a16:creationId xmlns:a16="http://schemas.microsoft.com/office/drawing/2014/main" id="{EB9E60C7-0C74-476A-A90D-A87A878362D3}"/>
              </a:ext>
            </a:extLst>
          </p:cNvPr>
          <p:cNvSpPr/>
          <p:nvPr/>
        </p:nvSpPr>
        <p:spPr>
          <a:xfrm>
            <a:off x="2350422" y="3141207"/>
            <a:ext cx="816727" cy="329749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18708C-7870-4D8A-AD00-DB9B4190B41A}"/>
              </a:ext>
            </a:extLst>
          </p:cNvPr>
          <p:cNvSpPr txBox="1"/>
          <p:nvPr/>
        </p:nvSpPr>
        <p:spPr>
          <a:xfrm>
            <a:off x="2094805" y="3126566"/>
            <a:ext cx="11429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  <a:p>
            <a:endParaRPr lang="he-IL" dirty="0"/>
          </a:p>
        </p:txBody>
      </p:sp>
      <p:sp>
        <p:nvSpPr>
          <p:cNvPr id="26" name="תרשים זרימה: תהליך חלופי 25">
            <a:extLst>
              <a:ext uri="{FF2B5EF4-FFF2-40B4-BE49-F238E27FC236}">
                <a16:creationId xmlns:a16="http://schemas.microsoft.com/office/drawing/2014/main" id="{0227779F-9C16-446A-9959-A4A23DAB75F9}"/>
              </a:ext>
            </a:extLst>
          </p:cNvPr>
          <p:cNvSpPr/>
          <p:nvPr/>
        </p:nvSpPr>
        <p:spPr>
          <a:xfrm>
            <a:off x="2350422" y="4535594"/>
            <a:ext cx="816727" cy="329749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52493-4628-45C5-BC20-EE47914AE086}"/>
              </a:ext>
            </a:extLst>
          </p:cNvPr>
          <p:cNvSpPr txBox="1"/>
          <p:nvPr/>
        </p:nvSpPr>
        <p:spPr>
          <a:xfrm>
            <a:off x="2094804" y="4510799"/>
            <a:ext cx="11429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שלחו קו"ח</a:t>
            </a:r>
          </a:p>
          <a:p>
            <a:endParaRPr lang="he-IL" dirty="0"/>
          </a:p>
        </p:txBody>
      </p:sp>
      <p:graphicFrame>
        <p:nvGraphicFramePr>
          <p:cNvPr id="29" name="טבלה 4">
            <a:extLst>
              <a:ext uri="{FF2B5EF4-FFF2-40B4-BE49-F238E27FC236}">
                <a16:creationId xmlns:a16="http://schemas.microsoft.com/office/drawing/2014/main" id="{5AEE42BD-F9FE-4D8E-A489-6CA5D8435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1855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33" name="תמונה 32">
            <a:hlinkClick r:id="rId2" action="ppaction://hlinksldjump"/>
            <a:extLst>
              <a:ext uri="{FF2B5EF4-FFF2-40B4-BE49-F238E27FC236}">
                <a16:creationId xmlns:a16="http://schemas.microsoft.com/office/drawing/2014/main" id="{6FC1F6CA-5744-4062-AEE6-7245050CB6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4A9964DE-E938-4617-A909-12315700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35" name="תמונה 34">
            <a:hlinkClick r:id="rId5" action="ppaction://hlinksldjump"/>
            <a:extLst>
              <a:ext uri="{FF2B5EF4-FFF2-40B4-BE49-F238E27FC236}">
                <a16:creationId xmlns:a16="http://schemas.microsoft.com/office/drawing/2014/main" id="{768AA4C6-0F2F-4374-A35F-570690D66A7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תמונה 35">
            <a:hlinkClick r:id="rId7" action="ppaction://hlinksldjump"/>
            <a:extLst>
              <a:ext uri="{FF2B5EF4-FFF2-40B4-BE49-F238E27FC236}">
                <a16:creationId xmlns:a16="http://schemas.microsoft.com/office/drawing/2014/main" id="{3977F91B-E33A-4AAF-979D-8A93C430F19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תמונה 36">
            <a:hlinkClick r:id="rId9" action="ppaction://hlinksldjump"/>
            <a:extLst>
              <a:ext uri="{FF2B5EF4-FFF2-40B4-BE49-F238E27FC236}">
                <a16:creationId xmlns:a16="http://schemas.microsoft.com/office/drawing/2014/main" id="{A913F542-CD32-4F0E-BF63-A9144C31CE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38" name="תמונה 37">
            <a:hlinkClick r:id="rId11" action="ppaction://hlinksldjump"/>
            <a:extLst>
              <a:ext uri="{FF2B5EF4-FFF2-40B4-BE49-F238E27FC236}">
                <a16:creationId xmlns:a16="http://schemas.microsoft.com/office/drawing/2014/main" id="{B7C88B54-74C6-4EF3-B84D-2B6FDD24ABFE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תמונה 38">
            <a:hlinkClick r:id="rId13" action="ppaction://hlinksldjump"/>
            <a:extLst>
              <a:ext uri="{FF2B5EF4-FFF2-40B4-BE49-F238E27FC236}">
                <a16:creationId xmlns:a16="http://schemas.microsoft.com/office/drawing/2014/main" id="{3CAE4C4A-C349-45DE-A501-4BF25FDA87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525A000-3859-4060-AC33-D7481D504AA1}"/>
              </a:ext>
            </a:extLst>
          </p:cNvPr>
          <p:cNvSpPr/>
          <p:nvPr/>
        </p:nvSpPr>
        <p:spPr>
          <a:xfrm>
            <a:off x="748145" y="731520"/>
            <a:ext cx="10931237" cy="464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28276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FC18FA9-0ABC-445E-B209-761EC821BBA9}"/>
              </a:ext>
            </a:extLst>
          </p:cNvPr>
          <p:cNvSpPr/>
          <p:nvPr/>
        </p:nvSpPr>
        <p:spPr>
          <a:xfrm>
            <a:off x="4547062" y="1039869"/>
            <a:ext cx="2329830" cy="50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אזור אישי של </a:t>
            </a:r>
            <a:r>
              <a:rPr lang="en-US" sz="1600" dirty="0"/>
              <a:t>xxx</a:t>
            </a:r>
            <a:r>
              <a:rPr lang="he-IL" sz="1600" dirty="0"/>
              <a:t>/מעסיק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4275F87A-36E3-42A0-8C67-35F97939B989}"/>
              </a:ext>
            </a:extLst>
          </p:cNvPr>
          <p:cNvSpPr/>
          <p:nvPr/>
        </p:nvSpPr>
        <p:spPr>
          <a:xfrm>
            <a:off x="2177936" y="1666406"/>
            <a:ext cx="7682344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קורות חיים שהתקבלו:</a:t>
            </a:r>
          </a:p>
          <a:p>
            <a:r>
              <a:rPr lang="en-US" sz="1600" dirty="0"/>
              <a:t>Xxxxxxx</a:t>
            </a:r>
          </a:p>
          <a:p>
            <a:r>
              <a:rPr lang="en-US" sz="1600" dirty="0"/>
              <a:t>Yyyyyyy</a:t>
            </a:r>
          </a:p>
          <a:p>
            <a:r>
              <a:rPr lang="en-US" sz="1600" dirty="0"/>
              <a:t>Zzzzzzzz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6509585-7E22-4D84-B01C-62CF59E5A6FA}"/>
              </a:ext>
            </a:extLst>
          </p:cNvPr>
          <p:cNvSpPr/>
          <p:nvPr/>
        </p:nvSpPr>
        <p:spPr>
          <a:xfrm>
            <a:off x="2177937" y="3035627"/>
            <a:ext cx="7682343" cy="123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/>
              <a:t>שם המשרה</a:t>
            </a:r>
          </a:p>
          <a:p>
            <a:r>
              <a:rPr lang="he-IL" sz="1600" dirty="0"/>
              <a:t>קורות חיים שהתקבלו:</a:t>
            </a:r>
          </a:p>
          <a:p>
            <a:r>
              <a:rPr lang="en-US" sz="1600" dirty="0"/>
              <a:t>Xxxxxxx</a:t>
            </a:r>
          </a:p>
          <a:p>
            <a:r>
              <a:rPr lang="en-US" sz="1600" dirty="0"/>
              <a:t>Yyyyyyy</a:t>
            </a:r>
          </a:p>
          <a:p>
            <a:r>
              <a:rPr lang="en-US" sz="1600" dirty="0"/>
              <a:t>Zzzzzzzz</a:t>
            </a:r>
            <a:endParaRPr lang="he-I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D0908-A734-4F6C-95AD-DFE996129AD7}"/>
              </a:ext>
            </a:extLst>
          </p:cNvPr>
          <p:cNvSpPr txBox="1"/>
          <p:nvPr/>
        </p:nvSpPr>
        <p:spPr>
          <a:xfrm>
            <a:off x="5373423" y="4806944"/>
            <a:ext cx="677108" cy="571391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" name="תרשים זרימה: תהליך חלופי 2">
            <a:hlinkClick r:id="rId2" action="ppaction://hlinksldjump"/>
            <a:extLst>
              <a:ext uri="{FF2B5EF4-FFF2-40B4-BE49-F238E27FC236}">
                <a16:creationId xmlns:a16="http://schemas.microsoft.com/office/drawing/2014/main" id="{5E682713-7EE2-4B9A-BBCC-1262261DF4C8}"/>
              </a:ext>
            </a:extLst>
          </p:cNvPr>
          <p:cNvSpPr/>
          <p:nvPr/>
        </p:nvSpPr>
        <p:spPr>
          <a:xfrm>
            <a:off x="4547062" y="4418873"/>
            <a:ext cx="2044237" cy="40732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הוספת משרה</a:t>
            </a:r>
          </a:p>
          <a:p>
            <a:pPr algn="ctr"/>
            <a:r>
              <a:rPr lang="he-IL" sz="800" dirty="0"/>
              <a:t>(מגייסים עובדים)</a:t>
            </a:r>
          </a:p>
        </p:txBody>
      </p:sp>
      <p:graphicFrame>
        <p:nvGraphicFramePr>
          <p:cNvPr id="11" name="טבלה 4">
            <a:extLst>
              <a:ext uri="{FF2B5EF4-FFF2-40B4-BE49-F238E27FC236}">
                <a16:creationId xmlns:a16="http://schemas.microsoft.com/office/drawing/2014/main" id="{C45164A1-D387-471F-8FC6-0EB268CC8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1855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64DE7589-487F-42F3-8FCF-248AE7D9BB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C85861BA-5F14-4932-B956-7DB4582A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16" name="תמונה 15">
            <a:hlinkClick r:id="rId2" action="ppaction://hlinksldjump"/>
            <a:extLst>
              <a:ext uri="{FF2B5EF4-FFF2-40B4-BE49-F238E27FC236}">
                <a16:creationId xmlns:a16="http://schemas.microsoft.com/office/drawing/2014/main" id="{514E9A13-BCC8-47CA-A35A-99E79DEFFED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>
            <a:hlinkClick r:id="rId7" action="ppaction://hlinksldjump"/>
            <a:extLst>
              <a:ext uri="{FF2B5EF4-FFF2-40B4-BE49-F238E27FC236}">
                <a16:creationId xmlns:a16="http://schemas.microsoft.com/office/drawing/2014/main" id="{97292527-F1D9-4543-AE0B-C45659E2563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תמונה 19">
            <a:hlinkClick r:id="rId9" action="ppaction://hlinksldjump"/>
            <a:extLst>
              <a:ext uri="{FF2B5EF4-FFF2-40B4-BE49-F238E27FC236}">
                <a16:creationId xmlns:a16="http://schemas.microsoft.com/office/drawing/2014/main" id="{E6AF6A68-86C1-487C-9B19-49CF82B35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21" name="תמונה 20">
            <a:hlinkClick r:id="rId11" action="ppaction://hlinksldjump"/>
            <a:extLst>
              <a:ext uri="{FF2B5EF4-FFF2-40B4-BE49-F238E27FC236}">
                <a16:creationId xmlns:a16="http://schemas.microsoft.com/office/drawing/2014/main" id="{EAE4DD57-23EF-4561-B8BD-56BC21D76E3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תמונה 21">
            <a:hlinkClick r:id="rId13" action="ppaction://hlinksldjump"/>
            <a:extLst>
              <a:ext uri="{FF2B5EF4-FFF2-40B4-BE49-F238E27FC236}">
                <a16:creationId xmlns:a16="http://schemas.microsoft.com/office/drawing/2014/main" id="{488D0217-4BA7-49EF-9720-EB199804FF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39B1330-714A-4A1A-8F7C-16618583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67231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חברת השמה-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I</a:t>
                      </a:r>
                      <a:r>
                        <a:rPr lang="en-US" i="1" dirty="0">
                          <a:solidFill>
                            <a:srgbClr val="76D1FE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rgbClr val="76D1FE"/>
                          </a:solidFill>
                        </a:rPr>
                        <a:t>eck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7" name="מלבן 6">
            <a:extLst>
              <a:ext uri="{FF2B5EF4-FFF2-40B4-BE49-F238E27FC236}">
                <a16:creationId xmlns:a16="http://schemas.microsoft.com/office/drawing/2014/main" id="{B19F592E-3F1D-4CAA-933C-413222A9DF5C}"/>
              </a:ext>
            </a:extLst>
          </p:cNvPr>
          <p:cNvSpPr/>
          <p:nvPr/>
        </p:nvSpPr>
        <p:spPr>
          <a:xfrm>
            <a:off x="3732413" y="2302626"/>
            <a:ext cx="4372495" cy="204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367BD23-7F91-4F0B-9AF0-8BB9DEAB81F2}"/>
              </a:ext>
            </a:extLst>
          </p:cNvPr>
          <p:cNvSpPr/>
          <p:nvPr/>
        </p:nvSpPr>
        <p:spPr>
          <a:xfrm>
            <a:off x="2942703" y="4504572"/>
            <a:ext cx="1579419" cy="9596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לרשימה מעודכנת של המשרות</a:t>
            </a:r>
          </a:p>
          <a:p>
            <a:pPr algn="ctr"/>
            <a:r>
              <a:rPr lang="he-IL" sz="800" dirty="0"/>
              <a:t>(דף 6)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D80F2C7-C9F0-4D3B-9437-B0B11662EE0A}"/>
              </a:ext>
            </a:extLst>
          </p:cNvPr>
          <p:cNvSpPr/>
          <p:nvPr/>
        </p:nvSpPr>
        <p:spPr>
          <a:xfrm>
            <a:off x="4231178" y="952154"/>
            <a:ext cx="3549534" cy="117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לסינון משרות שמתאימות לאופי שלך הכנס תמליל חופשי</a:t>
            </a:r>
          </a:p>
        </p:txBody>
      </p:sp>
      <p:graphicFrame>
        <p:nvGraphicFramePr>
          <p:cNvPr id="10" name="טבלה 4">
            <a:extLst>
              <a:ext uri="{FF2B5EF4-FFF2-40B4-BE49-F238E27FC236}">
                <a16:creationId xmlns:a16="http://schemas.microsoft.com/office/drawing/2014/main" id="{84072BC4-D712-429A-B21F-44BBAEF5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1855"/>
              </p:ext>
            </p:extLst>
          </p:nvPr>
        </p:nvGraphicFramePr>
        <p:xfrm>
          <a:off x="1256145" y="1"/>
          <a:ext cx="10935856" cy="5237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386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0574799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1617745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23702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שלום, אורח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אזור אישי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התחברות 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דף הבית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משרות 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מגייסים עובדים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צרו קשר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pic>
        <p:nvPicPr>
          <p:cNvPr id="14" name="תמונה 13">
            <a:hlinkClick r:id="rId2" action="ppaction://hlinksldjump"/>
            <a:extLst>
              <a:ext uri="{FF2B5EF4-FFF2-40B4-BE49-F238E27FC236}">
                <a16:creationId xmlns:a16="http://schemas.microsoft.com/office/drawing/2014/main" id="{74BAC199-9C3D-4667-8813-A2B0676390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51638"/>
            <a:ext cx="412058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49F4F70-C6DC-4D4E-A711-9866B56E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" y="0"/>
            <a:ext cx="1330040" cy="713651"/>
          </a:xfrm>
          <a:prstGeom prst="rect">
            <a:avLst/>
          </a:prstGeom>
          <a:noFill/>
        </p:spPr>
      </p:pic>
      <p:pic>
        <p:nvPicPr>
          <p:cNvPr id="16" name="תמונה 15">
            <a:hlinkClick r:id="rId5" action="ppaction://hlinksldjump"/>
            <a:extLst>
              <a:ext uri="{FF2B5EF4-FFF2-40B4-BE49-F238E27FC236}">
                <a16:creationId xmlns:a16="http://schemas.microsoft.com/office/drawing/2014/main" id="{E03ED0BE-AC24-41BA-A1B9-89B818001A9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59" y="112984"/>
            <a:ext cx="317650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תמונה 16">
            <a:hlinkClick r:id="rId7" action="ppaction://hlinksldjump"/>
            <a:extLst>
              <a:ext uri="{FF2B5EF4-FFF2-40B4-BE49-F238E27FC236}">
                <a16:creationId xmlns:a16="http://schemas.microsoft.com/office/drawing/2014/main" id="{F03ECFC9-8369-48B8-81CD-FAA4834ED07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11" y="51638"/>
            <a:ext cx="68545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תמונה 17">
            <a:hlinkClick r:id="rId9" action="ppaction://hlinksldjump"/>
            <a:extLst>
              <a:ext uri="{FF2B5EF4-FFF2-40B4-BE49-F238E27FC236}">
                <a16:creationId xmlns:a16="http://schemas.microsoft.com/office/drawing/2014/main" id="{BB5077A9-8D2F-47EB-B40D-15CEF89C96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9273" y="18473"/>
            <a:ext cx="609600" cy="476211"/>
          </a:xfrm>
          <a:prstGeom prst="rect">
            <a:avLst/>
          </a:prstGeom>
        </p:spPr>
      </p:pic>
      <p:pic>
        <p:nvPicPr>
          <p:cNvPr id="19" name="תמונה 18">
            <a:hlinkClick r:id="rId11" action="ppaction://hlinksldjump"/>
            <a:extLst>
              <a:ext uri="{FF2B5EF4-FFF2-40B4-BE49-F238E27FC236}">
                <a16:creationId xmlns:a16="http://schemas.microsoft.com/office/drawing/2014/main" id="{A946322C-87E2-427E-B778-3AE748C070F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08" y="57094"/>
            <a:ext cx="269703" cy="4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תמונה 19">
            <a:hlinkClick r:id="rId13" action="ppaction://hlinksldjump"/>
            <a:extLst>
              <a:ext uri="{FF2B5EF4-FFF2-40B4-BE49-F238E27FC236}">
                <a16:creationId xmlns:a16="http://schemas.microsoft.com/office/drawing/2014/main" id="{EF227052-AC91-46FB-B087-C1EEEA9A49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5172"/>
            <a:ext cx="476211" cy="4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417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797</Words>
  <Application>Microsoft Office PowerPoint</Application>
  <PresentationFormat>מסך רחב</PresentationFormat>
  <Paragraphs>340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53</cp:revision>
  <dcterms:created xsi:type="dcterms:W3CDTF">2022-11-22T16:28:35Z</dcterms:created>
  <dcterms:modified xsi:type="dcterms:W3CDTF">2023-02-02T14:45:47Z</dcterms:modified>
</cp:coreProperties>
</file>