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CAD681-0D9D-48EE-A365-4BC233B9D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8C70394-3157-4F50-BAFD-F4B64F6A2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479FAB-B2A1-4453-8CD1-22CD50D1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3BF13B0-71E5-4F38-ACEB-7805B858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61D2C1-4715-4F8D-B06F-55E89FF1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859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4C17BA-872A-4C9F-8384-DF84B705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379B29A-12CE-43A9-A112-2DD04EEB1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407A7BC-F12E-4A11-873A-4FE1D68B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DA862F-0143-414D-99CF-AFDA60F1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E770E0-E4C7-4900-8D21-31DF05E9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61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FFEE4DB-8CB2-4A6E-A03B-A0BCB5C2C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D4A0B4F-E909-4E73-90BD-7A251134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484B0A-B6B7-458F-8169-D0084964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D58208-DB31-47E3-8F5D-7EB7232B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80CEF2-9C14-4548-9356-CEE9F3CF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351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897226-9992-4640-A69C-0C8FB823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81682B-D8E8-409A-8717-98CE0B26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788913-B650-42F1-8E41-6F5C4E01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4EF6884-B5A7-443F-ABF2-9DDEA66B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7C70F6-BABB-4C94-9FD9-CBDB04AA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715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349F55-8FC2-44D9-9AD1-D57593E5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529AAF-A449-4532-988E-E2F20B41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A46F76-6108-40CF-82FC-88CB04AF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FE4994-2931-4720-94A2-E618826D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29D1164-8C09-47DA-96E3-A6AA8D76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62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91FC1E-F391-464E-B396-D3AF3D34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438659-C088-483A-9690-7A8C83049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C69651C-42E1-4216-AC77-45D279DA4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3CFDB6-B6F1-4C79-A17E-C9E1AD5B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11322DC-FF47-4111-A295-DBB3E4FE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BBA62FD-4605-4FC0-80DA-BC8C692E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542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8B3EA2-C548-4E3A-AAF3-745CA33E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709D8B8-F8DD-43C0-8DC3-C7C6ECAF8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F0AAAF6-5133-4007-9DD9-F83F86F58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A9F1799-19F3-452C-8D3B-D5035B504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510EC20-63A1-4463-9DA9-DF2CB8C4C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2B67675-EB67-4906-8DB0-8558913F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8F4B65C-BE66-411B-8450-0BC77EDA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682598A-32A1-4F14-9C86-D74F9C07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70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1FF9CF-62F1-41FB-9341-4BD002D6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8E6041F-6F25-424D-B601-3FBBF7BE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B0085C-8F21-41E1-9366-2DD7FB80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DC21DEA-B6E7-4D27-862A-D8871B32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012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CD683A4-2A64-4090-A651-28126278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41AED25-1EFC-4794-BA13-298C180C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CFECB92-E2C2-42E1-A022-07CDCDE2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77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A5F8F2-C0CB-4792-A194-6BC3D6B6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E6E970-C3BC-41D2-955C-AF8473202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6AB3C-E224-4CDB-8CDB-75BAE6A40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E5940E0-F1D5-486B-89DD-31890EF9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7359939-76C6-4B7B-ACFD-12CDBDE1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B7167C1-AC1A-44AE-BE60-F4CD8364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01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99C80-35ED-472A-9627-3056F80E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4FB874C-37CA-405F-9C45-28F93878C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81AECC1-437C-4E7F-AD1C-053C3F781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83FDD7F-6928-49F2-8983-5064369C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CABF-5A02-4193-A68C-523D233068C3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DAF3A2-E44B-44F0-9B02-84ACB95D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76E6EBE-037F-4C88-B689-5235760A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B5E2-1B47-4698-808D-1CAB4840EE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441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EC1EA4D-ADE0-4FBE-B0EE-8A026DCF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7ADFF17-4CF8-4C6B-BECD-7E9EF756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0198913-D453-47DB-A81F-7EF2EAA1D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DCABF-5A02-4193-A68C-523D233068C3}" type="datetimeFigureOut">
              <a:rPr lang="he-IL" smtClean="0"/>
              <a:t>כ"ח/חשון/תשפ"ג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917C59-81C1-47BF-9798-F8A4F8BED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4FF7F28-53FF-4787-A292-6BEF3EC11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EB5E2-1B47-4698-808D-1CAB4840EE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195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45339A58-B95B-4847-B206-99B1C34CF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53194"/>
              </p:ext>
            </p:extLst>
          </p:nvPr>
        </p:nvGraphicFramePr>
        <p:xfrm>
          <a:off x="0" y="0"/>
          <a:ext cx="12192000" cy="55192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551921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שלום, </a:t>
                      </a:r>
                      <a:r>
                        <a:rPr lang="en-US" dirty="0"/>
                        <a:t>xxx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התחברות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דף הבית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משרות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מגייסים עובדים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צרו קשר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39B7C48-16C1-4C8E-869E-51328356606A}"/>
              </a:ext>
            </a:extLst>
          </p:cNvPr>
          <p:cNvSpPr txBox="1"/>
          <p:nvPr/>
        </p:nvSpPr>
        <p:spPr>
          <a:xfrm>
            <a:off x="3652840" y="1063600"/>
            <a:ext cx="522922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בואו למצוא את התפקיד הבא שלכם!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8809563-07CE-4D74-B4DC-F5E85AF2498E}"/>
              </a:ext>
            </a:extLst>
          </p:cNvPr>
          <p:cNvSpPr txBox="1"/>
          <p:nvPr/>
        </p:nvSpPr>
        <p:spPr>
          <a:xfrm>
            <a:off x="7981950" y="2244700"/>
            <a:ext cx="147637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4000" dirty="0"/>
              <a:t>תחום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54377BD-3EE0-4A39-B99B-191EB2E18E84}"/>
              </a:ext>
            </a:extLst>
          </p:cNvPr>
          <p:cNvSpPr txBox="1"/>
          <p:nvPr/>
        </p:nvSpPr>
        <p:spPr>
          <a:xfrm>
            <a:off x="5915027" y="2244700"/>
            <a:ext cx="16382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4000" dirty="0"/>
              <a:t>מקצוע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F7268DC-1E80-4880-9277-32A8B00D83E7}"/>
              </a:ext>
            </a:extLst>
          </p:cNvPr>
          <p:cNvSpPr txBox="1"/>
          <p:nvPr/>
        </p:nvSpPr>
        <p:spPr>
          <a:xfrm>
            <a:off x="4181475" y="2244700"/>
            <a:ext cx="130492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4000" dirty="0"/>
              <a:t>אזור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BE2ED136-4545-49ED-BBB3-42285B221E70}"/>
              </a:ext>
            </a:extLst>
          </p:cNvPr>
          <p:cNvSpPr/>
          <p:nvPr/>
        </p:nvSpPr>
        <p:spPr>
          <a:xfrm>
            <a:off x="2276475" y="2111350"/>
            <a:ext cx="1476375" cy="974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chemeClr val="tx1"/>
                </a:solidFill>
              </a:rPr>
              <a:t>חיפוש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C2917111-12A0-49F4-82AC-D7309A111632}"/>
              </a:ext>
            </a:extLst>
          </p:cNvPr>
          <p:cNvSpPr/>
          <p:nvPr/>
        </p:nvSpPr>
        <p:spPr>
          <a:xfrm rot="16200000" flipH="1">
            <a:off x="-454554" y="1354667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נגישות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6887F24-63C6-4626-8E65-B74E76DEB2AF}"/>
              </a:ext>
            </a:extLst>
          </p:cNvPr>
          <p:cNvSpPr/>
          <p:nvPr/>
        </p:nvSpPr>
        <p:spPr>
          <a:xfrm rot="16200000" flipH="1">
            <a:off x="-454554" y="2745846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שלחו קו"ח</a:t>
            </a:r>
          </a:p>
        </p:txBody>
      </p:sp>
      <p:graphicFrame>
        <p:nvGraphicFramePr>
          <p:cNvPr id="14" name="טבלה 4">
            <a:extLst>
              <a:ext uri="{FF2B5EF4-FFF2-40B4-BE49-F238E27FC236}">
                <a16:creationId xmlns:a16="http://schemas.microsoft.com/office/drawing/2014/main" id="{29732B11-BF88-4ECF-948F-9F04BADC8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49302"/>
              </p:ext>
            </p:extLst>
          </p:nvPr>
        </p:nvGraphicFramePr>
        <p:xfrm>
          <a:off x="-1" y="3591371"/>
          <a:ext cx="12192000" cy="77575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</a:tblGrid>
              <a:tr h="775759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/>
                        <a:t>חברות זזות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graphicFrame>
        <p:nvGraphicFramePr>
          <p:cNvPr id="15" name="טבלה 4">
            <a:extLst>
              <a:ext uri="{FF2B5EF4-FFF2-40B4-BE49-F238E27FC236}">
                <a16:creationId xmlns:a16="http://schemas.microsoft.com/office/drawing/2014/main" id="{2FCE5609-5237-4B17-91C0-9624391F9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67469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חברת השמה-</a:t>
                      </a:r>
                      <a:r>
                        <a:rPr lang="en-US" dirty="0"/>
                        <a:t>xxx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21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3FC94762-DC27-460F-ABA5-06EC43662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4352"/>
              </p:ext>
            </p:extLst>
          </p:nvPr>
        </p:nvGraphicFramePr>
        <p:xfrm>
          <a:off x="0" y="0"/>
          <a:ext cx="12192000" cy="77575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77575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שלום, </a:t>
                      </a:r>
                      <a:r>
                        <a:rPr lang="en-US" dirty="0"/>
                        <a:t>xxx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התחברות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דף הבית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משרות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מגייסים עובדים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צרו קשר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2F19CC0-CE73-4C84-B4A9-01B01C6C3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27832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חברת השמה-</a:t>
                      </a:r>
                      <a:r>
                        <a:rPr lang="en-US" dirty="0"/>
                        <a:t>xxx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FA7B0D56-9A8C-486E-8F0F-E7F316C33B13}"/>
              </a:ext>
            </a:extLst>
          </p:cNvPr>
          <p:cNvSpPr/>
          <p:nvPr/>
        </p:nvSpPr>
        <p:spPr>
          <a:xfrm>
            <a:off x="7753350" y="1838325"/>
            <a:ext cx="2571750" cy="238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385D67E4-7DB9-44B9-83F5-E211B1203264}"/>
              </a:ext>
            </a:extLst>
          </p:cNvPr>
          <p:cNvSpPr/>
          <p:nvPr/>
        </p:nvSpPr>
        <p:spPr>
          <a:xfrm>
            <a:off x="2895600" y="1838325"/>
            <a:ext cx="4110038" cy="238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244C1215-F07A-4D25-9938-058BCB9C91E1}"/>
              </a:ext>
            </a:extLst>
          </p:cNvPr>
          <p:cNvGrpSpPr/>
          <p:nvPr/>
        </p:nvGrpSpPr>
        <p:grpSpPr>
          <a:xfrm>
            <a:off x="8343900" y="2533650"/>
            <a:ext cx="1390650" cy="981075"/>
            <a:chOff x="8343900" y="2533650"/>
            <a:chExt cx="1390650" cy="981075"/>
          </a:xfrm>
        </p:grpSpPr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C3B93DB8-9100-42E2-BEFF-C3CEE78B7DDE}"/>
                </a:ext>
              </a:extLst>
            </p:cNvPr>
            <p:cNvSpPr/>
            <p:nvPr/>
          </p:nvSpPr>
          <p:spPr>
            <a:xfrm>
              <a:off x="8343900" y="2533650"/>
              <a:ext cx="139065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דוא"ל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CB727FB5-FBDB-4860-84D6-B081C2A6B750}"/>
                </a:ext>
              </a:extLst>
            </p:cNvPr>
            <p:cNvSpPr/>
            <p:nvPr/>
          </p:nvSpPr>
          <p:spPr>
            <a:xfrm>
              <a:off x="8415338" y="2928937"/>
              <a:ext cx="124777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סיסמא</a:t>
              </a:r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2B4DFD28-2AA5-4B23-9889-9C1655AC8E21}"/>
                </a:ext>
              </a:extLst>
            </p:cNvPr>
            <p:cNvSpPr/>
            <p:nvPr/>
          </p:nvSpPr>
          <p:spPr>
            <a:xfrm>
              <a:off x="8501063" y="3324225"/>
              <a:ext cx="107632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כניסה</a:t>
              </a:r>
            </a:p>
          </p:txBody>
        </p:sp>
      </p:grpSp>
      <p:sp>
        <p:nvSpPr>
          <p:cNvPr id="11" name="מלבן 10">
            <a:extLst>
              <a:ext uri="{FF2B5EF4-FFF2-40B4-BE49-F238E27FC236}">
                <a16:creationId xmlns:a16="http://schemas.microsoft.com/office/drawing/2014/main" id="{01FE5DA1-0D9A-49FD-B9F0-918D142A16F1}"/>
              </a:ext>
            </a:extLst>
          </p:cNvPr>
          <p:cNvSpPr/>
          <p:nvPr/>
        </p:nvSpPr>
        <p:spPr>
          <a:xfrm>
            <a:off x="8115300" y="1838325"/>
            <a:ext cx="1762125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/>
              <a:t>משתמש קיים?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E0470323-0066-4D01-947E-58F6F480C757}"/>
              </a:ext>
            </a:extLst>
          </p:cNvPr>
          <p:cNvSpPr/>
          <p:nvPr/>
        </p:nvSpPr>
        <p:spPr>
          <a:xfrm>
            <a:off x="4026694" y="1861609"/>
            <a:ext cx="1847850" cy="4529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עדיין לא נרשמת?</a:t>
            </a: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73ADFD37-3401-4AB0-B3A6-C65BD4FDD953}"/>
              </a:ext>
            </a:extLst>
          </p:cNvPr>
          <p:cNvGrpSpPr/>
          <p:nvPr/>
        </p:nvGrpSpPr>
        <p:grpSpPr>
          <a:xfrm>
            <a:off x="3102769" y="2490787"/>
            <a:ext cx="1847850" cy="981075"/>
            <a:chOff x="8008144" y="2533650"/>
            <a:chExt cx="1847850" cy="981075"/>
          </a:xfrm>
        </p:grpSpPr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AB36F6C4-6895-46E8-B377-2BB663A120E6}"/>
                </a:ext>
              </a:extLst>
            </p:cNvPr>
            <p:cNvSpPr/>
            <p:nvPr/>
          </p:nvSpPr>
          <p:spPr>
            <a:xfrm>
              <a:off x="8343900" y="2533650"/>
              <a:ext cx="139065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שם פרטי</a:t>
              </a:r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21FA0F87-DC14-4218-954E-948B1E0A9361}"/>
                </a:ext>
              </a:extLst>
            </p:cNvPr>
            <p:cNvSpPr/>
            <p:nvPr/>
          </p:nvSpPr>
          <p:spPr>
            <a:xfrm>
              <a:off x="8415338" y="2928937"/>
              <a:ext cx="124777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דוא"ל</a:t>
              </a:r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09AE19C5-D7B1-4B79-981C-AD637AD6DE54}"/>
                </a:ext>
              </a:extLst>
            </p:cNvPr>
            <p:cNvSpPr/>
            <p:nvPr/>
          </p:nvSpPr>
          <p:spPr>
            <a:xfrm>
              <a:off x="8008144" y="3324224"/>
              <a:ext cx="1847850" cy="190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מחפש תעסוקה?</a:t>
              </a:r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1765A425-8C26-4905-A63F-EC6F0571747D}"/>
              </a:ext>
            </a:extLst>
          </p:cNvPr>
          <p:cNvGrpSpPr/>
          <p:nvPr/>
        </p:nvGrpSpPr>
        <p:grpSpPr>
          <a:xfrm>
            <a:off x="5057775" y="2490787"/>
            <a:ext cx="1583532" cy="981075"/>
            <a:chOff x="8343900" y="2533650"/>
            <a:chExt cx="1390650" cy="981075"/>
          </a:xfrm>
        </p:grpSpPr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27ADEE0B-083A-42C4-B6D9-FDE43ADF485A}"/>
                </a:ext>
              </a:extLst>
            </p:cNvPr>
            <p:cNvSpPr/>
            <p:nvPr/>
          </p:nvSpPr>
          <p:spPr>
            <a:xfrm>
              <a:off x="8343900" y="2533650"/>
              <a:ext cx="139065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שם משפחה</a:t>
              </a:r>
            </a:p>
          </p:txBody>
        </p:sp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5626D3D8-5A9E-4607-A0F7-3D3ED3FA09CF}"/>
                </a:ext>
              </a:extLst>
            </p:cNvPr>
            <p:cNvSpPr/>
            <p:nvPr/>
          </p:nvSpPr>
          <p:spPr>
            <a:xfrm>
              <a:off x="8415338" y="2928937"/>
              <a:ext cx="124777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טלפון</a:t>
              </a:r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70D09E-FC9E-4F04-9EBC-2ED23F33CE77}"/>
                </a:ext>
              </a:extLst>
            </p:cNvPr>
            <p:cNvSpPr/>
            <p:nvPr/>
          </p:nvSpPr>
          <p:spPr>
            <a:xfrm>
              <a:off x="8501063" y="3324225"/>
              <a:ext cx="107632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סיסמא/ת"ז</a:t>
              </a:r>
            </a:p>
          </p:txBody>
        </p:sp>
      </p:grpSp>
      <p:sp>
        <p:nvSpPr>
          <p:cNvPr id="22" name="מלבן 21">
            <a:extLst>
              <a:ext uri="{FF2B5EF4-FFF2-40B4-BE49-F238E27FC236}">
                <a16:creationId xmlns:a16="http://schemas.microsoft.com/office/drawing/2014/main" id="{30B7A00F-6385-404E-9D89-417CA3A3D34B}"/>
              </a:ext>
            </a:extLst>
          </p:cNvPr>
          <p:cNvSpPr/>
          <p:nvPr/>
        </p:nvSpPr>
        <p:spPr>
          <a:xfrm rot="16200000" flipH="1">
            <a:off x="-454554" y="1354667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נגישות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E92AD372-18F0-4442-99E9-55C0ABC18A97}"/>
              </a:ext>
            </a:extLst>
          </p:cNvPr>
          <p:cNvSpPr/>
          <p:nvPr/>
        </p:nvSpPr>
        <p:spPr>
          <a:xfrm rot="16200000" flipH="1">
            <a:off x="-454554" y="2745846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שלחו קו"ח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CC8818A8-79B9-4FE7-B4FB-594690C25314}"/>
              </a:ext>
            </a:extLst>
          </p:cNvPr>
          <p:cNvSpPr/>
          <p:nvPr/>
        </p:nvSpPr>
        <p:spPr>
          <a:xfrm>
            <a:off x="5236736" y="3686177"/>
            <a:ext cx="122561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מעסיק?</a:t>
            </a: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E6022BCC-A62E-4AD7-9442-EEF4416BD733}"/>
              </a:ext>
            </a:extLst>
          </p:cNvPr>
          <p:cNvSpPr/>
          <p:nvPr/>
        </p:nvSpPr>
        <p:spPr>
          <a:xfrm>
            <a:off x="3532128" y="3676650"/>
            <a:ext cx="122561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כניסה</a:t>
            </a:r>
          </a:p>
        </p:txBody>
      </p:sp>
    </p:spTree>
    <p:extLst>
      <p:ext uri="{BB962C8B-B14F-4D97-AF65-F5344CB8AC3E}">
        <p14:creationId xmlns:p14="http://schemas.microsoft.com/office/powerpoint/2010/main" val="150530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B276580-2C5B-43E9-AF81-0B47BD0BF837}"/>
              </a:ext>
            </a:extLst>
          </p:cNvPr>
          <p:cNvSpPr/>
          <p:nvPr/>
        </p:nvSpPr>
        <p:spPr>
          <a:xfrm rot="16200000" flipH="1">
            <a:off x="-454554" y="1354667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נגישות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5491925-9F6A-4369-9F79-73BF4D5EFA53}"/>
              </a:ext>
            </a:extLst>
          </p:cNvPr>
          <p:cNvSpPr/>
          <p:nvPr/>
        </p:nvSpPr>
        <p:spPr>
          <a:xfrm rot="16200000" flipH="1">
            <a:off x="-454554" y="2745846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שלחו קו"ח</a:t>
            </a: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3A2C1EC9-24FE-4AC7-B0CC-B31F5F80F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34534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חברת השמה-</a:t>
                      </a:r>
                      <a:r>
                        <a:rPr lang="en-US" dirty="0"/>
                        <a:t>xxx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graphicFrame>
        <p:nvGraphicFramePr>
          <p:cNvPr id="7" name="טבלה 4">
            <a:extLst>
              <a:ext uri="{FF2B5EF4-FFF2-40B4-BE49-F238E27FC236}">
                <a16:creationId xmlns:a16="http://schemas.microsoft.com/office/drawing/2014/main" id="{D0B4AA73-3058-45A2-BAA5-A520CE87F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33860"/>
              </p:ext>
            </p:extLst>
          </p:nvPr>
        </p:nvGraphicFramePr>
        <p:xfrm>
          <a:off x="0" y="0"/>
          <a:ext cx="12192000" cy="77575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77575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שלום, </a:t>
                      </a:r>
                      <a:r>
                        <a:rPr lang="en-US" dirty="0"/>
                        <a:t>xxx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התחברות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דף הבית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משרות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מגייסים עובדים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צרו קשר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67BBF40-11B0-4482-A0ED-EDBD3E0BDFA7}"/>
              </a:ext>
            </a:extLst>
          </p:cNvPr>
          <p:cNvSpPr txBox="1"/>
          <p:nvPr/>
        </p:nvSpPr>
        <p:spPr>
          <a:xfrm>
            <a:off x="4143375" y="1485900"/>
            <a:ext cx="41529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רוצים להכיר? דברו איתנו.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FF987F7E-020A-4353-B09C-3B225E28AE35}"/>
              </a:ext>
            </a:extLst>
          </p:cNvPr>
          <p:cNvSpPr/>
          <p:nvPr/>
        </p:nvSpPr>
        <p:spPr>
          <a:xfrm>
            <a:off x="7534275" y="2447925"/>
            <a:ext cx="1828800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שם מלא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CE329F56-9BEF-448C-84DC-319D0D93590C}"/>
              </a:ext>
            </a:extLst>
          </p:cNvPr>
          <p:cNvSpPr/>
          <p:nvPr/>
        </p:nvSpPr>
        <p:spPr>
          <a:xfrm>
            <a:off x="5553075" y="2447925"/>
            <a:ext cx="1828800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טלפון</a:t>
            </a: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E93B4647-C594-4FE4-BEEE-947FB0B1D2C7}"/>
              </a:ext>
            </a:extLst>
          </p:cNvPr>
          <p:cNvSpPr/>
          <p:nvPr/>
        </p:nvSpPr>
        <p:spPr>
          <a:xfrm>
            <a:off x="3571875" y="2447925"/>
            <a:ext cx="1828800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דוא"ל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18DF4D85-F933-43AC-AB2C-F67C5BA74516}"/>
              </a:ext>
            </a:extLst>
          </p:cNvPr>
          <p:cNvSpPr/>
          <p:nvPr/>
        </p:nvSpPr>
        <p:spPr>
          <a:xfrm>
            <a:off x="4924425" y="3362827"/>
            <a:ext cx="4914900" cy="134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C89BE1D-3E4F-4262-B5BA-D0E054C9ECE1}"/>
              </a:ext>
            </a:extLst>
          </p:cNvPr>
          <p:cNvSpPr txBox="1"/>
          <p:nvPr/>
        </p:nvSpPr>
        <p:spPr>
          <a:xfrm>
            <a:off x="8296275" y="3363397"/>
            <a:ext cx="14001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תוכן הפניה:</a:t>
            </a:r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3A33D3B1-19F2-4FED-9B11-57890FDB5772}"/>
              </a:ext>
            </a:extLst>
          </p:cNvPr>
          <p:cNvSpPr/>
          <p:nvPr/>
        </p:nvSpPr>
        <p:spPr>
          <a:xfrm>
            <a:off x="2867025" y="3548063"/>
            <a:ext cx="1828800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שלח</a:t>
            </a:r>
          </a:p>
        </p:txBody>
      </p:sp>
    </p:spTree>
    <p:extLst>
      <p:ext uri="{BB962C8B-B14F-4D97-AF65-F5344CB8AC3E}">
        <p14:creationId xmlns:p14="http://schemas.microsoft.com/office/powerpoint/2010/main" val="256233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B12B890C-A32B-4632-AAB5-628C41A0F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40830"/>
              </p:ext>
            </p:extLst>
          </p:nvPr>
        </p:nvGraphicFramePr>
        <p:xfrm>
          <a:off x="0" y="0"/>
          <a:ext cx="12192000" cy="77575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77575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שלום, </a:t>
                      </a:r>
                      <a:r>
                        <a:rPr lang="en-US" dirty="0"/>
                        <a:t>xxx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התחברות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דף הבית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משרות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מגייסים עובדים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צרו קשר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D825B8D9-1C3E-4A8D-A9A4-E5A580A04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63565"/>
              </p:ext>
            </p:extLst>
          </p:nvPr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חברת השמה-</a:t>
                      </a:r>
                      <a:r>
                        <a:rPr lang="en-US" dirty="0"/>
                        <a:t>xxx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C68406CD-1EB0-463B-9663-76749D74803E}"/>
              </a:ext>
            </a:extLst>
          </p:cNvPr>
          <p:cNvSpPr/>
          <p:nvPr/>
        </p:nvSpPr>
        <p:spPr>
          <a:xfrm rot="16200000" flipH="1">
            <a:off x="-454554" y="1354667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נגישות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E1C37F3-9E06-4DCB-A8E5-83E094D3599D}"/>
              </a:ext>
            </a:extLst>
          </p:cNvPr>
          <p:cNvSpPr/>
          <p:nvPr/>
        </p:nvSpPr>
        <p:spPr>
          <a:xfrm rot="16200000" flipH="1">
            <a:off x="-454554" y="2745846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שלחו קו"ח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F496320-0C5F-4B6B-A40D-8425FA81860D}"/>
              </a:ext>
            </a:extLst>
          </p:cNvPr>
          <p:cNvSpPr/>
          <p:nvPr/>
        </p:nvSpPr>
        <p:spPr>
          <a:xfrm>
            <a:off x="5357812" y="2037821"/>
            <a:ext cx="17716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דרושים סייבר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726A94FB-555C-48D4-80DB-07EC87B2D34D}"/>
              </a:ext>
            </a:extLst>
          </p:cNvPr>
          <p:cNvSpPr/>
          <p:nvPr/>
        </p:nvSpPr>
        <p:spPr>
          <a:xfrm>
            <a:off x="7991475" y="2057400"/>
            <a:ext cx="17716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דרושים תוכנה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46E1BC3-A0DB-4B17-8BDB-B9691FB2F25C}"/>
              </a:ext>
            </a:extLst>
          </p:cNvPr>
          <p:cNvSpPr/>
          <p:nvPr/>
        </p:nvSpPr>
        <p:spPr>
          <a:xfrm>
            <a:off x="2762250" y="2057400"/>
            <a:ext cx="17716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פיתוח אלגוריתמים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0B745376-5DEC-4C40-BEAC-492EEE99CD1E}"/>
              </a:ext>
            </a:extLst>
          </p:cNvPr>
          <p:cNvSpPr/>
          <p:nvPr/>
        </p:nvSpPr>
        <p:spPr>
          <a:xfrm>
            <a:off x="5357812" y="3396192"/>
            <a:ext cx="17716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Front end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1CF11261-0151-42D4-9EEB-B82C09870BB9}"/>
              </a:ext>
            </a:extLst>
          </p:cNvPr>
          <p:cNvSpPr/>
          <p:nvPr/>
        </p:nvSpPr>
        <p:spPr>
          <a:xfrm>
            <a:off x="7991475" y="3415771"/>
            <a:ext cx="17716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בדיקות ואוטומציה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89AC619-DBBC-4988-8AD6-164067089133}"/>
              </a:ext>
            </a:extLst>
          </p:cNvPr>
          <p:cNvSpPr/>
          <p:nvPr/>
        </p:nvSpPr>
        <p:spPr>
          <a:xfrm>
            <a:off x="2762250" y="3415771"/>
            <a:ext cx="17716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אחר</a:t>
            </a:r>
          </a:p>
        </p:txBody>
      </p:sp>
    </p:spTree>
    <p:extLst>
      <p:ext uri="{BB962C8B-B14F-4D97-AF65-F5344CB8AC3E}">
        <p14:creationId xmlns:p14="http://schemas.microsoft.com/office/powerpoint/2010/main" val="102838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B12B890C-A32B-4632-AAB5-628C41A0F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802149"/>
              </p:ext>
            </p:extLst>
          </p:nvPr>
        </p:nvGraphicFramePr>
        <p:xfrm>
          <a:off x="0" y="0"/>
          <a:ext cx="12192000" cy="77575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40825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504148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258409"/>
                    </a:ext>
                  </a:extLst>
                </a:gridCol>
              </a:tblGrid>
              <a:tr h="77575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שלום, </a:t>
                      </a:r>
                      <a:r>
                        <a:rPr lang="en-US" dirty="0"/>
                        <a:t>xxx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התחברות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דף הבית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משרות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מגייסים עובדים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צרו קשר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D825B8D9-1C3E-4A8D-A9A4-E5A580A04D27}"/>
              </a:ext>
            </a:extLst>
          </p:cNvPr>
          <p:cNvGraphicFramePr>
            <a:graphicFrameLocks noGrp="1"/>
          </p:cNvGraphicFramePr>
          <p:nvPr/>
        </p:nvGraphicFramePr>
        <p:xfrm>
          <a:off x="0" y="5514975"/>
          <a:ext cx="12192000" cy="13430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15568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41464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0802986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חברת השמה-</a:t>
                      </a:r>
                      <a:r>
                        <a:rPr lang="en-US" dirty="0"/>
                        <a:t>xxx</a:t>
                      </a:r>
                      <a:endParaRPr lang="he-IL" dirty="0"/>
                    </a:p>
                    <a:p>
                      <a:pPr algn="ctr" rtl="1"/>
                      <a:r>
                        <a:rPr lang="he-IL" sz="1000" dirty="0"/>
                        <a:t>דף הבית</a:t>
                      </a:r>
                    </a:p>
                    <a:p>
                      <a:pPr algn="ctr" rtl="1"/>
                      <a:r>
                        <a:rPr lang="he-IL" sz="1000" dirty="0"/>
                        <a:t>אודות החברה</a:t>
                      </a:r>
                    </a:p>
                    <a:p>
                      <a:pPr algn="ctr" rtl="1"/>
                      <a:r>
                        <a:rPr lang="he-IL" sz="1000" dirty="0"/>
                        <a:t>מחפשים עבודה</a:t>
                      </a:r>
                    </a:p>
                    <a:p>
                      <a:pPr algn="ctr" rtl="1"/>
                      <a:r>
                        <a:rPr lang="he-IL" sz="1000" dirty="0"/>
                        <a:t>צייד המשרות </a:t>
                      </a:r>
                    </a:p>
                    <a:p>
                      <a:pPr algn="ctr" rtl="1"/>
                      <a:r>
                        <a:rPr lang="he-IL" sz="1000" dirty="0"/>
                        <a:t>מגייסים עובדים</a:t>
                      </a:r>
                    </a:p>
                    <a:p>
                      <a:pPr algn="ctr" rtl="1"/>
                      <a:r>
                        <a:rPr lang="he-IL" sz="1000" dirty="0"/>
                        <a:t>צרו קשר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תפקידים מבוקשים</a:t>
                      </a:r>
                    </a:p>
                    <a:p>
                      <a:pPr algn="ctr" rtl="1"/>
                      <a:r>
                        <a:rPr lang="he-IL" sz="1000" dirty="0"/>
                        <a:t>מתכנת </a:t>
                      </a:r>
                      <a:r>
                        <a:rPr lang="en-US" sz="1000" dirty="0"/>
                        <a:t>php</a:t>
                      </a:r>
                    </a:p>
                    <a:p>
                      <a:pPr algn="ctr" rtl="1"/>
                      <a:r>
                        <a:rPr lang="he-IL" sz="1000" dirty="0"/>
                        <a:t>מהנדס תוכנה</a:t>
                      </a:r>
                    </a:p>
                    <a:p>
                      <a:pPr algn="ctr" rtl="1"/>
                      <a:r>
                        <a:rPr lang="en-US" sz="1000" dirty="0"/>
                        <a:t>Data scientist </a:t>
                      </a:r>
                    </a:p>
                    <a:p>
                      <a:pPr algn="ctr" rtl="1"/>
                      <a:r>
                        <a:rPr lang="en-US" sz="1000" dirty="0"/>
                        <a:t>Java developer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מאמרים מובילים</a:t>
                      </a:r>
                    </a:p>
                    <a:p>
                      <a:pPr algn="ctr" rtl="1"/>
                      <a:r>
                        <a:rPr lang="he-IL" sz="1000" dirty="0"/>
                        <a:t>7 סיבות לפנות לחברת השמה</a:t>
                      </a:r>
                    </a:p>
                    <a:p>
                      <a:pPr algn="ctr" rtl="1"/>
                      <a:r>
                        <a:rPr lang="he-IL" sz="1000" dirty="0"/>
                        <a:t>6 דרכים למציאת עבודה בהייטק</a:t>
                      </a:r>
                    </a:p>
                    <a:p>
                      <a:pPr algn="ctr" rtl="1"/>
                      <a:r>
                        <a:rPr lang="he-IL" sz="1000" dirty="0"/>
                        <a:t>סימנים שהגיע זמן להחליף עבודה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11009"/>
                  </a:ext>
                </a:extLst>
              </a:tr>
            </a:tbl>
          </a:graphicData>
        </a:graphic>
      </p:graphicFrame>
      <p:sp>
        <p:nvSpPr>
          <p:cNvPr id="6" name="מלבן 5">
            <a:extLst>
              <a:ext uri="{FF2B5EF4-FFF2-40B4-BE49-F238E27FC236}">
                <a16:creationId xmlns:a16="http://schemas.microsoft.com/office/drawing/2014/main" id="{C68406CD-1EB0-463B-9663-76749D74803E}"/>
              </a:ext>
            </a:extLst>
          </p:cNvPr>
          <p:cNvSpPr/>
          <p:nvPr/>
        </p:nvSpPr>
        <p:spPr>
          <a:xfrm rot="16200000" flipH="1">
            <a:off x="-454554" y="1354667"/>
            <a:ext cx="113770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נגישות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20192A2-F31D-4920-A2CB-39D7812D174F}"/>
              </a:ext>
            </a:extLst>
          </p:cNvPr>
          <p:cNvSpPr/>
          <p:nvPr/>
        </p:nvSpPr>
        <p:spPr>
          <a:xfrm>
            <a:off x="2905125" y="1285874"/>
            <a:ext cx="6076950" cy="399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4C1745C4-0CC6-4C23-8BDA-08F0815A2CB3}"/>
              </a:ext>
            </a:extLst>
          </p:cNvPr>
          <p:cNvGrpSpPr/>
          <p:nvPr/>
        </p:nvGrpSpPr>
        <p:grpSpPr>
          <a:xfrm>
            <a:off x="6142389" y="2169052"/>
            <a:ext cx="2439225" cy="1434041"/>
            <a:chOff x="8343900" y="2533650"/>
            <a:chExt cx="1390650" cy="981075"/>
          </a:xfrm>
        </p:grpSpPr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4777AE93-1C3E-49C2-82C1-ED9C6C8F9746}"/>
                </a:ext>
              </a:extLst>
            </p:cNvPr>
            <p:cNvSpPr/>
            <p:nvPr/>
          </p:nvSpPr>
          <p:spPr>
            <a:xfrm>
              <a:off x="8343900" y="2533650"/>
              <a:ext cx="139065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תחום</a:t>
              </a:r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B05FB22-98FA-47EF-9376-78D268EF7548}"/>
                </a:ext>
              </a:extLst>
            </p:cNvPr>
            <p:cNvSpPr/>
            <p:nvPr/>
          </p:nvSpPr>
          <p:spPr>
            <a:xfrm>
              <a:off x="8415338" y="2928937"/>
              <a:ext cx="124777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מקצוע</a:t>
              </a:r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7A4EF11E-D38E-4E59-B3B0-1C05283D3292}"/>
                </a:ext>
              </a:extLst>
            </p:cNvPr>
            <p:cNvSpPr/>
            <p:nvPr/>
          </p:nvSpPr>
          <p:spPr>
            <a:xfrm>
              <a:off x="8501063" y="3324225"/>
              <a:ext cx="107632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אזור</a:t>
              </a:r>
            </a:p>
          </p:txBody>
        </p:sp>
      </p:grp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261CF131-4574-4214-857F-064BE4112B78}"/>
              </a:ext>
            </a:extLst>
          </p:cNvPr>
          <p:cNvGrpSpPr/>
          <p:nvPr/>
        </p:nvGrpSpPr>
        <p:grpSpPr>
          <a:xfrm>
            <a:off x="3716528" y="2571215"/>
            <a:ext cx="1583532" cy="981075"/>
            <a:chOff x="8343900" y="2533650"/>
            <a:chExt cx="1390650" cy="981075"/>
          </a:xfrm>
        </p:grpSpPr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B3C18D5B-05B8-476D-B8A0-9DE53481C482}"/>
                </a:ext>
              </a:extLst>
            </p:cNvPr>
            <p:cNvSpPr/>
            <p:nvPr/>
          </p:nvSpPr>
          <p:spPr>
            <a:xfrm>
              <a:off x="8343900" y="2533650"/>
              <a:ext cx="1390650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3AE6F57C-8FDA-4B63-A967-E715888F646F}"/>
                </a:ext>
              </a:extLst>
            </p:cNvPr>
            <p:cNvSpPr/>
            <p:nvPr/>
          </p:nvSpPr>
          <p:spPr>
            <a:xfrm>
              <a:off x="8415338" y="2928937"/>
              <a:ext cx="124777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E4912729-065D-49D8-9097-6FBA86300949}"/>
                </a:ext>
              </a:extLst>
            </p:cNvPr>
            <p:cNvSpPr/>
            <p:nvPr/>
          </p:nvSpPr>
          <p:spPr>
            <a:xfrm>
              <a:off x="8501063" y="3324225"/>
              <a:ext cx="107632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F0E60B0-C64A-46A1-AD8A-FB3E39B2AFFB}"/>
              </a:ext>
            </a:extLst>
          </p:cNvPr>
          <p:cNvSpPr txBox="1"/>
          <p:nvPr/>
        </p:nvSpPr>
        <p:spPr>
          <a:xfrm>
            <a:off x="3716528" y="2204504"/>
            <a:ext cx="15835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תכונות נדרשות: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7C47A8B-DF9A-4621-A85E-EE7FBE97EFDF}"/>
              </a:ext>
            </a:extLst>
          </p:cNvPr>
          <p:cNvSpPr txBox="1"/>
          <p:nvPr/>
        </p:nvSpPr>
        <p:spPr>
          <a:xfrm>
            <a:off x="3705225" y="3838575"/>
            <a:ext cx="23907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D84CEE94-E73F-49D9-9A19-FA6616CCAC42}"/>
              </a:ext>
            </a:extLst>
          </p:cNvPr>
          <p:cNvSpPr/>
          <p:nvPr/>
        </p:nvSpPr>
        <p:spPr>
          <a:xfrm>
            <a:off x="3629025" y="3933824"/>
            <a:ext cx="4352925" cy="99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7333C061-8813-49DB-A405-CA7D9BB8BFBC}"/>
              </a:ext>
            </a:extLst>
          </p:cNvPr>
          <p:cNvSpPr txBox="1"/>
          <p:nvPr/>
        </p:nvSpPr>
        <p:spPr>
          <a:xfrm>
            <a:off x="6686551" y="3966406"/>
            <a:ext cx="129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תיאור כללי: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8EB612CF-9CD8-4577-A822-8021B0F9C20C}"/>
              </a:ext>
            </a:extLst>
          </p:cNvPr>
          <p:cNvSpPr txBox="1"/>
          <p:nvPr/>
        </p:nvSpPr>
        <p:spPr>
          <a:xfrm>
            <a:off x="4704527" y="1388922"/>
            <a:ext cx="239077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פרטי משרה:</a:t>
            </a:r>
          </a:p>
        </p:txBody>
      </p:sp>
    </p:spTree>
    <p:extLst>
      <p:ext uri="{BB962C8B-B14F-4D97-AF65-F5344CB8AC3E}">
        <p14:creationId xmlns:p14="http://schemas.microsoft.com/office/powerpoint/2010/main" val="276661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8C8BFE-1F9D-4AB9-99D1-F340BD98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17018B-3844-42A7-8F3A-FE304BC5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330926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353</Words>
  <Application>Microsoft Office PowerPoint</Application>
  <PresentationFormat>מסך רחב</PresentationFormat>
  <Paragraphs>156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9</cp:revision>
  <dcterms:created xsi:type="dcterms:W3CDTF">2022-11-22T16:28:35Z</dcterms:created>
  <dcterms:modified xsi:type="dcterms:W3CDTF">2022-11-22T18:00:57Z</dcterms:modified>
</cp:coreProperties>
</file>