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903" y="1083706"/>
            <a:ext cx="994663" cy="3932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81016" y="1270790"/>
            <a:ext cx="3010356" cy="30805"/>
            <a:chOff x="2381016" y="1270790"/>
            <a:chExt cx="3010356" cy="308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1016" y="1270790"/>
              <a:ext cx="3010356" cy="308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73653" y="1089236"/>
            <a:ext cx="2922520" cy="3932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625" y="5047844"/>
            <a:ext cx="7167445" cy="2769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2260" y="4817190"/>
            <a:ext cx="1942857" cy="187202"/>
            <a:chOff x="1472260" y="4817190"/>
            <a:chExt cx="1942857" cy="1872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2260" y="4817190"/>
              <a:ext cx="1942857" cy="18720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6544" y="8063373"/>
            <a:ext cx="4365005" cy="5301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7972" y="8614972"/>
            <a:ext cx="3982511" cy="3975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203" y="842832"/>
            <a:ext cx="5743485" cy="11075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13900" y="668302"/>
            <a:ext cx="359587" cy="328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52881" y="2578050"/>
            <a:ext cx="6607789" cy="7085392"/>
            <a:chOff x="2252881" y="2578050"/>
            <a:chExt cx="6607789" cy="70853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2881" y="2578050"/>
              <a:ext cx="6607789" cy="70853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63668" y="2549831"/>
            <a:ext cx="6607789" cy="7113610"/>
            <a:chOff x="9763668" y="2549831"/>
            <a:chExt cx="6607789" cy="71136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3668" y="2549831"/>
              <a:ext cx="6607789" cy="71136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859" y="3261078"/>
            <a:ext cx="5766230" cy="10159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91780" y="3261078"/>
            <a:ext cx="4109096" cy="10153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43114" y="4934200"/>
            <a:ext cx="5579573" cy="42685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7914" y="4915152"/>
            <a:ext cx="6060963" cy="4268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76543" y="1434631"/>
            <a:ext cx="7075881" cy="8228811"/>
            <a:chOff x="9876543" y="1434631"/>
            <a:chExt cx="7075881" cy="8228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6543" y="1434631"/>
              <a:ext cx="7075881" cy="82288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15928" y="666264"/>
            <a:ext cx="355521" cy="328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72350" y="5508874"/>
            <a:ext cx="9650794" cy="309780"/>
            <a:chOff x="4472350" y="5508874"/>
            <a:chExt cx="9650794" cy="309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472350" y="5508874"/>
              <a:ext cx="9650794" cy="3097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4903" y="1406412"/>
            <a:ext cx="7054674" cy="4320000"/>
            <a:chOff x="1664903" y="1406412"/>
            <a:chExt cx="7054674" cy="432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4903" y="1406412"/>
              <a:ext cx="7054674" cy="432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4903" y="6347031"/>
            <a:ext cx="7054674" cy="3316410"/>
            <a:chOff x="1664903" y="6347031"/>
            <a:chExt cx="7054674" cy="33164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4903" y="6347031"/>
              <a:ext cx="7054674" cy="3316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12786" y="669416"/>
            <a:ext cx="361816" cy="328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6440" y="6809601"/>
            <a:ext cx="6636166" cy="31619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806" y="5824626"/>
            <a:ext cx="3692619" cy="9166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8545" y="5853198"/>
            <a:ext cx="3724295" cy="9166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2553" y="6816924"/>
            <a:ext cx="6713585" cy="31619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35199" y="1438272"/>
            <a:ext cx="3894671" cy="4225492"/>
            <a:chOff x="10235199" y="1438272"/>
            <a:chExt cx="3894671" cy="42254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5199" y="1438272"/>
              <a:ext cx="3894671" cy="42254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9086" y="1438272"/>
            <a:ext cx="3865464" cy="4225492"/>
            <a:chOff x="1429086" y="1438272"/>
            <a:chExt cx="3865464" cy="42254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086" y="1438272"/>
              <a:ext cx="3865464" cy="42254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7143" y="3612386"/>
            <a:ext cx="6171429" cy="4471408"/>
            <a:chOff x="6057143" y="3612386"/>
            <a:chExt cx="6171429" cy="44714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143" y="3612386"/>
              <a:ext cx="6171429" cy="44714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5008" y="2075288"/>
            <a:ext cx="2394975" cy="16129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37" y="5017103"/>
            <a:ext cx="10492373" cy="33230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43689" y="4817190"/>
            <a:ext cx="1942857" cy="187202"/>
            <a:chOff x="7643689" y="4817190"/>
            <a:chExt cx="1942857" cy="1872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689" y="4817190"/>
              <a:ext cx="1942857" cy="1872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4648" y="1108284"/>
            <a:ext cx="994663" cy="393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38761" y="1295368"/>
            <a:ext cx="3010356" cy="30805"/>
            <a:chOff x="12538761" y="1295368"/>
            <a:chExt cx="3010356" cy="30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761" y="1295368"/>
              <a:ext cx="3010356" cy="308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31398" y="1113814"/>
            <a:ext cx="2922520" cy="393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13678" y="668580"/>
            <a:ext cx="362626" cy="3310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49206" y="3081947"/>
            <a:ext cx="1281928" cy="976820"/>
            <a:chOff x="1949206" y="3081947"/>
            <a:chExt cx="1281928" cy="9768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9206" y="3081947"/>
              <a:ext cx="1281928" cy="97682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9795" y="3845457"/>
            <a:ext cx="1641825" cy="17505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31134" y="4762330"/>
            <a:ext cx="1403098" cy="132296"/>
            <a:chOff x="3231134" y="4762330"/>
            <a:chExt cx="1403098" cy="1322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1134" y="4762330"/>
              <a:ext cx="1403098" cy="13229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11115" y="5347163"/>
            <a:ext cx="1623653" cy="4374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45708" y="5347162"/>
            <a:ext cx="699377" cy="4107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14974" y="3095716"/>
            <a:ext cx="1281928" cy="976820"/>
            <a:chOff x="5714974" y="3095716"/>
            <a:chExt cx="1281928" cy="9768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4974" y="3095716"/>
              <a:ext cx="1281928" cy="97682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35563" y="3859227"/>
            <a:ext cx="1822492" cy="17505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96902" y="4776099"/>
            <a:ext cx="1403098" cy="132296"/>
            <a:chOff x="6996902" y="4776099"/>
            <a:chExt cx="1403098" cy="1322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6902" y="4776099"/>
              <a:ext cx="1403098" cy="13229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76877" y="5360934"/>
            <a:ext cx="1471301" cy="43769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93327" y="5360931"/>
            <a:ext cx="629120" cy="4115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139797" y="3072499"/>
            <a:ext cx="1281928" cy="976820"/>
            <a:chOff x="10139797" y="3072499"/>
            <a:chExt cx="1281928" cy="9768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39797" y="3072499"/>
              <a:ext cx="1281928" cy="97682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60386" y="3836010"/>
            <a:ext cx="1811806" cy="17505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21725" y="4752882"/>
            <a:ext cx="1403098" cy="132296"/>
            <a:chOff x="11421725" y="4752882"/>
            <a:chExt cx="1403098" cy="1322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1725" y="4752882"/>
              <a:ext cx="1403098" cy="13229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01715" y="5337715"/>
            <a:ext cx="1958101" cy="43616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190477" y="5337715"/>
            <a:ext cx="752110" cy="41383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943660" y="3095716"/>
            <a:ext cx="1208195" cy="976820"/>
            <a:chOff x="13943660" y="3095716"/>
            <a:chExt cx="1208195" cy="97682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43660" y="3095716"/>
              <a:ext cx="1208195" cy="97682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64249" y="3859227"/>
            <a:ext cx="1901606" cy="175053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225588" y="4776099"/>
            <a:ext cx="1403098" cy="132296"/>
            <a:chOff x="15225588" y="4776099"/>
            <a:chExt cx="1403098" cy="1322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25588" y="4776099"/>
              <a:ext cx="1403098" cy="13229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905525" y="5360934"/>
            <a:ext cx="2105634" cy="43769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133334" y="5360931"/>
            <a:ext cx="613091" cy="4107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49206" y="683274"/>
            <a:ext cx="14699025" cy="132296"/>
            <a:chOff x="1949206" y="683274"/>
            <a:chExt cx="14699025" cy="13229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49206" y="683274"/>
              <a:ext cx="14699025" cy="1322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36426" y="645832"/>
            <a:ext cx="317130" cy="3310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9715" y="2830334"/>
            <a:ext cx="6071882" cy="41723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8202" y="842832"/>
            <a:ext cx="4920152" cy="11108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5724" y="1653103"/>
            <a:ext cx="6171429" cy="6858372"/>
            <a:chOff x="1315724" y="1653103"/>
            <a:chExt cx="6171429" cy="68583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5724" y="1653103"/>
              <a:ext cx="6171429" cy="6858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19264" y="662994"/>
            <a:ext cx="351454" cy="3310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334" y="8582458"/>
            <a:ext cx="3557597" cy="7567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9222" y="6939645"/>
            <a:ext cx="1983768" cy="75789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2382" y="7922534"/>
            <a:ext cx="7579473" cy="18549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0423" y="2099114"/>
            <a:ext cx="6225048" cy="6087487"/>
            <a:chOff x="1580423" y="2099114"/>
            <a:chExt cx="6225048" cy="60874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0423" y="2099114"/>
              <a:ext cx="6225048" cy="60874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8203" y="842832"/>
            <a:ext cx="4533370" cy="11114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42328" y="1207295"/>
            <a:ext cx="5737460" cy="5607287"/>
            <a:chOff x="10542328" y="1207295"/>
            <a:chExt cx="5737460" cy="56072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42328" y="1207295"/>
              <a:ext cx="5737460" cy="56072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6039" y="8422991"/>
            <a:ext cx="3636044" cy="7615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1794" y="840988"/>
            <a:ext cx="6697674" cy="7079278"/>
            <a:chOff x="1461794" y="840988"/>
            <a:chExt cx="6697674" cy="70792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1794" y="840988"/>
              <a:ext cx="6697674" cy="707927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618981" y="663221"/>
            <a:ext cx="349426" cy="3285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15797" y="1462850"/>
            <a:ext cx="6736627" cy="6457416"/>
            <a:chOff x="10215797" y="1462850"/>
            <a:chExt cx="6736627" cy="64574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5797" y="1462850"/>
              <a:ext cx="6736627" cy="645741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69525" y="8422991"/>
            <a:ext cx="2244530" cy="757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10448" y="671755"/>
            <a:ext cx="366492" cy="328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3658" y="2240627"/>
            <a:ext cx="12167030" cy="9125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64444" y="3546332"/>
            <a:ext cx="11556826" cy="101883"/>
            <a:chOff x="3364444" y="3546332"/>
            <a:chExt cx="11556826" cy="10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4444" y="3546332"/>
              <a:ext cx="11556826" cy="1018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00608" y="4506196"/>
            <a:ext cx="2855769" cy="2855769"/>
            <a:chOff x="2600608" y="4506196"/>
            <a:chExt cx="2855769" cy="28557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0608" y="4506196"/>
              <a:ext cx="2855769" cy="285576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69446" y="7607326"/>
            <a:ext cx="2010030" cy="11804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76720" y="4616259"/>
            <a:ext cx="3885009" cy="2473688"/>
            <a:chOff x="7176720" y="4616259"/>
            <a:chExt cx="3885009" cy="24736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6720" y="4616259"/>
              <a:ext cx="3885009" cy="247368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41745" y="7607326"/>
            <a:ext cx="1455202" cy="11830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10344" y="4616259"/>
            <a:ext cx="3346094" cy="2473688"/>
            <a:chOff x="12710344" y="4616259"/>
            <a:chExt cx="3346094" cy="24736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10344" y="4616259"/>
              <a:ext cx="3346094" cy="24736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11933" y="7607326"/>
            <a:ext cx="1559792" cy="10893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3122" y="946367"/>
            <a:ext cx="6970018" cy="4196490"/>
            <a:chOff x="1693122" y="946367"/>
            <a:chExt cx="6970018" cy="41964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122" y="946367"/>
              <a:ext cx="6970018" cy="41964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17457" y="664745"/>
            <a:ext cx="352473" cy="328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122" y="5663764"/>
            <a:ext cx="6970018" cy="3999677"/>
            <a:chOff x="1693122" y="5663764"/>
            <a:chExt cx="6970018" cy="39996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3122" y="5663764"/>
              <a:ext cx="6970018" cy="39996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25044" y="946367"/>
            <a:ext cx="7245193" cy="4196490"/>
            <a:chOff x="9425044" y="946367"/>
            <a:chExt cx="7245193" cy="41964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5044" y="946367"/>
              <a:ext cx="7245193" cy="41964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25044" y="5663764"/>
            <a:ext cx="7245193" cy="3999677"/>
            <a:chOff x="9425044" y="5663764"/>
            <a:chExt cx="7245193" cy="39996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25044" y="5663764"/>
              <a:ext cx="7245193" cy="3999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14305" y="667688"/>
            <a:ext cx="358568" cy="3287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9737" y="2098506"/>
            <a:ext cx="6394584" cy="6656344"/>
            <a:chOff x="1459737" y="2098506"/>
            <a:chExt cx="6394584" cy="66563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9737" y="2098506"/>
              <a:ext cx="6394584" cy="66563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2255" y="840667"/>
            <a:ext cx="2373079" cy="9164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7900" y="1189088"/>
            <a:ext cx="7837162" cy="4474676"/>
            <a:chOff x="8557900" y="1189088"/>
            <a:chExt cx="7837162" cy="4474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7900" y="1189088"/>
              <a:ext cx="7837162" cy="44746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7900" y="6483245"/>
            <a:ext cx="7837162" cy="2793651"/>
            <a:chOff x="8557900" y="6483245"/>
            <a:chExt cx="7837162" cy="27936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7900" y="6483245"/>
              <a:ext cx="7837162" cy="2793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18881" y="663321"/>
            <a:ext cx="349626" cy="3285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4120" y="4147598"/>
            <a:ext cx="543890" cy="173306"/>
            <a:chOff x="524120" y="4147598"/>
            <a:chExt cx="543890" cy="1733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24120" y="4147598"/>
              <a:ext cx="543890" cy="1733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1271837" y="7538493"/>
            <a:ext cx="4138178" cy="3277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952424" y="429884"/>
            <a:ext cx="1032965" cy="1032965"/>
            <a:chOff x="16952424" y="429884"/>
            <a:chExt cx="1032965" cy="10329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52424" y="429884"/>
              <a:ext cx="1032965" cy="10329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9737" y="1962921"/>
            <a:ext cx="6639029" cy="7006624"/>
            <a:chOff x="1459737" y="1962921"/>
            <a:chExt cx="6639029" cy="70066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9737" y="1962921"/>
              <a:ext cx="6639029" cy="700662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2255" y="840667"/>
            <a:ext cx="2373079" cy="9164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42328" y="876592"/>
            <a:ext cx="6171429" cy="4266265"/>
            <a:chOff x="10542328" y="876592"/>
            <a:chExt cx="6171429" cy="42662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2328" y="876592"/>
              <a:ext cx="6171429" cy="42662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42328" y="5466233"/>
            <a:ext cx="6171429" cy="4281843"/>
            <a:chOff x="10542328" y="5466233"/>
            <a:chExt cx="6171429" cy="42818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42328" y="5466233"/>
              <a:ext cx="6171429" cy="4281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2023-05-26T01:32:56Z</dcterms:created>
  <dcterms:modified xsi:type="dcterms:W3CDTF">2023-05-26T01:32:56Z</dcterms:modified>
</cp:coreProperties>
</file>