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B661A-9228-48A4-AC9D-BAA1686805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166E6C-401B-4CA2-A7DD-75534CF52B74}">
      <dgm:prSet/>
      <dgm:spPr/>
      <dgm:t>
        <a:bodyPr/>
        <a:lstStyle/>
        <a:p>
          <a:pPr>
            <a:defRPr cap="all"/>
          </a:pPr>
          <a:r>
            <a:rPr lang="en-US" dirty="0"/>
            <a:t>Pain point: comfort affects focus, students don’t get feedback.</a:t>
          </a:r>
        </a:p>
      </dgm:t>
    </dgm:pt>
    <dgm:pt modelId="{F433A16C-431A-42D7-9D69-F0A5EB0CBDB0}" type="parTrans" cxnId="{C8F650C5-9C5A-4FBE-81D8-FF56BF308529}">
      <dgm:prSet/>
      <dgm:spPr/>
      <dgm:t>
        <a:bodyPr/>
        <a:lstStyle/>
        <a:p>
          <a:endParaRPr lang="en-US"/>
        </a:p>
      </dgm:t>
    </dgm:pt>
    <dgm:pt modelId="{8AC8B59A-FD68-42CB-8F33-2775732AE658}" type="sibTrans" cxnId="{C8F650C5-9C5A-4FBE-81D8-FF56BF30852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BB71D56-CD8D-4658-A948-8120A97BDBEE}">
      <dgm:prSet/>
      <dgm:spPr/>
      <dgm:t>
        <a:bodyPr/>
        <a:lstStyle/>
        <a:p>
          <a:pPr>
            <a:defRPr cap="all"/>
          </a:pPr>
          <a:r>
            <a:rPr lang="en-US"/>
            <a:t>Goal: show </a:t>
          </a:r>
          <a:r>
            <a:rPr lang="en-US" b="1"/>
            <a:t>Comfort OK / Action needed</a:t>
          </a:r>
          <a:r>
            <a:rPr lang="en-US"/>
            <a:t> in real time.</a:t>
          </a:r>
        </a:p>
      </dgm:t>
    </dgm:pt>
    <dgm:pt modelId="{AD4BF1DE-4922-4652-9F2C-1AF27A7B4B54}" type="parTrans" cxnId="{605F0D61-8DA3-4D22-92FB-5D31AB1DAD96}">
      <dgm:prSet/>
      <dgm:spPr/>
      <dgm:t>
        <a:bodyPr/>
        <a:lstStyle/>
        <a:p>
          <a:endParaRPr lang="en-US"/>
        </a:p>
      </dgm:t>
    </dgm:pt>
    <dgm:pt modelId="{C96CCDC2-0ED2-4AA8-9466-81F3C0D4873A}" type="sibTrans" cxnId="{605F0D61-8DA3-4D22-92FB-5D31AB1DAD9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0F4414F-2DFA-4B48-A14F-B932DADBC4B1}">
      <dgm:prSet/>
      <dgm:spPr/>
      <dgm:t>
        <a:bodyPr/>
        <a:lstStyle/>
        <a:p>
          <a:pPr>
            <a:defRPr cap="all"/>
          </a:pPr>
          <a:r>
            <a:rPr lang="en-US" dirty="0"/>
            <a:t>Outcome: Student can Adjust to a comfy way</a:t>
          </a:r>
        </a:p>
      </dgm:t>
    </dgm:pt>
    <dgm:pt modelId="{F01E60C3-CB7C-4EF7-9A84-71EB281B70A1}" type="parTrans" cxnId="{5CB52836-8E12-491F-B677-6591B5357803}">
      <dgm:prSet/>
      <dgm:spPr/>
      <dgm:t>
        <a:bodyPr/>
        <a:lstStyle/>
        <a:p>
          <a:endParaRPr lang="en-US"/>
        </a:p>
      </dgm:t>
    </dgm:pt>
    <dgm:pt modelId="{72B6B7D0-A19F-439D-BA6A-0CAF01380A8F}" type="sibTrans" cxnId="{5CB52836-8E12-491F-B677-6591B535780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6D01948-69BB-4862-9C30-CE932A765BF9}" type="pres">
      <dgm:prSet presAssocID="{E96B661A-9228-48A4-AC9D-BAA16868053A}" presName="Name0" presStyleCnt="0">
        <dgm:presLayoutVars>
          <dgm:animLvl val="lvl"/>
          <dgm:resizeHandles val="exact"/>
        </dgm:presLayoutVars>
      </dgm:prSet>
      <dgm:spPr/>
    </dgm:pt>
    <dgm:pt modelId="{A3E74595-5580-4956-BFFA-FE7C28B524B6}" type="pres">
      <dgm:prSet presAssocID="{40166E6C-401B-4CA2-A7DD-75534CF52B74}" presName="compositeNode" presStyleCnt="0">
        <dgm:presLayoutVars>
          <dgm:bulletEnabled val="1"/>
        </dgm:presLayoutVars>
      </dgm:prSet>
      <dgm:spPr/>
    </dgm:pt>
    <dgm:pt modelId="{CF192650-069B-4A07-AB61-6BB42598B05C}" type="pres">
      <dgm:prSet presAssocID="{40166E6C-401B-4CA2-A7DD-75534CF52B74}" presName="bgRect" presStyleLbl="alignNode1" presStyleIdx="0" presStyleCnt="3"/>
      <dgm:spPr/>
    </dgm:pt>
    <dgm:pt modelId="{D1BF5C86-0F83-40C3-9E79-484692A4022A}" type="pres">
      <dgm:prSet presAssocID="{8AC8B59A-FD68-42CB-8F33-2775732AE65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BB21E9F-1B77-4314-8419-67457CF58AFC}" type="pres">
      <dgm:prSet presAssocID="{40166E6C-401B-4CA2-A7DD-75534CF52B74}" presName="nodeRect" presStyleLbl="alignNode1" presStyleIdx="0" presStyleCnt="3">
        <dgm:presLayoutVars>
          <dgm:bulletEnabled val="1"/>
        </dgm:presLayoutVars>
      </dgm:prSet>
      <dgm:spPr/>
    </dgm:pt>
    <dgm:pt modelId="{A38BE77F-E67E-4007-AFF9-3DA56293C3F5}" type="pres">
      <dgm:prSet presAssocID="{8AC8B59A-FD68-42CB-8F33-2775732AE658}" presName="sibTrans" presStyleCnt="0"/>
      <dgm:spPr/>
    </dgm:pt>
    <dgm:pt modelId="{E582B8DD-E718-4937-8FEC-66A1529E9E7E}" type="pres">
      <dgm:prSet presAssocID="{EBB71D56-CD8D-4658-A948-8120A97BDBEE}" presName="compositeNode" presStyleCnt="0">
        <dgm:presLayoutVars>
          <dgm:bulletEnabled val="1"/>
        </dgm:presLayoutVars>
      </dgm:prSet>
      <dgm:spPr/>
    </dgm:pt>
    <dgm:pt modelId="{774234A3-5E31-481D-B445-6EBE6AF7D6CA}" type="pres">
      <dgm:prSet presAssocID="{EBB71D56-CD8D-4658-A948-8120A97BDBEE}" presName="bgRect" presStyleLbl="alignNode1" presStyleIdx="1" presStyleCnt="3"/>
      <dgm:spPr/>
    </dgm:pt>
    <dgm:pt modelId="{F30FFE9D-F67B-46EB-BB88-F75C8BF76A7B}" type="pres">
      <dgm:prSet presAssocID="{C96CCDC2-0ED2-4AA8-9466-81F3C0D4873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0B011D6-17C0-4EB5-99A5-A02309638A82}" type="pres">
      <dgm:prSet presAssocID="{EBB71D56-CD8D-4658-A948-8120A97BDBEE}" presName="nodeRect" presStyleLbl="alignNode1" presStyleIdx="1" presStyleCnt="3">
        <dgm:presLayoutVars>
          <dgm:bulletEnabled val="1"/>
        </dgm:presLayoutVars>
      </dgm:prSet>
      <dgm:spPr/>
    </dgm:pt>
    <dgm:pt modelId="{DDEB98F4-E3FF-4B47-B046-426E359F4AB0}" type="pres">
      <dgm:prSet presAssocID="{C96CCDC2-0ED2-4AA8-9466-81F3C0D4873A}" presName="sibTrans" presStyleCnt="0"/>
      <dgm:spPr/>
    </dgm:pt>
    <dgm:pt modelId="{675A262B-1AB7-4D27-B4E3-183A4788274B}" type="pres">
      <dgm:prSet presAssocID="{B0F4414F-2DFA-4B48-A14F-B932DADBC4B1}" presName="compositeNode" presStyleCnt="0">
        <dgm:presLayoutVars>
          <dgm:bulletEnabled val="1"/>
        </dgm:presLayoutVars>
      </dgm:prSet>
      <dgm:spPr/>
    </dgm:pt>
    <dgm:pt modelId="{B5577F4B-FB38-490C-A576-C675D98B8898}" type="pres">
      <dgm:prSet presAssocID="{B0F4414F-2DFA-4B48-A14F-B932DADBC4B1}" presName="bgRect" presStyleLbl="alignNode1" presStyleIdx="2" presStyleCnt="3"/>
      <dgm:spPr/>
    </dgm:pt>
    <dgm:pt modelId="{19DF6EC9-0B43-41B6-80CF-59F74958780B}" type="pres">
      <dgm:prSet presAssocID="{72B6B7D0-A19F-439D-BA6A-0CAF01380A8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E09A7C8-8B91-4432-A71A-A5BE8A5A1DCC}" type="pres">
      <dgm:prSet presAssocID="{B0F4414F-2DFA-4B48-A14F-B932DADBC4B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E29DE08-2BE2-4383-A49C-D3860D4BFA9E}" type="presOf" srcId="{EBB71D56-CD8D-4658-A948-8120A97BDBEE}" destId="{30B011D6-17C0-4EB5-99A5-A02309638A82}" srcOrd="1" destOrd="0" presId="urn:microsoft.com/office/officeart/2016/7/layout/LinearBlockProcessNumbered"/>
    <dgm:cxn modelId="{30C0ED31-1821-4CBE-B7C6-C5FEBC24D313}" type="presOf" srcId="{B0F4414F-2DFA-4B48-A14F-B932DADBC4B1}" destId="{EE09A7C8-8B91-4432-A71A-A5BE8A5A1DCC}" srcOrd="1" destOrd="0" presId="urn:microsoft.com/office/officeart/2016/7/layout/LinearBlockProcessNumbered"/>
    <dgm:cxn modelId="{5CB52836-8E12-491F-B677-6591B5357803}" srcId="{E96B661A-9228-48A4-AC9D-BAA16868053A}" destId="{B0F4414F-2DFA-4B48-A14F-B932DADBC4B1}" srcOrd="2" destOrd="0" parTransId="{F01E60C3-CB7C-4EF7-9A84-71EB281B70A1}" sibTransId="{72B6B7D0-A19F-439D-BA6A-0CAF01380A8F}"/>
    <dgm:cxn modelId="{93FE8F3A-B987-4EAB-8277-47BC218DB7BC}" type="presOf" srcId="{72B6B7D0-A19F-439D-BA6A-0CAF01380A8F}" destId="{19DF6EC9-0B43-41B6-80CF-59F74958780B}" srcOrd="0" destOrd="0" presId="urn:microsoft.com/office/officeart/2016/7/layout/LinearBlockProcessNumbered"/>
    <dgm:cxn modelId="{605F0D61-8DA3-4D22-92FB-5D31AB1DAD96}" srcId="{E96B661A-9228-48A4-AC9D-BAA16868053A}" destId="{EBB71D56-CD8D-4658-A948-8120A97BDBEE}" srcOrd="1" destOrd="0" parTransId="{AD4BF1DE-4922-4652-9F2C-1AF27A7B4B54}" sibTransId="{C96CCDC2-0ED2-4AA8-9466-81F3C0D4873A}"/>
    <dgm:cxn modelId="{6897834A-9FCF-4A2B-B393-D66303ABB888}" type="presOf" srcId="{40166E6C-401B-4CA2-A7DD-75534CF52B74}" destId="{FBB21E9F-1B77-4314-8419-67457CF58AFC}" srcOrd="1" destOrd="0" presId="urn:microsoft.com/office/officeart/2016/7/layout/LinearBlockProcessNumbered"/>
    <dgm:cxn modelId="{BEACC94F-25BC-42D7-8EA6-0019A327DA39}" type="presOf" srcId="{B0F4414F-2DFA-4B48-A14F-B932DADBC4B1}" destId="{B5577F4B-FB38-490C-A576-C675D98B8898}" srcOrd="0" destOrd="0" presId="urn:microsoft.com/office/officeart/2016/7/layout/LinearBlockProcessNumbered"/>
    <dgm:cxn modelId="{5FF0AC72-F407-4C03-8050-B2183C93B161}" type="presOf" srcId="{40166E6C-401B-4CA2-A7DD-75534CF52B74}" destId="{CF192650-069B-4A07-AB61-6BB42598B05C}" srcOrd="0" destOrd="0" presId="urn:microsoft.com/office/officeart/2016/7/layout/LinearBlockProcessNumbered"/>
    <dgm:cxn modelId="{016FA0C1-7DA7-40D7-88F4-D08129E53DBB}" type="presOf" srcId="{8AC8B59A-FD68-42CB-8F33-2775732AE658}" destId="{D1BF5C86-0F83-40C3-9E79-484692A4022A}" srcOrd="0" destOrd="0" presId="urn:microsoft.com/office/officeart/2016/7/layout/LinearBlockProcessNumbered"/>
    <dgm:cxn modelId="{C8F650C5-9C5A-4FBE-81D8-FF56BF308529}" srcId="{E96B661A-9228-48A4-AC9D-BAA16868053A}" destId="{40166E6C-401B-4CA2-A7DD-75534CF52B74}" srcOrd="0" destOrd="0" parTransId="{F433A16C-431A-42D7-9D69-F0A5EB0CBDB0}" sibTransId="{8AC8B59A-FD68-42CB-8F33-2775732AE658}"/>
    <dgm:cxn modelId="{1EDBF6C7-B282-4BC9-BA60-9B4A4652FDE3}" type="presOf" srcId="{C96CCDC2-0ED2-4AA8-9466-81F3C0D4873A}" destId="{F30FFE9D-F67B-46EB-BB88-F75C8BF76A7B}" srcOrd="0" destOrd="0" presId="urn:microsoft.com/office/officeart/2016/7/layout/LinearBlockProcessNumbered"/>
    <dgm:cxn modelId="{964EFFEC-9204-4311-BCD8-375FBB2D29C4}" type="presOf" srcId="{E96B661A-9228-48A4-AC9D-BAA16868053A}" destId="{36D01948-69BB-4862-9C30-CE932A765BF9}" srcOrd="0" destOrd="0" presId="urn:microsoft.com/office/officeart/2016/7/layout/LinearBlockProcessNumbered"/>
    <dgm:cxn modelId="{CE6F29F5-6EB4-442C-92F5-04CF9A2711E1}" type="presOf" srcId="{EBB71D56-CD8D-4658-A948-8120A97BDBEE}" destId="{774234A3-5E31-481D-B445-6EBE6AF7D6CA}" srcOrd="0" destOrd="0" presId="urn:microsoft.com/office/officeart/2016/7/layout/LinearBlockProcessNumbered"/>
    <dgm:cxn modelId="{9C7C10E0-84CF-4307-92EC-88D08B4C7DCD}" type="presParOf" srcId="{36D01948-69BB-4862-9C30-CE932A765BF9}" destId="{A3E74595-5580-4956-BFFA-FE7C28B524B6}" srcOrd="0" destOrd="0" presId="urn:microsoft.com/office/officeart/2016/7/layout/LinearBlockProcessNumbered"/>
    <dgm:cxn modelId="{6060F055-D10C-4133-8CC9-B1435A267C07}" type="presParOf" srcId="{A3E74595-5580-4956-BFFA-FE7C28B524B6}" destId="{CF192650-069B-4A07-AB61-6BB42598B05C}" srcOrd="0" destOrd="0" presId="urn:microsoft.com/office/officeart/2016/7/layout/LinearBlockProcessNumbered"/>
    <dgm:cxn modelId="{3AD948AB-0C8B-40AF-8E2A-604DE4F43316}" type="presParOf" srcId="{A3E74595-5580-4956-BFFA-FE7C28B524B6}" destId="{D1BF5C86-0F83-40C3-9E79-484692A4022A}" srcOrd="1" destOrd="0" presId="urn:microsoft.com/office/officeart/2016/7/layout/LinearBlockProcessNumbered"/>
    <dgm:cxn modelId="{694BB6C8-880F-438B-8A1C-62D2AB45670A}" type="presParOf" srcId="{A3E74595-5580-4956-BFFA-FE7C28B524B6}" destId="{FBB21E9F-1B77-4314-8419-67457CF58AFC}" srcOrd="2" destOrd="0" presId="urn:microsoft.com/office/officeart/2016/7/layout/LinearBlockProcessNumbered"/>
    <dgm:cxn modelId="{13C1A2CB-649A-4A44-B586-AFEC935E0AF7}" type="presParOf" srcId="{36D01948-69BB-4862-9C30-CE932A765BF9}" destId="{A38BE77F-E67E-4007-AFF9-3DA56293C3F5}" srcOrd="1" destOrd="0" presId="urn:microsoft.com/office/officeart/2016/7/layout/LinearBlockProcessNumbered"/>
    <dgm:cxn modelId="{EE1C52F1-FD31-4D78-ACC7-0D2AC4560D83}" type="presParOf" srcId="{36D01948-69BB-4862-9C30-CE932A765BF9}" destId="{E582B8DD-E718-4937-8FEC-66A1529E9E7E}" srcOrd="2" destOrd="0" presId="urn:microsoft.com/office/officeart/2016/7/layout/LinearBlockProcessNumbered"/>
    <dgm:cxn modelId="{E60BB8FE-BC5C-4F50-9B63-037F883AF1D0}" type="presParOf" srcId="{E582B8DD-E718-4937-8FEC-66A1529E9E7E}" destId="{774234A3-5E31-481D-B445-6EBE6AF7D6CA}" srcOrd="0" destOrd="0" presId="urn:microsoft.com/office/officeart/2016/7/layout/LinearBlockProcessNumbered"/>
    <dgm:cxn modelId="{8BFFAF47-47EC-46F1-A87A-FF6F4DE4512D}" type="presParOf" srcId="{E582B8DD-E718-4937-8FEC-66A1529E9E7E}" destId="{F30FFE9D-F67B-46EB-BB88-F75C8BF76A7B}" srcOrd="1" destOrd="0" presId="urn:microsoft.com/office/officeart/2016/7/layout/LinearBlockProcessNumbered"/>
    <dgm:cxn modelId="{C27FD317-2FA7-458A-A9BA-3B5E71EB0C81}" type="presParOf" srcId="{E582B8DD-E718-4937-8FEC-66A1529E9E7E}" destId="{30B011D6-17C0-4EB5-99A5-A02309638A82}" srcOrd="2" destOrd="0" presId="urn:microsoft.com/office/officeart/2016/7/layout/LinearBlockProcessNumbered"/>
    <dgm:cxn modelId="{4DB8D249-A098-410C-80A1-4FBAF0471DCA}" type="presParOf" srcId="{36D01948-69BB-4862-9C30-CE932A765BF9}" destId="{DDEB98F4-E3FF-4B47-B046-426E359F4AB0}" srcOrd="3" destOrd="0" presId="urn:microsoft.com/office/officeart/2016/7/layout/LinearBlockProcessNumbered"/>
    <dgm:cxn modelId="{F94DBB73-B1D0-4491-8854-095C620FCA5F}" type="presParOf" srcId="{36D01948-69BB-4862-9C30-CE932A765BF9}" destId="{675A262B-1AB7-4D27-B4E3-183A4788274B}" srcOrd="4" destOrd="0" presId="urn:microsoft.com/office/officeart/2016/7/layout/LinearBlockProcessNumbered"/>
    <dgm:cxn modelId="{B916F96A-9960-4923-9FFA-CA05693067B4}" type="presParOf" srcId="{675A262B-1AB7-4D27-B4E3-183A4788274B}" destId="{B5577F4B-FB38-490C-A576-C675D98B8898}" srcOrd="0" destOrd="0" presId="urn:microsoft.com/office/officeart/2016/7/layout/LinearBlockProcessNumbered"/>
    <dgm:cxn modelId="{BB6D7D50-5D27-4E7A-BD56-DAF1096E8B04}" type="presParOf" srcId="{675A262B-1AB7-4D27-B4E3-183A4788274B}" destId="{19DF6EC9-0B43-41B6-80CF-59F74958780B}" srcOrd="1" destOrd="0" presId="urn:microsoft.com/office/officeart/2016/7/layout/LinearBlockProcessNumbered"/>
    <dgm:cxn modelId="{574A187A-9B3F-4CA8-97D3-AF459F3CA575}" type="presParOf" srcId="{675A262B-1AB7-4D27-B4E3-183A4788274B}" destId="{EE09A7C8-8B91-4432-A71A-A5BE8A5A1D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5FE18-3995-49A6-B904-FE06B7F10FC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94DE28-FF0D-44A7-9CD7-AFB72EFD38DC}">
      <dgm:prSet/>
      <dgm:spPr/>
      <dgm:t>
        <a:bodyPr/>
        <a:lstStyle/>
        <a:p>
          <a:r>
            <a:rPr lang="en-US" dirty="0"/>
            <a:t>Temperature: </a:t>
          </a:r>
          <a:r>
            <a:rPr lang="en-US" b="1" dirty="0"/>
            <a:t>18–25 ‘C</a:t>
          </a:r>
          <a:endParaRPr lang="en-US" dirty="0"/>
        </a:p>
      </dgm:t>
    </dgm:pt>
    <dgm:pt modelId="{2B47DB41-83EF-49FC-91D7-D48B16500D07}" type="parTrans" cxnId="{AD766E17-6984-4690-92DC-18DBC9ECE287}">
      <dgm:prSet/>
      <dgm:spPr/>
      <dgm:t>
        <a:bodyPr/>
        <a:lstStyle/>
        <a:p>
          <a:endParaRPr lang="en-US"/>
        </a:p>
      </dgm:t>
    </dgm:pt>
    <dgm:pt modelId="{69999C4A-116D-45F4-BF34-AB6D9D1BE3F4}" type="sibTrans" cxnId="{AD766E17-6984-4690-92DC-18DBC9ECE28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041EED3-6929-4EF2-B778-2998EAED3DCA}">
      <dgm:prSet/>
      <dgm:spPr/>
      <dgm:t>
        <a:bodyPr/>
        <a:lstStyle/>
        <a:p>
          <a:r>
            <a:rPr lang="en-US"/>
            <a:t>Humidity: </a:t>
          </a:r>
          <a:r>
            <a:rPr lang="en-US" b="1"/>
            <a:t>35–65 %RH</a:t>
          </a:r>
          <a:endParaRPr lang="en-US"/>
        </a:p>
      </dgm:t>
    </dgm:pt>
    <dgm:pt modelId="{04E926B3-DF5D-4BF4-B019-9956ADCF081F}" type="parTrans" cxnId="{1FD9489F-F41C-49F7-BBAD-9CED46CCD342}">
      <dgm:prSet/>
      <dgm:spPr/>
      <dgm:t>
        <a:bodyPr/>
        <a:lstStyle/>
        <a:p>
          <a:endParaRPr lang="en-US"/>
        </a:p>
      </dgm:t>
    </dgm:pt>
    <dgm:pt modelId="{CA6B6159-B7D9-4322-979F-6153A77B753D}" type="sibTrans" cxnId="{1FD9489F-F41C-49F7-BBAD-9CED46CCD34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17EAC25-EC07-4B54-8097-5377F8289FBF}">
      <dgm:prSet/>
      <dgm:spPr/>
      <dgm:t>
        <a:bodyPr/>
        <a:lstStyle/>
        <a:p>
          <a:r>
            <a:rPr lang="en-US"/>
            <a:t>Vibration (desk): </a:t>
          </a:r>
          <a:r>
            <a:rPr lang="en-US" b="1"/>
            <a:t>=&lt; 0.08 g RMS</a:t>
          </a:r>
          <a:endParaRPr lang="en-US"/>
        </a:p>
      </dgm:t>
    </dgm:pt>
    <dgm:pt modelId="{4E83F5F2-E461-4256-B8D5-D9B96513B68F}" type="parTrans" cxnId="{DF08E8C1-C3D6-4212-AD86-B1270D8AD35D}">
      <dgm:prSet/>
      <dgm:spPr/>
      <dgm:t>
        <a:bodyPr/>
        <a:lstStyle/>
        <a:p>
          <a:endParaRPr lang="en-US"/>
        </a:p>
      </dgm:t>
    </dgm:pt>
    <dgm:pt modelId="{A584AB03-A608-4137-B83C-E3D1A5BCCD73}" type="sibTrans" cxnId="{DF08E8C1-C3D6-4212-AD86-B1270D8AD35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9720B53-657C-403D-B2B8-E2530E6DDA39}">
      <dgm:prSet/>
      <dgm:spPr/>
      <dgm:t>
        <a:bodyPr/>
        <a:lstStyle/>
        <a:p>
          <a:r>
            <a:rPr lang="en-US"/>
            <a:t>Rule: Comfort OK = all three true (AND)</a:t>
          </a:r>
        </a:p>
      </dgm:t>
    </dgm:pt>
    <dgm:pt modelId="{C2E98F55-E2B7-40D3-9041-419F1FDAAD26}" type="parTrans" cxnId="{0F51A325-6C52-4A68-94DB-BDCC79FFDCAD}">
      <dgm:prSet/>
      <dgm:spPr/>
      <dgm:t>
        <a:bodyPr/>
        <a:lstStyle/>
        <a:p>
          <a:endParaRPr lang="en-US"/>
        </a:p>
      </dgm:t>
    </dgm:pt>
    <dgm:pt modelId="{E745B2FE-2A9C-4DC1-9D88-96D3042103E0}" type="sibTrans" cxnId="{0F51A325-6C52-4A68-94DB-BDCC79FFDCA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61C5197-3AB3-4CBF-9CE4-234021D0CA18}" type="pres">
      <dgm:prSet presAssocID="{3235FE18-3995-49A6-B904-FE06B7F10FC3}" presName="Name0" presStyleCnt="0">
        <dgm:presLayoutVars>
          <dgm:animLvl val="lvl"/>
          <dgm:resizeHandles val="exact"/>
        </dgm:presLayoutVars>
      </dgm:prSet>
      <dgm:spPr/>
    </dgm:pt>
    <dgm:pt modelId="{7A7D74FE-4A50-4C62-9C27-3F17BB978AA2}" type="pres">
      <dgm:prSet presAssocID="{7894DE28-FF0D-44A7-9CD7-AFB72EFD38DC}" presName="compositeNode" presStyleCnt="0">
        <dgm:presLayoutVars>
          <dgm:bulletEnabled val="1"/>
        </dgm:presLayoutVars>
      </dgm:prSet>
      <dgm:spPr/>
    </dgm:pt>
    <dgm:pt modelId="{1AC2C03F-F555-418F-ADF1-9E6518EDE93D}" type="pres">
      <dgm:prSet presAssocID="{7894DE28-FF0D-44A7-9CD7-AFB72EFD38DC}" presName="bgRect" presStyleLbl="alignNode1" presStyleIdx="0" presStyleCnt="4"/>
      <dgm:spPr/>
    </dgm:pt>
    <dgm:pt modelId="{7A8C0EA8-1652-4D60-8CE3-771163CE0ECE}" type="pres">
      <dgm:prSet presAssocID="{69999C4A-116D-45F4-BF34-AB6D9D1BE3F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B82E1B-AD9E-4AC2-AF90-851946BCA489}" type="pres">
      <dgm:prSet presAssocID="{7894DE28-FF0D-44A7-9CD7-AFB72EFD38DC}" presName="nodeRect" presStyleLbl="alignNode1" presStyleIdx="0" presStyleCnt="4">
        <dgm:presLayoutVars>
          <dgm:bulletEnabled val="1"/>
        </dgm:presLayoutVars>
      </dgm:prSet>
      <dgm:spPr/>
    </dgm:pt>
    <dgm:pt modelId="{7CA0AC7E-D93E-45A3-9985-898B5319F208}" type="pres">
      <dgm:prSet presAssocID="{69999C4A-116D-45F4-BF34-AB6D9D1BE3F4}" presName="sibTrans" presStyleCnt="0"/>
      <dgm:spPr/>
    </dgm:pt>
    <dgm:pt modelId="{809EEE4F-D295-49A0-8C8C-2898E60B8B20}" type="pres">
      <dgm:prSet presAssocID="{8041EED3-6929-4EF2-B778-2998EAED3DCA}" presName="compositeNode" presStyleCnt="0">
        <dgm:presLayoutVars>
          <dgm:bulletEnabled val="1"/>
        </dgm:presLayoutVars>
      </dgm:prSet>
      <dgm:spPr/>
    </dgm:pt>
    <dgm:pt modelId="{3ABA72B4-9670-43E0-8AD3-37875D54B75E}" type="pres">
      <dgm:prSet presAssocID="{8041EED3-6929-4EF2-B778-2998EAED3DCA}" presName="bgRect" presStyleLbl="alignNode1" presStyleIdx="1" presStyleCnt="4"/>
      <dgm:spPr/>
    </dgm:pt>
    <dgm:pt modelId="{53016CF6-F510-404B-8AAA-118A372D0E43}" type="pres">
      <dgm:prSet presAssocID="{CA6B6159-B7D9-4322-979F-6153A77B753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A61E2EB-17B2-49EF-96CA-2812C45793C9}" type="pres">
      <dgm:prSet presAssocID="{8041EED3-6929-4EF2-B778-2998EAED3DCA}" presName="nodeRect" presStyleLbl="alignNode1" presStyleIdx="1" presStyleCnt="4">
        <dgm:presLayoutVars>
          <dgm:bulletEnabled val="1"/>
        </dgm:presLayoutVars>
      </dgm:prSet>
      <dgm:spPr/>
    </dgm:pt>
    <dgm:pt modelId="{C04DCCA8-7B1A-42B1-9230-FB43705D0804}" type="pres">
      <dgm:prSet presAssocID="{CA6B6159-B7D9-4322-979F-6153A77B753D}" presName="sibTrans" presStyleCnt="0"/>
      <dgm:spPr/>
    </dgm:pt>
    <dgm:pt modelId="{80B51AB5-D72F-42B2-853B-693DA93953E7}" type="pres">
      <dgm:prSet presAssocID="{F17EAC25-EC07-4B54-8097-5377F8289FBF}" presName="compositeNode" presStyleCnt="0">
        <dgm:presLayoutVars>
          <dgm:bulletEnabled val="1"/>
        </dgm:presLayoutVars>
      </dgm:prSet>
      <dgm:spPr/>
    </dgm:pt>
    <dgm:pt modelId="{938FA734-FC1A-4C77-958C-CF4971D8833D}" type="pres">
      <dgm:prSet presAssocID="{F17EAC25-EC07-4B54-8097-5377F8289FBF}" presName="bgRect" presStyleLbl="alignNode1" presStyleIdx="2" presStyleCnt="4"/>
      <dgm:spPr/>
    </dgm:pt>
    <dgm:pt modelId="{B17B4BC8-287D-406B-9AC3-411A6D97F57C}" type="pres">
      <dgm:prSet presAssocID="{A584AB03-A608-4137-B83C-E3D1A5BCCD7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7293F7-D0DD-431F-B1D3-8E8637DB7C90}" type="pres">
      <dgm:prSet presAssocID="{F17EAC25-EC07-4B54-8097-5377F8289FBF}" presName="nodeRect" presStyleLbl="alignNode1" presStyleIdx="2" presStyleCnt="4">
        <dgm:presLayoutVars>
          <dgm:bulletEnabled val="1"/>
        </dgm:presLayoutVars>
      </dgm:prSet>
      <dgm:spPr/>
    </dgm:pt>
    <dgm:pt modelId="{6B411117-E52C-4524-B6F9-CDE0CABC9A41}" type="pres">
      <dgm:prSet presAssocID="{A584AB03-A608-4137-B83C-E3D1A5BCCD73}" presName="sibTrans" presStyleCnt="0"/>
      <dgm:spPr/>
    </dgm:pt>
    <dgm:pt modelId="{6E9A3FBC-22BC-4591-8B12-8E2E8C6FC727}" type="pres">
      <dgm:prSet presAssocID="{29720B53-657C-403D-B2B8-E2530E6DDA39}" presName="compositeNode" presStyleCnt="0">
        <dgm:presLayoutVars>
          <dgm:bulletEnabled val="1"/>
        </dgm:presLayoutVars>
      </dgm:prSet>
      <dgm:spPr/>
    </dgm:pt>
    <dgm:pt modelId="{A1346538-CA12-4F18-BB03-E151D6EFEC20}" type="pres">
      <dgm:prSet presAssocID="{29720B53-657C-403D-B2B8-E2530E6DDA39}" presName="bgRect" presStyleLbl="alignNode1" presStyleIdx="3" presStyleCnt="4"/>
      <dgm:spPr/>
    </dgm:pt>
    <dgm:pt modelId="{5B965A96-47B9-47C1-9F54-0AC91448900F}" type="pres">
      <dgm:prSet presAssocID="{E745B2FE-2A9C-4DC1-9D88-96D3042103E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09AB91-8996-402C-B27E-09C351888229}" type="pres">
      <dgm:prSet presAssocID="{29720B53-657C-403D-B2B8-E2530E6DDA3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9525C13-CCC8-4102-A8B4-F09EE395140E}" type="presOf" srcId="{69999C4A-116D-45F4-BF34-AB6D9D1BE3F4}" destId="{7A8C0EA8-1652-4D60-8CE3-771163CE0ECE}" srcOrd="0" destOrd="0" presId="urn:microsoft.com/office/officeart/2016/7/layout/LinearBlockProcessNumbered"/>
    <dgm:cxn modelId="{AD766E17-6984-4690-92DC-18DBC9ECE287}" srcId="{3235FE18-3995-49A6-B904-FE06B7F10FC3}" destId="{7894DE28-FF0D-44A7-9CD7-AFB72EFD38DC}" srcOrd="0" destOrd="0" parTransId="{2B47DB41-83EF-49FC-91D7-D48B16500D07}" sibTransId="{69999C4A-116D-45F4-BF34-AB6D9D1BE3F4}"/>
    <dgm:cxn modelId="{0F51A325-6C52-4A68-94DB-BDCC79FFDCAD}" srcId="{3235FE18-3995-49A6-B904-FE06B7F10FC3}" destId="{29720B53-657C-403D-B2B8-E2530E6DDA39}" srcOrd="3" destOrd="0" parTransId="{C2E98F55-E2B7-40D3-9041-419F1FDAAD26}" sibTransId="{E745B2FE-2A9C-4DC1-9D88-96D3042103E0}"/>
    <dgm:cxn modelId="{80E37864-D0AC-4D6B-99A8-97D0FBF6E4D5}" type="presOf" srcId="{F17EAC25-EC07-4B54-8097-5377F8289FBF}" destId="{AE7293F7-D0DD-431F-B1D3-8E8637DB7C90}" srcOrd="1" destOrd="0" presId="urn:microsoft.com/office/officeart/2016/7/layout/LinearBlockProcessNumbered"/>
    <dgm:cxn modelId="{5DFB3E53-2A0A-400A-91FD-EAF43EC9CD43}" type="presOf" srcId="{7894DE28-FF0D-44A7-9CD7-AFB72EFD38DC}" destId="{E6B82E1B-AD9E-4AC2-AF90-851946BCA489}" srcOrd="1" destOrd="0" presId="urn:microsoft.com/office/officeart/2016/7/layout/LinearBlockProcessNumbered"/>
    <dgm:cxn modelId="{205F1C7B-CBEC-4B31-AABB-2D63BB0B9B08}" type="presOf" srcId="{CA6B6159-B7D9-4322-979F-6153A77B753D}" destId="{53016CF6-F510-404B-8AAA-118A372D0E43}" srcOrd="0" destOrd="0" presId="urn:microsoft.com/office/officeart/2016/7/layout/LinearBlockProcessNumbered"/>
    <dgm:cxn modelId="{9863067F-B802-452E-BB76-6603C33DADDC}" type="presOf" srcId="{8041EED3-6929-4EF2-B778-2998EAED3DCA}" destId="{3ABA72B4-9670-43E0-8AD3-37875D54B75E}" srcOrd="0" destOrd="0" presId="urn:microsoft.com/office/officeart/2016/7/layout/LinearBlockProcessNumbered"/>
    <dgm:cxn modelId="{1FD9489F-F41C-49F7-BBAD-9CED46CCD342}" srcId="{3235FE18-3995-49A6-B904-FE06B7F10FC3}" destId="{8041EED3-6929-4EF2-B778-2998EAED3DCA}" srcOrd="1" destOrd="0" parTransId="{04E926B3-DF5D-4BF4-B019-9956ADCF081F}" sibTransId="{CA6B6159-B7D9-4322-979F-6153A77B753D}"/>
    <dgm:cxn modelId="{3E9059A6-312A-4111-80F4-3B4B1FE363A0}" type="presOf" srcId="{29720B53-657C-403D-B2B8-E2530E6DDA39}" destId="{2A09AB91-8996-402C-B27E-09C351888229}" srcOrd="1" destOrd="0" presId="urn:microsoft.com/office/officeart/2016/7/layout/LinearBlockProcessNumbered"/>
    <dgm:cxn modelId="{E33E64B5-8B31-4C86-BC15-CC9319A3F8A2}" type="presOf" srcId="{3235FE18-3995-49A6-B904-FE06B7F10FC3}" destId="{D61C5197-3AB3-4CBF-9CE4-234021D0CA18}" srcOrd="0" destOrd="0" presId="urn:microsoft.com/office/officeart/2016/7/layout/LinearBlockProcessNumbered"/>
    <dgm:cxn modelId="{3A1D2DB8-16FB-4B4F-8C34-6B93A82F62E1}" type="presOf" srcId="{A584AB03-A608-4137-B83C-E3D1A5BCCD73}" destId="{B17B4BC8-287D-406B-9AC3-411A6D97F57C}" srcOrd="0" destOrd="0" presId="urn:microsoft.com/office/officeart/2016/7/layout/LinearBlockProcessNumbered"/>
    <dgm:cxn modelId="{DF08E8C1-C3D6-4212-AD86-B1270D8AD35D}" srcId="{3235FE18-3995-49A6-B904-FE06B7F10FC3}" destId="{F17EAC25-EC07-4B54-8097-5377F8289FBF}" srcOrd="2" destOrd="0" parTransId="{4E83F5F2-E461-4256-B8D5-D9B96513B68F}" sibTransId="{A584AB03-A608-4137-B83C-E3D1A5BCCD73}"/>
    <dgm:cxn modelId="{55BFFEC7-FFF8-4CE8-AE5D-F32B0170591B}" type="presOf" srcId="{E745B2FE-2A9C-4DC1-9D88-96D3042103E0}" destId="{5B965A96-47B9-47C1-9F54-0AC91448900F}" srcOrd="0" destOrd="0" presId="urn:microsoft.com/office/officeart/2016/7/layout/LinearBlockProcessNumbered"/>
    <dgm:cxn modelId="{97067CD8-0079-490D-83F8-7D92A9C3411C}" type="presOf" srcId="{7894DE28-FF0D-44A7-9CD7-AFB72EFD38DC}" destId="{1AC2C03F-F555-418F-ADF1-9E6518EDE93D}" srcOrd="0" destOrd="0" presId="urn:microsoft.com/office/officeart/2016/7/layout/LinearBlockProcessNumbered"/>
    <dgm:cxn modelId="{AC59E4E0-6283-4EE6-A3FF-6EA510BA5862}" type="presOf" srcId="{29720B53-657C-403D-B2B8-E2530E6DDA39}" destId="{A1346538-CA12-4F18-BB03-E151D6EFEC20}" srcOrd="0" destOrd="0" presId="urn:microsoft.com/office/officeart/2016/7/layout/LinearBlockProcessNumbered"/>
    <dgm:cxn modelId="{5F9367EA-689E-4C95-A7B2-2BC3D382E221}" type="presOf" srcId="{F17EAC25-EC07-4B54-8097-5377F8289FBF}" destId="{938FA734-FC1A-4C77-958C-CF4971D8833D}" srcOrd="0" destOrd="0" presId="urn:microsoft.com/office/officeart/2016/7/layout/LinearBlockProcessNumbered"/>
    <dgm:cxn modelId="{AA7091F3-B065-4D48-90C0-82DEEFB2729C}" type="presOf" srcId="{8041EED3-6929-4EF2-B778-2998EAED3DCA}" destId="{0A61E2EB-17B2-49EF-96CA-2812C45793C9}" srcOrd="1" destOrd="0" presId="urn:microsoft.com/office/officeart/2016/7/layout/LinearBlockProcessNumbered"/>
    <dgm:cxn modelId="{D35B89FB-5413-4929-81E2-63D196E18479}" type="presParOf" srcId="{D61C5197-3AB3-4CBF-9CE4-234021D0CA18}" destId="{7A7D74FE-4A50-4C62-9C27-3F17BB978AA2}" srcOrd="0" destOrd="0" presId="urn:microsoft.com/office/officeart/2016/7/layout/LinearBlockProcessNumbered"/>
    <dgm:cxn modelId="{B90B7745-3904-4BA9-B8BD-3E47750CE39C}" type="presParOf" srcId="{7A7D74FE-4A50-4C62-9C27-3F17BB978AA2}" destId="{1AC2C03F-F555-418F-ADF1-9E6518EDE93D}" srcOrd="0" destOrd="0" presId="urn:microsoft.com/office/officeart/2016/7/layout/LinearBlockProcessNumbered"/>
    <dgm:cxn modelId="{94DECE74-F35F-4C32-AA23-7D8EBBD8A671}" type="presParOf" srcId="{7A7D74FE-4A50-4C62-9C27-3F17BB978AA2}" destId="{7A8C0EA8-1652-4D60-8CE3-771163CE0ECE}" srcOrd="1" destOrd="0" presId="urn:microsoft.com/office/officeart/2016/7/layout/LinearBlockProcessNumbered"/>
    <dgm:cxn modelId="{692C5053-C5E8-4E4E-9DB0-3CE15377D42F}" type="presParOf" srcId="{7A7D74FE-4A50-4C62-9C27-3F17BB978AA2}" destId="{E6B82E1B-AD9E-4AC2-AF90-851946BCA489}" srcOrd="2" destOrd="0" presId="urn:microsoft.com/office/officeart/2016/7/layout/LinearBlockProcessNumbered"/>
    <dgm:cxn modelId="{D3C472F2-4C3A-4C62-AE39-0D904BF09B69}" type="presParOf" srcId="{D61C5197-3AB3-4CBF-9CE4-234021D0CA18}" destId="{7CA0AC7E-D93E-45A3-9985-898B5319F208}" srcOrd="1" destOrd="0" presId="urn:microsoft.com/office/officeart/2016/7/layout/LinearBlockProcessNumbered"/>
    <dgm:cxn modelId="{2D0577EF-D89F-4996-8DD2-9241D083DD66}" type="presParOf" srcId="{D61C5197-3AB3-4CBF-9CE4-234021D0CA18}" destId="{809EEE4F-D295-49A0-8C8C-2898E60B8B20}" srcOrd="2" destOrd="0" presId="urn:microsoft.com/office/officeart/2016/7/layout/LinearBlockProcessNumbered"/>
    <dgm:cxn modelId="{C0C94C4F-1DDE-43D2-8D6E-E57F2925FB2D}" type="presParOf" srcId="{809EEE4F-D295-49A0-8C8C-2898E60B8B20}" destId="{3ABA72B4-9670-43E0-8AD3-37875D54B75E}" srcOrd="0" destOrd="0" presId="urn:microsoft.com/office/officeart/2016/7/layout/LinearBlockProcessNumbered"/>
    <dgm:cxn modelId="{04DE2C19-84C9-4EE1-A79A-652CBA29EA36}" type="presParOf" srcId="{809EEE4F-D295-49A0-8C8C-2898E60B8B20}" destId="{53016CF6-F510-404B-8AAA-118A372D0E43}" srcOrd="1" destOrd="0" presId="urn:microsoft.com/office/officeart/2016/7/layout/LinearBlockProcessNumbered"/>
    <dgm:cxn modelId="{1B00376E-5EC7-4B21-806E-D9AE0D9BEFA6}" type="presParOf" srcId="{809EEE4F-D295-49A0-8C8C-2898E60B8B20}" destId="{0A61E2EB-17B2-49EF-96CA-2812C45793C9}" srcOrd="2" destOrd="0" presId="urn:microsoft.com/office/officeart/2016/7/layout/LinearBlockProcessNumbered"/>
    <dgm:cxn modelId="{61ED7FDA-7040-4F2A-A114-DA916D355110}" type="presParOf" srcId="{D61C5197-3AB3-4CBF-9CE4-234021D0CA18}" destId="{C04DCCA8-7B1A-42B1-9230-FB43705D0804}" srcOrd="3" destOrd="0" presId="urn:microsoft.com/office/officeart/2016/7/layout/LinearBlockProcessNumbered"/>
    <dgm:cxn modelId="{6262C416-98A0-49E3-B330-08E94213DBC7}" type="presParOf" srcId="{D61C5197-3AB3-4CBF-9CE4-234021D0CA18}" destId="{80B51AB5-D72F-42B2-853B-693DA93953E7}" srcOrd="4" destOrd="0" presId="urn:microsoft.com/office/officeart/2016/7/layout/LinearBlockProcessNumbered"/>
    <dgm:cxn modelId="{D80BC08D-2DD4-488F-90A5-D0D5C4E7B079}" type="presParOf" srcId="{80B51AB5-D72F-42B2-853B-693DA93953E7}" destId="{938FA734-FC1A-4C77-958C-CF4971D8833D}" srcOrd="0" destOrd="0" presId="urn:microsoft.com/office/officeart/2016/7/layout/LinearBlockProcessNumbered"/>
    <dgm:cxn modelId="{C26B081A-C69E-429E-8A22-40EDE20E7BC3}" type="presParOf" srcId="{80B51AB5-D72F-42B2-853B-693DA93953E7}" destId="{B17B4BC8-287D-406B-9AC3-411A6D97F57C}" srcOrd="1" destOrd="0" presId="urn:microsoft.com/office/officeart/2016/7/layout/LinearBlockProcessNumbered"/>
    <dgm:cxn modelId="{80AAC9BE-DF6A-4A02-836D-483E010E9F78}" type="presParOf" srcId="{80B51AB5-D72F-42B2-853B-693DA93953E7}" destId="{AE7293F7-D0DD-431F-B1D3-8E8637DB7C90}" srcOrd="2" destOrd="0" presId="urn:microsoft.com/office/officeart/2016/7/layout/LinearBlockProcessNumbered"/>
    <dgm:cxn modelId="{56B7E147-7E04-4614-972B-89A772789EC3}" type="presParOf" srcId="{D61C5197-3AB3-4CBF-9CE4-234021D0CA18}" destId="{6B411117-E52C-4524-B6F9-CDE0CABC9A41}" srcOrd="5" destOrd="0" presId="urn:microsoft.com/office/officeart/2016/7/layout/LinearBlockProcessNumbered"/>
    <dgm:cxn modelId="{40AD4F1A-A146-4C36-B14E-C3F1D72F674B}" type="presParOf" srcId="{D61C5197-3AB3-4CBF-9CE4-234021D0CA18}" destId="{6E9A3FBC-22BC-4591-8B12-8E2E8C6FC727}" srcOrd="6" destOrd="0" presId="urn:microsoft.com/office/officeart/2016/7/layout/LinearBlockProcessNumbered"/>
    <dgm:cxn modelId="{5300C6EC-4E90-46A1-A66D-D81E31E27CE0}" type="presParOf" srcId="{6E9A3FBC-22BC-4591-8B12-8E2E8C6FC727}" destId="{A1346538-CA12-4F18-BB03-E151D6EFEC20}" srcOrd="0" destOrd="0" presId="urn:microsoft.com/office/officeart/2016/7/layout/LinearBlockProcessNumbered"/>
    <dgm:cxn modelId="{3A701204-AD48-40BC-B34E-03E1747CA6DD}" type="presParOf" srcId="{6E9A3FBC-22BC-4591-8B12-8E2E8C6FC727}" destId="{5B965A96-47B9-47C1-9F54-0AC91448900F}" srcOrd="1" destOrd="0" presId="urn:microsoft.com/office/officeart/2016/7/layout/LinearBlockProcessNumbered"/>
    <dgm:cxn modelId="{5FFCB656-F282-43E8-9F2C-C2EAE4D64AEC}" type="presParOf" srcId="{6E9A3FBC-22BC-4591-8B12-8E2E8C6FC727}" destId="{2A09AB91-8996-402C-B27E-09C3518882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2267B-CCAD-4D46-8996-311A0133C4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7D6020-6BA5-4875-BBAA-8E86BDBB788D}">
      <dgm:prSet/>
      <dgm:spPr/>
      <dgm:t>
        <a:bodyPr/>
        <a:lstStyle/>
        <a:p>
          <a:r>
            <a:rPr lang="en-US"/>
            <a:t>Arduino Nano 33 IoT + DHT22 =&gt; Serial =&gt; Python logger (CSV) =&gt; Notebook plots / Dash</a:t>
          </a:r>
        </a:p>
      </dgm:t>
    </dgm:pt>
    <dgm:pt modelId="{7E4B9190-2EA1-4586-A1C9-910E5952BDC2}" type="parTrans" cxnId="{5E82C76D-3DEB-4FFA-BC16-35DE0CF1AB7B}">
      <dgm:prSet/>
      <dgm:spPr/>
      <dgm:t>
        <a:bodyPr/>
        <a:lstStyle/>
        <a:p>
          <a:endParaRPr lang="en-US"/>
        </a:p>
      </dgm:t>
    </dgm:pt>
    <dgm:pt modelId="{9CC52689-AF9C-4479-B95A-AA379626C952}" type="sibTrans" cxnId="{5E82C76D-3DEB-4FFA-BC16-35DE0CF1AB7B}">
      <dgm:prSet/>
      <dgm:spPr/>
      <dgm:t>
        <a:bodyPr/>
        <a:lstStyle/>
        <a:p>
          <a:endParaRPr lang="en-US"/>
        </a:p>
      </dgm:t>
    </dgm:pt>
    <dgm:pt modelId="{3F22B301-302E-4B89-A821-5E6373BF1F44}">
      <dgm:prSet/>
      <dgm:spPr/>
      <dgm:t>
        <a:bodyPr/>
        <a:lstStyle/>
        <a:p>
          <a:r>
            <a:rPr lang="en-US"/>
            <a:t>Sampling ~2 Hz; CSV columns: ms_since_start, tempC, humidity, accel_rms, iso_time</a:t>
          </a:r>
        </a:p>
      </dgm:t>
    </dgm:pt>
    <dgm:pt modelId="{F05C14E7-9587-47C2-B9AF-A6E972AFA265}" type="parTrans" cxnId="{5AE8BFA4-3FC6-4377-816F-AD6572261764}">
      <dgm:prSet/>
      <dgm:spPr/>
      <dgm:t>
        <a:bodyPr/>
        <a:lstStyle/>
        <a:p>
          <a:endParaRPr lang="en-US"/>
        </a:p>
      </dgm:t>
    </dgm:pt>
    <dgm:pt modelId="{DF0EE9E9-F968-49BC-A8A3-92E06DB0ED34}" type="sibTrans" cxnId="{5AE8BFA4-3FC6-4377-816F-AD6572261764}">
      <dgm:prSet/>
      <dgm:spPr/>
      <dgm:t>
        <a:bodyPr/>
        <a:lstStyle/>
        <a:p>
          <a:endParaRPr lang="en-US"/>
        </a:p>
      </dgm:t>
    </dgm:pt>
    <dgm:pt modelId="{F8A3A9D6-7893-4AC4-820B-6FB3BB240A64}" type="pres">
      <dgm:prSet presAssocID="{B6A2267B-CCAD-4D46-8996-311A0133C4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F3B1BD-4602-4FB5-9E32-D7E8D17D320F}" type="pres">
      <dgm:prSet presAssocID="{7F7D6020-6BA5-4875-BBAA-8E86BDBB788D}" presName="hierRoot1" presStyleCnt="0"/>
      <dgm:spPr/>
    </dgm:pt>
    <dgm:pt modelId="{655ED40C-882C-4E98-8462-7433E712CE9E}" type="pres">
      <dgm:prSet presAssocID="{7F7D6020-6BA5-4875-BBAA-8E86BDBB788D}" presName="composite" presStyleCnt="0"/>
      <dgm:spPr/>
    </dgm:pt>
    <dgm:pt modelId="{F9F64514-5E7B-413E-A303-592C32FA377F}" type="pres">
      <dgm:prSet presAssocID="{7F7D6020-6BA5-4875-BBAA-8E86BDBB788D}" presName="background" presStyleLbl="node0" presStyleIdx="0" presStyleCnt="2"/>
      <dgm:spPr/>
    </dgm:pt>
    <dgm:pt modelId="{8EBDD3DA-78F6-4339-B98E-CCC057D611AD}" type="pres">
      <dgm:prSet presAssocID="{7F7D6020-6BA5-4875-BBAA-8E86BDBB788D}" presName="text" presStyleLbl="fgAcc0" presStyleIdx="0" presStyleCnt="2">
        <dgm:presLayoutVars>
          <dgm:chPref val="3"/>
        </dgm:presLayoutVars>
      </dgm:prSet>
      <dgm:spPr/>
    </dgm:pt>
    <dgm:pt modelId="{5A93F56A-8833-40CC-86DE-88C1509C89E9}" type="pres">
      <dgm:prSet presAssocID="{7F7D6020-6BA5-4875-BBAA-8E86BDBB788D}" presName="hierChild2" presStyleCnt="0"/>
      <dgm:spPr/>
    </dgm:pt>
    <dgm:pt modelId="{C3C05E2A-DF4C-4C22-8201-ADA6964221E3}" type="pres">
      <dgm:prSet presAssocID="{3F22B301-302E-4B89-A821-5E6373BF1F44}" presName="hierRoot1" presStyleCnt="0"/>
      <dgm:spPr/>
    </dgm:pt>
    <dgm:pt modelId="{419A48B4-7D75-4BE2-BF58-3697255F8FA2}" type="pres">
      <dgm:prSet presAssocID="{3F22B301-302E-4B89-A821-5E6373BF1F44}" presName="composite" presStyleCnt="0"/>
      <dgm:spPr/>
    </dgm:pt>
    <dgm:pt modelId="{5021F9D2-ADC7-4C50-9785-5B030DF6689D}" type="pres">
      <dgm:prSet presAssocID="{3F22B301-302E-4B89-A821-5E6373BF1F44}" presName="background" presStyleLbl="node0" presStyleIdx="1" presStyleCnt="2"/>
      <dgm:spPr/>
    </dgm:pt>
    <dgm:pt modelId="{88D12087-3075-4A20-AE85-3F4C67707801}" type="pres">
      <dgm:prSet presAssocID="{3F22B301-302E-4B89-A821-5E6373BF1F44}" presName="text" presStyleLbl="fgAcc0" presStyleIdx="1" presStyleCnt="2">
        <dgm:presLayoutVars>
          <dgm:chPref val="3"/>
        </dgm:presLayoutVars>
      </dgm:prSet>
      <dgm:spPr/>
    </dgm:pt>
    <dgm:pt modelId="{C858D1CC-201F-42F2-870C-054EE806A018}" type="pres">
      <dgm:prSet presAssocID="{3F22B301-302E-4B89-A821-5E6373BF1F44}" presName="hierChild2" presStyleCnt="0"/>
      <dgm:spPr/>
    </dgm:pt>
  </dgm:ptLst>
  <dgm:cxnLst>
    <dgm:cxn modelId="{B7A8D404-80DC-482A-B182-4E6A644A5DC3}" type="presOf" srcId="{7F7D6020-6BA5-4875-BBAA-8E86BDBB788D}" destId="{8EBDD3DA-78F6-4339-B98E-CCC057D611AD}" srcOrd="0" destOrd="0" presId="urn:microsoft.com/office/officeart/2005/8/layout/hierarchy1"/>
    <dgm:cxn modelId="{5E82C76D-3DEB-4FFA-BC16-35DE0CF1AB7B}" srcId="{B6A2267B-CCAD-4D46-8996-311A0133C4D4}" destId="{7F7D6020-6BA5-4875-BBAA-8E86BDBB788D}" srcOrd="0" destOrd="0" parTransId="{7E4B9190-2EA1-4586-A1C9-910E5952BDC2}" sibTransId="{9CC52689-AF9C-4479-B95A-AA379626C952}"/>
    <dgm:cxn modelId="{5AE8BFA4-3FC6-4377-816F-AD6572261764}" srcId="{B6A2267B-CCAD-4D46-8996-311A0133C4D4}" destId="{3F22B301-302E-4B89-A821-5E6373BF1F44}" srcOrd="1" destOrd="0" parTransId="{F05C14E7-9587-47C2-B9AF-A6E972AFA265}" sibTransId="{DF0EE9E9-F968-49BC-A8A3-92E06DB0ED34}"/>
    <dgm:cxn modelId="{E39CFFCF-54CD-4DF5-9A72-4DF632B4FF39}" type="presOf" srcId="{B6A2267B-CCAD-4D46-8996-311A0133C4D4}" destId="{F8A3A9D6-7893-4AC4-820B-6FB3BB240A64}" srcOrd="0" destOrd="0" presId="urn:microsoft.com/office/officeart/2005/8/layout/hierarchy1"/>
    <dgm:cxn modelId="{216DADDD-9AA2-4CFF-9888-9FF16B296B6B}" type="presOf" srcId="{3F22B301-302E-4B89-A821-5E6373BF1F44}" destId="{88D12087-3075-4A20-AE85-3F4C67707801}" srcOrd="0" destOrd="0" presId="urn:microsoft.com/office/officeart/2005/8/layout/hierarchy1"/>
    <dgm:cxn modelId="{A20966B5-E635-41DB-9023-F5C5F32E10E6}" type="presParOf" srcId="{F8A3A9D6-7893-4AC4-820B-6FB3BB240A64}" destId="{E8F3B1BD-4602-4FB5-9E32-D7E8D17D320F}" srcOrd="0" destOrd="0" presId="urn:microsoft.com/office/officeart/2005/8/layout/hierarchy1"/>
    <dgm:cxn modelId="{C794E13D-BAC3-48A5-ADB2-2F03AAE7684B}" type="presParOf" srcId="{E8F3B1BD-4602-4FB5-9E32-D7E8D17D320F}" destId="{655ED40C-882C-4E98-8462-7433E712CE9E}" srcOrd="0" destOrd="0" presId="urn:microsoft.com/office/officeart/2005/8/layout/hierarchy1"/>
    <dgm:cxn modelId="{2A2CDD55-9AB7-4129-91EF-E995F6DEA133}" type="presParOf" srcId="{655ED40C-882C-4E98-8462-7433E712CE9E}" destId="{F9F64514-5E7B-413E-A303-592C32FA377F}" srcOrd="0" destOrd="0" presId="urn:microsoft.com/office/officeart/2005/8/layout/hierarchy1"/>
    <dgm:cxn modelId="{724A6FA1-B3D3-4CA6-93BC-167FBD0F9EF3}" type="presParOf" srcId="{655ED40C-882C-4E98-8462-7433E712CE9E}" destId="{8EBDD3DA-78F6-4339-B98E-CCC057D611AD}" srcOrd="1" destOrd="0" presId="urn:microsoft.com/office/officeart/2005/8/layout/hierarchy1"/>
    <dgm:cxn modelId="{CC0066FF-7AD9-438D-8CEF-0E78A1361006}" type="presParOf" srcId="{E8F3B1BD-4602-4FB5-9E32-D7E8D17D320F}" destId="{5A93F56A-8833-40CC-86DE-88C1509C89E9}" srcOrd="1" destOrd="0" presId="urn:microsoft.com/office/officeart/2005/8/layout/hierarchy1"/>
    <dgm:cxn modelId="{7C622921-6358-4A67-BAB6-427DE790A38E}" type="presParOf" srcId="{F8A3A9D6-7893-4AC4-820B-6FB3BB240A64}" destId="{C3C05E2A-DF4C-4C22-8201-ADA6964221E3}" srcOrd="1" destOrd="0" presId="urn:microsoft.com/office/officeart/2005/8/layout/hierarchy1"/>
    <dgm:cxn modelId="{E882459C-0B53-44BB-B6DF-44A2B4638717}" type="presParOf" srcId="{C3C05E2A-DF4C-4C22-8201-ADA6964221E3}" destId="{419A48B4-7D75-4BE2-BF58-3697255F8FA2}" srcOrd="0" destOrd="0" presId="urn:microsoft.com/office/officeart/2005/8/layout/hierarchy1"/>
    <dgm:cxn modelId="{9662C6C6-B8E0-4F7A-B2E0-52D78E82BE1D}" type="presParOf" srcId="{419A48B4-7D75-4BE2-BF58-3697255F8FA2}" destId="{5021F9D2-ADC7-4C50-9785-5B030DF6689D}" srcOrd="0" destOrd="0" presId="urn:microsoft.com/office/officeart/2005/8/layout/hierarchy1"/>
    <dgm:cxn modelId="{50BBAF43-1494-437B-8BC0-6CDC3A27DB7E}" type="presParOf" srcId="{419A48B4-7D75-4BE2-BF58-3697255F8FA2}" destId="{88D12087-3075-4A20-AE85-3F4C67707801}" srcOrd="1" destOrd="0" presId="urn:microsoft.com/office/officeart/2005/8/layout/hierarchy1"/>
    <dgm:cxn modelId="{4D3423F2-7C03-494C-89BA-C7B8428B275D}" type="presParOf" srcId="{C3C05E2A-DF4C-4C22-8201-ADA6964221E3}" destId="{C858D1CC-201F-42F2-870C-054EE806A0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B6A45-8D40-4983-83D0-D25D69616F4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F9D3B8-377E-4180-B473-5E97CC002191}">
      <dgm:prSet/>
      <dgm:spPr/>
      <dgm:t>
        <a:bodyPr/>
        <a:lstStyle/>
        <a:p>
          <a:r>
            <a:rPr lang="en-US"/>
            <a:t>Status chip (“✅ Comfort OK / ⚠️ Action needed”)</a:t>
          </a:r>
        </a:p>
      </dgm:t>
    </dgm:pt>
    <dgm:pt modelId="{47E5746A-1CFD-4BC2-80FB-04AC2DD065DC}" type="parTrans" cxnId="{DAC9BFC8-0017-43BD-A0FB-724FBBCB62B0}">
      <dgm:prSet/>
      <dgm:spPr/>
      <dgm:t>
        <a:bodyPr/>
        <a:lstStyle/>
        <a:p>
          <a:endParaRPr lang="en-US"/>
        </a:p>
      </dgm:t>
    </dgm:pt>
    <dgm:pt modelId="{78A40A0C-C336-4D9B-8146-E5F036E5606E}" type="sibTrans" cxnId="{DAC9BFC8-0017-43BD-A0FB-724FBBCB62B0}">
      <dgm:prSet/>
      <dgm:spPr/>
      <dgm:t>
        <a:bodyPr/>
        <a:lstStyle/>
        <a:p>
          <a:endParaRPr lang="en-US"/>
        </a:p>
      </dgm:t>
    </dgm:pt>
    <dgm:pt modelId="{DC3A3C09-EA48-4A73-9AA4-E36C61F33DE5}">
      <dgm:prSet/>
      <dgm:spPr/>
      <dgm:t>
        <a:bodyPr/>
        <a:lstStyle/>
        <a:p>
          <a:r>
            <a:rPr lang="en-US"/>
            <a:t>Three live charts with threshold lines</a:t>
          </a:r>
        </a:p>
      </dgm:t>
    </dgm:pt>
    <dgm:pt modelId="{791F9539-A013-4DFD-83E5-835FB02BA8B9}" type="parTrans" cxnId="{2F15C759-A84F-4DBA-B9FD-062922EFBE7C}">
      <dgm:prSet/>
      <dgm:spPr/>
      <dgm:t>
        <a:bodyPr/>
        <a:lstStyle/>
        <a:p>
          <a:endParaRPr lang="en-US"/>
        </a:p>
      </dgm:t>
    </dgm:pt>
    <dgm:pt modelId="{E21899A2-926E-4AA8-A29F-787D952A4603}" type="sibTrans" cxnId="{2F15C759-A84F-4DBA-B9FD-062922EFBE7C}">
      <dgm:prSet/>
      <dgm:spPr/>
      <dgm:t>
        <a:bodyPr/>
        <a:lstStyle/>
        <a:p>
          <a:endParaRPr lang="en-US"/>
        </a:p>
      </dgm:t>
    </dgm:pt>
    <dgm:pt modelId="{BB996AE4-559E-4592-AFF9-CC6D766F6F74}" type="pres">
      <dgm:prSet presAssocID="{1E6B6A45-8D40-4983-83D0-D25D69616F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F99B7F-8E6D-46A2-AD8D-58A8509BDAEE}" type="pres">
      <dgm:prSet presAssocID="{17F9D3B8-377E-4180-B473-5E97CC002191}" presName="root" presStyleCnt="0"/>
      <dgm:spPr/>
    </dgm:pt>
    <dgm:pt modelId="{5CE3EE6F-2D06-4E5D-AAF3-B8CA253F3076}" type="pres">
      <dgm:prSet presAssocID="{17F9D3B8-377E-4180-B473-5E97CC002191}" presName="rootComposite" presStyleCnt="0"/>
      <dgm:spPr/>
    </dgm:pt>
    <dgm:pt modelId="{23616E5D-E6D2-45F3-A171-3567E9755055}" type="pres">
      <dgm:prSet presAssocID="{17F9D3B8-377E-4180-B473-5E97CC002191}" presName="rootText" presStyleLbl="node1" presStyleIdx="0" presStyleCnt="2"/>
      <dgm:spPr/>
    </dgm:pt>
    <dgm:pt modelId="{88395475-A966-4035-A1C7-8AE22CE84829}" type="pres">
      <dgm:prSet presAssocID="{17F9D3B8-377E-4180-B473-5E97CC002191}" presName="rootConnector" presStyleLbl="node1" presStyleIdx="0" presStyleCnt="2"/>
      <dgm:spPr/>
    </dgm:pt>
    <dgm:pt modelId="{663E39C1-1621-43BE-944D-E54187D4F4A5}" type="pres">
      <dgm:prSet presAssocID="{17F9D3B8-377E-4180-B473-5E97CC002191}" presName="childShape" presStyleCnt="0"/>
      <dgm:spPr/>
    </dgm:pt>
    <dgm:pt modelId="{5A6AFED7-67DF-4FFC-B7EF-24F29E9CA6D7}" type="pres">
      <dgm:prSet presAssocID="{DC3A3C09-EA48-4A73-9AA4-E36C61F33DE5}" presName="root" presStyleCnt="0"/>
      <dgm:spPr/>
    </dgm:pt>
    <dgm:pt modelId="{6CCA95EB-6922-4344-B650-1052DB992E34}" type="pres">
      <dgm:prSet presAssocID="{DC3A3C09-EA48-4A73-9AA4-E36C61F33DE5}" presName="rootComposite" presStyleCnt="0"/>
      <dgm:spPr/>
    </dgm:pt>
    <dgm:pt modelId="{D58CD2F3-F8E1-4053-A520-64A14CE32A80}" type="pres">
      <dgm:prSet presAssocID="{DC3A3C09-EA48-4A73-9AA4-E36C61F33DE5}" presName="rootText" presStyleLbl="node1" presStyleIdx="1" presStyleCnt="2"/>
      <dgm:spPr/>
    </dgm:pt>
    <dgm:pt modelId="{44CC6521-B60B-476B-819F-EE3ADCBE8A8E}" type="pres">
      <dgm:prSet presAssocID="{DC3A3C09-EA48-4A73-9AA4-E36C61F33DE5}" presName="rootConnector" presStyleLbl="node1" presStyleIdx="1" presStyleCnt="2"/>
      <dgm:spPr/>
    </dgm:pt>
    <dgm:pt modelId="{30DA3D5C-49B3-4EC3-BEA5-7660972A3CD9}" type="pres">
      <dgm:prSet presAssocID="{DC3A3C09-EA48-4A73-9AA4-E36C61F33DE5}" presName="childShape" presStyleCnt="0"/>
      <dgm:spPr/>
    </dgm:pt>
  </dgm:ptLst>
  <dgm:cxnLst>
    <dgm:cxn modelId="{D7B29F4A-BD4F-410B-9883-58FBAB413BD7}" type="presOf" srcId="{DC3A3C09-EA48-4A73-9AA4-E36C61F33DE5}" destId="{D58CD2F3-F8E1-4053-A520-64A14CE32A80}" srcOrd="0" destOrd="0" presId="urn:microsoft.com/office/officeart/2005/8/layout/hierarchy3"/>
    <dgm:cxn modelId="{BD76E678-0FAF-4A6F-81DC-9909E504CCD9}" type="presOf" srcId="{DC3A3C09-EA48-4A73-9AA4-E36C61F33DE5}" destId="{44CC6521-B60B-476B-819F-EE3ADCBE8A8E}" srcOrd="1" destOrd="0" presId="urn:microsoft.com/office/officeart/2005/8/layout/hierarchy3"/>
    <dgm:cxn modelId="{2F15C759-A84F-4DBA-B9FD-062922EFBE7C}" srcId="{1E6B6A45-8D40-4983-83D0-D25D69616F40}" destId="{DC3A3C09-EA48-4A73-9AA4-E36C61F33DE5}" srcOrd="1" destOrd="0" parTransId="{791F9539-A013-4DFD-83E5-835FB02BA8B9}" sibTransId="{E21899A2-926E-4AA8-A29F-787D952A4603}"/>
    <dgm:cxn modelId="{881E349B-BD94-43B3-B35A-E23AE22B0D0D}" type="presOf" srcId="{17F9D3B8-377E-4180-B473-5E97CC002191}" destId="{88395475-A966-4035-A1C7-8AE22CE84829}" srcOrd="1" destOrd="0" presId="urn:microsoft.com/office/officeart/2005/8/layout/hierarchy3"/>
    <dgm:cxn modelId="{161D84C2-8357-4F34-A4B5-B83858B2925E}" type="presOf" srcId="{1E6B6A45-8D40-4983-83D0-D25D69616F40}" destId="{BB996AE4-559E-4592-AFF9-CC6D766F6F74}" srcOrd="0" destOrd="0" presId="urn:microsoft.com/office/officeart/2005/8/layout/hierarchy3"/>
    <dgm:cxn modelId="{51171EC4-7827-4D11-BE31-09C967BE88FB}" type="presOf" srcId="{17F9D3B8-377E-4180-B473-5E97CC002191}" destId="{23616E5D-E6D2-45F3-A171-3567E9755055}" srcOrd="0" destOrd="0" presId="urn:microsoft.com/office/officeart/2005/8/layout/hierarchy3"/>
    <dgm:cxn modelId="{DAC9BFC8-0017-43BD-A0FB-724FBBCB62B0}" srcId="{1E6B6A45-8D40-4983-83D0-D25D69616F40}" destId="{17F9D3B8-377E-4180-B473-5E97CC002191}" srcOrd="0" destOrd="0" parTransId="{47E5746A-1CFD-4BC2-80FB-04AC2DD065DC}" sibTransId="{78A40A0C-C336-4D9B-8146-E5F036E5606E}"/>
    <dgm:cxn modelId="{7F10D156-EDF4-481E-AB81-E1F62B032BB7}" type="presParOf" srcId="{BB996AE4-559E-4592-AFF9-CC6D766F6F74}" destId="{1FF99B7F-8E6D-46A2-AD8D-58A8509BDAEE}" srcOrd="0" destOrd="0" presId="urn:microsoft.com/office/officeart/2005/8/layout/hierarchy3"/>
    <dgm:cxn modelId="{BE5A133E-7D75-42FA-B6D8-3966CBBA9F09}" type="presParOf" srcId="{1FF99B7F-8E6D-46A2-AD8D-58A8509BDAEE}" destId="{5CE3EE6F-2D06-4E5D-AAF3-B8CA253F3076}" srcOrd="0" destOrd="0" presId="urn:microsoft.com/office/officeart/2005/8/layout/hierarchy3"/>
    <dgm:cxn modelId="{D4739891-1049-4B64-A83B-200912852546}" type="presParOf" srcId="{5CE3EE6F-2D06-4E5D-AAF3-B8CA253F3076}" destId="{23616E5D-E6D2-45F3-A171-3567E9755055}" srcOrd="0" destOrd="0" presId="urn:microsoft.com/office/officeart/2005/8/layout/hierarchy3"/>
    <dgm:cxn modelId="{91F9C44A-51D9-4F2B-BE4D-20078B88B846}" type="presParOf" srcId="{5CE3EE6F-2D06-4E5D-AAF3-B8CA253F3076}" destId="{88395475-A966-4035-A1C7-8AE22CE84829}" srcOrd="1" destOrd="0" presId="urn:microsoft.com/office/officeart/2005/8/layout/hierarchy3"/>
    <dgm:cxn modelId="{905307D5-14AB-4243-B553-B03F577D6451}" type="presParOf" srcId="{1FF99B7F-8E6D-46A2-AD8D-58A8509BDAEE}" destId="{663E39C1-1621-43BE-944D-E54187D4F4A5}" srcOrd="1" destOrd="0" presId="urn:microsoft.com/office/officeart/2005/8/layout/hierarchy3"/>
    <dgm:cxn modelId="{97D6E655-7953-4270-A91D-CA1ABEA97136}" type="presParOf" srcId="{BB996AE4-559E-4592-AFF9-CC6D766F6F74}" destId="{5A6AFED7-67DF-4FFC-B7EF-24F29E9CA6D7}" srcOrd="1" destOrd="0" presId="urn:microsoft.com/office/officeart/2005/8/layout/hierarchy3"/>
    <dgm:cxn modelId="{ADD77209-9EDB-4A2A-9D46-81E7D98489FA}" type="presParOf" srcId="{5A6AFED7-67DF-4FFC-B7EF-24F29E9CA6D7}" destId="{6CCA95EB-6922-4344-B650-1052DB992E34}" srcOrd="0" destOrd="0" presId="urn:microsoft.com/office/officeart/2005/8/layout/hierarchy3"/>
    <dgm:cxn modelId="{6DF55BB4-7B0B-4254-8714-288364C1FD46}" type="presParOf" srcId="{6CCA95EB-6922-4344-B650-1052DB992E34}" destId="{D58CD2F3-F8E1-4053-A520-64A14CE32A80}" srcOrd="0" destOrd="0" presId="urn:microsoft.com/office/officeart/2005/8/layout/hierarchy3"/>
    <dgm:cxn modelId="{5AED785C-5E3D-4082-BDDB-BE9A253E6D59}" type="presParOf" srcId="{6CCA95EB-6922-4344-B650-1052DB992E34}" destId="{44CC6521-B60B-476B-819F-EE3ADCBE8A8E}" srcOrd="1" destOrd="0" presId="urn:microsoft.com/office/officeart/2005/8/layout/hierarchy3"/>
    <dgm:cxn modelId="{1CD467AE-8590-4881-BA4B-416FDB018BFD}" type="presParOf" srcId="{5A6AFED7-67DF-4FFC-B7EF-24F29E9CA6D7}" destId="{30DA3D5C-49B3-4EC3-BEA5-7660972A3C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92650-069B-4A07-AB61-6BB42598B05C}">
      <dsp:nvSpPr>
        <dsp:cNvPr id="0" name=""/>
        <dsp:cNvSpPr/>
      </dsp:nvSpPr>
      <dsp:spPr>
        <a:xfrm>
          <a:off x="850" y="0"/>
          <a:ext cx="3445958" cy="37388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Pain point: comfort affects focus, students don’t get feedback.</a:t>
          </a:r>
        </a:p>
      </dsp:txBody>
      <dsp:txXfrm>
        <a:off x="850" y="1495545"/>
        <a:ext cx="3445958" cy="2243317"/>
      </dsp:txXfrm>
    </dsp:sp>
    <dsp:sp modelId="{D1BF5C86-0F83-40C3-9E79-484692A4022A}">
      <dsp:nvSpPr>
        <dsp:cNvPr id="0" name=""/>
        <dsp:cNvSpPr/>
      </dsp:nvSpPr>
      <dsp:spPr>
        <a:xfrm>
          <a:off x="85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0" y="0"/>
        <a:ext cx="3445958" cy="1495545"/>
      </dsp:txXfrm>
    </dsp:sp>
    <dsp:sp modelId="{774234A3-5E31-481D-B445-6EBE6AF7D6CA}">
      <dsp:nvSpPr>
        <dsp:cNvPr id="0" name=""/>
        <dsp:cNvSpPr/>
      </dsp:nvSpPr>
      <dsp:spPr>
        <a:xfrm>
          <a:off x="3722485" y="0"/>
          <a:ext cx="3445958" cy="3738863"/>
        </a:xfrm>
        <a:prstGeom prst="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accent5">
              <a:hueOff val="4505397"/>
              <a:satOff val="-11270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Goal: show </a:t>
          </a:r>
          <a:r>
            <a:rPr lang="en-US" sz="2600" b="1" kern="1200"/>
            <a:t>Comfort OK / Action needed</a:t>
          </a:r>
          <a:r>
            <a:rPr lang="en-US" sz="2600" kern="1200"/>
            <a:t> in real time.</a:t>
          </a:r>
        </a:p>
      </dsp:txBody>
      <dsp:txXfrm>
        <a:off x="3722485" y="1495545"/>
        <a:ext cx="3445958" cy="2243317"/>
      </dsp:txXfrm>
    </dsp:sp>
    <dsp:sp modelId="{F30FFE9D-F67B-46EB-BB88-F75C8BF76A7B}">
      <dsp:nvSpPr>
        <dsp:cNvPr id="0" name=""/>
        <dsp:cNvSpPr/>
      </dsp:nvSpPr>
      <dsp:spPr>
        <a:xfrm>
          <a:off x="3722485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2485" y="0"/>
        <a:ext cx="3445958" cy="1495545"/>
      </dsp:txXfrm>
    </dsp:sp>
    <dsp:sp modelId="{B5577F4B-FB38-490C-A576-C675D98B8898}">
      <dsp:nvSpPr>
        <dsp:cNvPr id="0" name=""/>
        <dsp:cNvSpPr/>
      </dsp:nvSpPr>
      <dsp:spPr>
        <a:xfrm>
          <a:off x="7444120" y="0"/>
          <a:ext cx="3445958" cy="3738863"/>
        </a:xfrm>
        <a:prstGeom prst="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accent5">
              <a:hueOff val="9010794"/>
              <a:satOff val="-22539"/>
              <a:lumOff val="-2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Outcome: Student can Adjust to a comfy way</a:t>
          </a:r>
        </a:p>
      </dsp:txBody>
      <dsp:txXfrm>
        <a:off x="7444120" y="1495545"/>
        <a:ext cx="3445958" cy="2243317"/>
      </dsp:txXfrm>
    </dsp:sp>
    <dsp:sp modelId="{19DF6EC9-0B43-41B6-80CF-59F74958780B}">
      <dsp:nvSpPr>
        <dsp:cNvPr id="0" name=""/>
        <dsp:cNvSpPr/>
      </dsp:nvSpPr>
      <dsp:spPr>
        <a:xfrm>
          <a:off x="744412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4120" y="0"/>
        <a:ext cx="3445958" cy="149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2C03F-F555-418F-ADF1-9E6518EDE93D}">
      <dsp:nvSpPr>
        <dsp:cNvPr id="0" name=""/>
        <dsp:cNvSpPr/>
      </dsp:nvSpPr>
      <dsp:spPr>
        <a:xfrm>
          <a:off x="212" y="328325"/>
          <a:ext cx="2568514" cy="308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Temperature: </a:t>
          </a:r>
          <a:r>
            <a:rPr lang="en-US" sz="2600" b="1" kern="1200" dirty="0"/>
            <a:t>18–25 ‘C</a:t>
          </a:r>
          <a:endParaRPr lang="en-US" sz="2600" kern="1200" dirty="0"/>
        </a:p>
      </dsp:txBody>
      <dsp:txXfrm>
        <a:off x="212" y="1561212"/>
        <a:ext cx="2568514" cy="1849330"/>
      </dsp:txXfrm>
    </dsp:sp>
    <dsp:sp modelId="{7A8C0EA8-1652-4D60-8CE3-771163CE0ECE}">
      <dsp:nvSpPr>
        <dsp:cNvPr id="0" name=""/>
        <dsp:cNvSpPr/>
      </dsp:nvSpPr>
      <dsp:spPr>
        <a:xfrm>
          <a:off x="212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01</a:t>
          </a:r>
        </a:p>
      </dsp:txBody>
      <dsp:txXfrm>
        <a:off x="212" y="328325"/>
        <a:ext cx="2568514" cy="1232887"/>
      </dsp:txXfrm>
    </dsp:sp>
    <dsp:sp modelId="{3ABA72B4-9670-43E0-8AD3-37875D54B75E}">
      <dsp:nvSpPr>
        <dsp:cNvPr id="0" name=""/>
        <dsp:cNvSpPr/>
      </dsp:nvSpPr>
      <dsp:spPr>
        <a:xfrm>
          <a:off x="2774208" y="328325"/>
          <a:ext cx="2568514" cy="3082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Humidity: </a:t>
          </a:r>
          <a:r>
            <a:rPr lang="en-US" sz="2600" b="1" kern="1200"/>
            <a:t>35–65 %RH</a:t>
          </a:r>
          <a:endParaRPr lang="en-US" sz="2600" kern="1200"/>
        </a:p>
      </dsp:txBody>
      <dsp:txXfrm>
        <a:off x="2774208" y="1561212"/>
        <a:ext cx="2568514" cy="1849330"/>
      </dsp:txXfrm>
    </dsp:sp>
    <dsp:sp modelId="{53016CF6-F510-404B-8AAA-118A372D0E43}">
      <dsp:nvSpPr>
        <dsp:cNvPr id="0" name=""/>
        <dsp:cNvSpPr/>
      </dsp:nvSpPr>
      <dsp:spPr>
        <a:xfrm>
          <a:off x="2774208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774208" y="328325"/>
        <a:ext cx="2568514" cy="1232887"/>
      </dsp:txXfrm>
    </dsp:sp>
    <dsp:sp modelId="{938FA734-FC1A-4C77-958C-CF4971D8833D}">
      <dsp:nvSpPr>
        <dsp:cNvPr id="0" name=""/>
        <dsp:cNvSpPr/>
      </dsp:nvSpPr>
      <dsp:spPr>
        <a:xfrm>
          <a:off x="5548205" y="328325"/>
          <a:ext cx="2568514" cy="30822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Vibration (desk): </a:t>
          </a:r>
          <a:r>
            <a:rPr lang="en-US" sz="2600" b="1" kern="1200"/>
            <a:t>=&lt; 0.08 g RMS</a:t>
          </a:r>
          <a:endParaRPr lang="en-US" sz="2600" kern="1200"/>
        </a:p>
      </dsp:txBody>
      <dsp:txXfrm>
        <a:off x="5548205" y="1561212"/>
        <a:ext cx="2568514" cy="1849330"/>
      </dsp:txXfrm>
    </dsp:sp>
    <dsp:sp modelId="{B17B4BC8-287D-406B-9AC3-411A6D97F57C}">
      <dsp:nvSpPr>
        <dsp:cNvPr id="0" name=""/>
        <dsp:cNvSpPr/>
      </dsp:nvSpPr>
      <dsp:spPr>
        <a:xfrm>
          <a:off x="5548205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548205" y="328325"/>
        <a:ext cx="2568514" cy="1232887"/>
      </dsp:txXfrm>
    </dsp:sp>
    <dsp:sp modelId="{A1346538-CA12-4F18-BB03-E151D6EFEC20}">
      <dsp:nvSpPr>
        <dsp:cNvPr id="0" name=""/>
        <dsp:cNvSpPr/>
      </dsp:nvSpPr>
      <dsp:spPr>
        <a:xfrm>
          <a:off x="8322201" y="328325"/>
          <a:ext cx="2568514" cy="30822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Rule: Comfort OK = all three true (AND)</a:t>
          </a:r>
        </a:p>
      </dsp:txBody>
      <dsp:txXfrm>
        <a:off x="8322201" y="1561212"/>
        <a:ext cx="2568514" cy="1849330"/>
      </dsp:txXfrm>
    </dsp:sp>
    <dsp:sp modelId="{5B965A96-47B9-47C1-9F54-0AC91448900F}">
      <dsp:nvSpPr>
        <dsp:cNvPr id="0" name=""/>
        <dsp:cNvSpPr/>
      </dsp:nvSpPr>
      <dsp:spPr>
        <a:xfrm>
          <a:off x="8322201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04</a:t>
          </a:r>
        </a:p>
      </dsp:txBody>
      <dsp:txXfrm>
        <a:off x="8322201" y="328325"/>
        <a:ext cx="2568514" cy="123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64514-5E7B-413E-A303-592C32FA377F}">
      <dsp:nvSpPr>
        <dsp:cNvPr id="0" name=""/>
        <dsp:cNvSpPr/>
      </dsp:nvSpPr>
      <dsp:spPr>
        <a:xfrm>
          <a:off x="1329" y="141569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D3DA-78F6-4339-B98E-CCC057D611AD}">
      <dsp:nvSpPr>
        <dsp:cNvPr id="0" name=""/>
        <dsp:cNvSpPr/>
      </dsp:nvSpPr>
      <dsp:spPr>
        <a:xfrm>
          <a:off x="519818" y="634133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Arduino Nano 33 IoT + DHT22 =&gt; Serial =&gt; Python logger (CSV) =&gt; Notebook plots / Dash</a:t>
          </a:r>
        </a:p>
      </dsp:txBody>
      <dsp:txXfrm>
        <a:off x="606606" y="720921"/>
        <a:ext cx="4492825" cy="2789588"/>
      </dsp:txXfrm>
    </dsp:sp>
    <dsp:sp modelId="{5021F9D2-ADC7-4C50-9785-5B030DF6689D}">
      <dsp:nvSpPr>
        <dsp:cNvPr id="0" name=""/>
        <dsp:cNvSpPr/>
      </dsp:nvSpPr>
      <dsp:spPr>
        <a:xfrm>
          <a:off x="5704709" y="141569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12087-3075-4A20-AE85-3F4C67707801}">
      <dsp:nvSpPr>
        <dsp:cNvPr id="0" name=""/>
        <dsp:cNvSpPr/>
      </dsp:nvSpPr>
      <dsp:spPr>
        <a:xfrm>
          <a:off x="6223198" y="634133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Sampling ~2 Hz; CSV columns: ms_since_start, tempC, humidity, accel_rms, iso_time</a:t>
          </a:r>
        </a:p>
      </dsp:txBody>
      <dsp:txXfrm>
        <a:off x="6309986" y="720921"/>
        <a:ext cx="4492825" cy="2789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6E5D-E6D2-45F3-A171-3567E9755055}">
      <dsp:nvSpPr>
        <dsp:cNvPr id="0" name=""/>
        <dsp:cNvSpPr/>
      </dsp:nvSpPr>
      <dsp:spPr>
        <a:xfrm>
          <a:off x="1329" y="659626"/>
          <a:ext cx="4839231" cy="24196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Status chip (“✅ Comfort OK / ⚠️ Action needed”)</a:t>
          </a:r>
        </a:p>
      </dsp:txBody>
      <dsp:txXfrm>
        <a:off x="72197" y="730494"/>
        <a:ext cx="4697495" cy="2277879"/>
      </dsp:txXfrm>
    </dsp:sp>
    <dsp:sp modelId="{D58CD2F3-F8E1-4053-A520-64A14CE32A80}">
      <dsp:nvSpPr>
        <dsp:cNvPr id="0" name=""/>
        <dsp:cNvSpPr/>
      </dsp:nvSpPr>
      <dsp:spPr>
        <a:xfrm>
          <a:off x="6050368" y="659626"/>
          <a:ext cx="4839231" cy="2419615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Three live charts with threshold lines</a:t>
          </a:r>
        </a:p>
      </dsp:txBody>
      <dsp:txXfrm>
        <a:off x="6121236" y="730494"/>
        <a:ext cx="4697495" cy="2277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3D Person Working In A Home Office">
            <a:extLst>
              <a:ext uri="{FF2B5EF4-FFF2-40B4-BE49-F238E27FC236}">
                <a16:creationId xmlns:a16="http://schemas.microsoft.com/office/drawing/2014/main" id="{F680CBC5-7421-0B76-D376-3A2BC5E68C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/>
          </a:blip>
          <a:srcRect t="284" r="-1" b="-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EDA826-0CC6-45C8-B90F-CB99E02CF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8C894-9B9B-8D5F-70F0-45ECCD8E3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810107"/>
            <a:ext cx="4761571" cy="298109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Comfort-While-Studying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F4083-4ADE-CF2B-0A44-EBB2FA5C3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420093"/>
            <a:ext cx="4761571" cy="125349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Live comfort status from temp, humidity, and desk vibration.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CB9241-F21E-530A-3A8A-5A7DB7DE0D28}"/>
              </a:ext>
            </a:extLst>
          </p:cNvPr>
          <p:cNvSpPr txBox="1"/>
          <p:nvPr/>
        </p:nvSpPr>
        <p:spPr>
          <a:xfrm>
            <a:off x="8711921" y="5295481"/>
            <a:ext cx="314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– Chanindu Maneth</a:t>
            </a:r>
          </a:p>
          <a:p>
            <a:r>
              <a:rPr lang="en-US" dirty="0">
                <a:solidFill>
                  <a:schemeClr val="bg1"/>
                </a:solidFill>
              </a:rPr>
              <a:t>Student ID - 224093594</a:t>
            </a:r>
          </a:p>
        </p:txBody>
      </p:sp>
    </p:spTree>
    <p:extLst>
      <p:ext uri="{BB962C8B-B14F-4D97-AF65-F5344CB8AC3E}">
        <p14:creationId xmlns:p14="http://schemas.microsoft.com/office/powerpoint/2010/main" val="392582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4988-25C0-AD3C-DC7D-C38DFDD8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Problem &amp; Goal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850A3D-0F58-8FA4-BE2C-981F6FD84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62289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32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439D-42B9-B7BE-ECA1-D1438A38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Criteria (Thresholds)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33186A-5DCF-7401-D3CB-EBFF904C3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415398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2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F496-9ED5-3EC4-391F-2FD5301B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System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BE971-FF31-FD5A-3DB8-74BEA1333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6932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3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CFC6-FD71-9A71-C1D1-37A5310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50A644-FA92-D6D4-291E-C6425306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707604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00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7C71C-A2FE-64E3-48A1-8EE25D85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Discussion &amp; Limitations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2EA7-4B94-E931-7167-51EB2234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Make thresholds personal, calibrate vibration per desk, and use warm-up + persistence to keep the signal stable and trustworthy.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091471D-5371-11E1-A2AF-AAD60FC2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340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</Words>
  <Application>Microsoft Office PowerPoint</Application>
  <PresentationFormat>Widescreen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Comfort-While-Studying Monitor</vt:lpstr>
      <vt:lpstr>Problem &amp; Goal</vt:lpstr>
      <vt:lpstr>Criteria (Thresholds)</vt:lpstr>
      <vt:lpstr>System Overview</vt:lpstr>
      <vt:lpstr>Live Demo</vt:lpstr>
      <vt:lpstr>Discussion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CHANINDU MANETH PREMARATHNE KUDA VIDANAGE</dc:creator>
  <cp:lastModifiedBy>CHANINDU MANETH PREMARATHNE KUDA VIDANAGE</cp:lastModifiedBy>
  <cp:revision>1</cp:revision>
  <dcterms:created xsi:type="dcterms:W3CDTF">2025-10-02T14:48:20Z</dcterms:created>
  <dcterms:modified xsi:type="dcterms:W3CDTF">2025-10-02T15:51:41Z</dcterms:modified>
</cp:coreProperties>
</file>