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495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12.png"/><Relationship Id="rId6" Type="http://schemas.openxmlformats.org/officeDocument/2006/relationships/image" Target="../media/image07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mp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25" y="928829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416325" y="2256900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76789">
            <a:off x="7661644" y="1412000"/>
            <a:ext cx="400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2927700" y="3137100"/>
            <a:ext cx="3288600" cy="19071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400">
                <a:solidFill>
                  <a:schemeClr val="dk1"/>
                </a:solidFill>
              </a:rPr>
              <a:t>Team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Bastien Baret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Lou Kramer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Cristoffer Sarevall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Jennifer Tipecska</a:t>
            </a:r>
          </a:p>
        </p:txBody>
      </p:sp>
      <p:pic>
        <p:nvPicPr>
          <p:cNvPr descr="ppt_title.png"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162" y="1091922"/>
            <a:ext cx="7137666" cy="1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1" name="Shape 181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Scenegraph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Pacman is static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Tunnel divided into small </a:t>
            </a:r>
          </a:p>
          <a:p>
            <a:pPr indent="387350" lvl="0" rtl="0">
              <a:spcBef>
                <a:spcPts val="0"/>
              </a:spcBef>
              <a:buSzPct val="61111"/>
              <a:buNone/>
            </a:pPr>
            <a:r>
              <a:rPr lang="fr" sz="1800">
                <a:solidFill>
                  <a:schemeClr val="lt1"/>
                </a:solidFill>
              </a:rPr>
              <a:t>pre-loaded sections.</a:t>
            </a:r>
          </a:p>
          <a:p>
            <a:pPr indent="38735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Each section is a parent to ghosts.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624" y="1151474"/>
            <a:ext cx="1942997" cy="34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5" name="Shape 195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Scenegraph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81825" y="132352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Pacman still static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“node” rotates based on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Population is Ghosts, power-ups,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coins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Better control over where objects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spawn.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887" y="1178250"/>
            <a:ext cx="44100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Next sprint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descr="tmp.jpg"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62" y="1745125"/>
            <a:ext cx="8470675" cy="21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3" name="Shape 223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Next sprint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Add a point system (coin collection based) and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Animation on models and textures, modeling of bonus and malus objects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Scenegraph improvements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Shader improvements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Code and Performance optimizations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125" y="15240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" name="Shape 70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</a:t>
            </a:r>
            <a:r>
              <a:rPr lang="fr" sz="2400">
                <a:solidFill>
                  <a:schemeClr val="lt1"/>
                </a:solidFill>
              </a:rPr>
              <a:t>ShaderManager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Extract the shader part out of the drawable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-&gt; separation between geometry&amp;transformations and rendering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-&gt; handy for swapping shaders at run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every object stores a variable of </a:t>
            </a:r>
            <a:br>
              <a:rPr lang="fr" sz="1800">
                <a:solidFill>
                  <a:schemeClr val="lt1"/>
                </a:solidFill>
              </a:rPr>
            </a:br>
            <a:br>
              <a:rPr lang="fr" sz="1800">
                <a:solidFill>
                  <a:schemeClr val="lt1"/>
                </a:solidFill>
              </a:rPr>
            </a:br>
            <a:r>
              <a:rPr b="1" lang="fr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enum 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Shader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fr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TOON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fr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PHONG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fr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125" y="15240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Material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stores material specific 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color/ texture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diffuse component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specular component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shininess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enables the creation of predefined materials, like ‘ghost material’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" name="Shape 96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Next steps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Enhancing the shader manager to support multi pass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create different shaders for bonus/ malus effects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9" name="Shape 109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Creating Basic  Models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Model creation through Maya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Use of Basic shapes and tools provided through the software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Hardened Edges on the Mesh's Surface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Triangulation of the Mesh is necessary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Exported as OBJ file and imported through Parser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Pacman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049" y="1666912"/>
            <a:ext cx="3250275" cy="24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937" y="3062025"/>
            <a:ext cx="40100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5229" y="1189350"/>
            <a:ext cx="2461746" cy="18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Future models and changes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Model creation through Maya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Use of Basic shapes and tools provided through the software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Hardened Edges on the Mesh's Surface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Triangulation of the Mesh is necessary</a:t>
            </a:r>
            <a:br>
              <a:rPr lang="fr" sz="1800">
                <a:solidFill>
                  <a:schemeClr val="lt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fr" sz="1800">
                <a:solidFill>
                  <a:schemeClr val="lt1"/>
                </a:solidFill>
              </a:rPr>
              <a:t>Exported as OBJ file and imported through Parser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Ghost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950" y="1451350"/>
            <a:ext cx="26289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244" y="1151481"/>
            <a:ext cx="2094725" cy="20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0775" y="3242987"/>
            <a:ext cx="38862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7" name="Shape 167"/>
          <p:cNvSpPr txBox="1"/>
          <p:nvPr/>
        </p:nvSpPr>
        <p:spPr>
          <a:xfrm>
            <a:off x="297525" y="152475"/>
            <a:ext cx="4960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</a:rPr>
              <a:t>   Scenegraph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First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Simple but working scenegraph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fr" sz="1800">
                <a:solidFill>
                  <a:schemeClr val="lt1"/>
                </a:solidFill>
              </a:rPr>
              <a:t>Populations position is set on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creation. Movement of e.g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ghosts is based solely 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</a:rPr>
              <a:t>	parent node.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108" y="1151475"/>
            <a:ext cx="3654866" cy="34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