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swald-regular.fntdata"/><Relationship Id="rId12" Type="http://schemas.openxmlformats.org/officeDocument/2006/relationships/slide" Target="slides/slide8.xml"/><Relationship Id="rId34" Type="http://schemas.openxmlformats.org/officeDocument/2006/relationships/font" Target="fonts/Averag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swa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3d interaction simple game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simple graphics with the option of enhancing the layout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opengl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possibility of leaderboard if there is time left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Team 1: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Jennifer Tipecska: The Pacman Game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Lou Kramer: Figure Skater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Cristoffer Sarevall:  Cyclops shooting game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Bastien Baret: Roll for your life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fr"/>
            </a:br>
            <a:r>
              <a:rPr lang="fr"/>
              <a:t>Want to become a successful figure skater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Need to practice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Practicing by collecting the items -&gt; could stand for choreos etc.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Story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br>
              <a:rPr lang="fr"/>
            </a:br>
            <a:r>
              <a:rPr lang="fr"/>
              <a:t>Figure skater on the ice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Needs to catch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Player movement done</a:t>
            </a:r>
            <a:br>
              <a:rPr lang="fr"/>
            </a:br>
            <a:r>
              <a:rPr lang="fr"/>
              <a:t>by tilting the device</a:t>
            </a:r>
          </a:p>
        </p:txBody>
      </p:sp>
      <p:pic>
        <p:nvPicPr>
          <p:cNvPr descr="basic1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375" y="1266766"/>
            <a:ext cx="6166950" cy="311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2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375" y="1132475"/>
            <a:ext cx="6166950" cy="325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fr"/>
            </a:br>
            <a:r>
              <a:rPr lang="fr"/>
              <a:t>Figure skater on the ice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Needs to catch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Player movement done</a:t>
            </a:r>
            <a:br>
              <a:rPr lang="fr"/>
            </a:br>
            <a:r>
              <a:rPr lang="fr"/>
              <a:t>by tilting the device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fr"/>
            </a:br>
            <a:r>
              <a:rPr lang="fr"/>
              <a:t>Figure skater on the ice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Needs to catch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Player movement done</a:t>
            </a:r>
            <a:br>
              <a:rPr lang="fr"/>
            </a:br>
            <a:r>
              <a:rPr lang="fr"/>
              <a:t>by tilting the device</a:t>
            </a:r>
          </a:p>
        </p:txBody>
      </p:sp>
      <p:pic>
        <p:nvPicPr>
          <p:cNvPr descr="basic3.png"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375" y="1132475"/>
            <a:ext cx="6166950" cy="325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Randomized placement of the items on the ice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Security border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“Bad” items, which should not be collected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Moving items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Water holes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Jump by tapping on the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...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Gameplay elements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Gameplay elements</a:t>
            </a:r>
          </a:p>
        </p:txBody>
      </p:sp>
      <p:pic>
        <p:nvPicPr>
          <p:cNvPr descr="basic4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99" y="1122375"/>
            <a:ext cx="7050147" cy="371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Gameplay elements</a:t>
            </a:r>
          </a:p>
        </p:txBody>
      </p:sp>
      <p:pic>
        <p:nvPicPr>
          <p:cNvPr descr="basic5.png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99" y="1122375"/>
            <a:ext cx="7050147" cy="371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6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00" y="1275895"/>
            <a:ext cx="7050147" cy="35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Gameplay elements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7.png"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600" y="1275895"/>
            <a:ext cx="7050147" cy="35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Gameplay elements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Use of Gyroscope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Basic physics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Random generator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Visual effects possible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Shaders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Simple geometrical models (e.g. figure skater is a snowman)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...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Conceptual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cman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4" y="1840300"/>
            <a:ext cx="2632250" cy="27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850100" y="411750"/>
            <a:ext cx="5443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>
                <a:solidFill>
                  <a:srgbClr val="FFFFFF"/>
                </a:solidFill>
              </a:rPr>
              <a:t>The Pacman Game</a:t>
            </a:r>
          </a:p>
        </p:txBody>
      </p:sp>
      <p:pic>
        <p:nvPicPr>
          <p:cNvPr descr="Game Layout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049" y="140450"/>
            <a:ext cx="3123725" cy="4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Conceptual Model</a:t>
            </a:r>
          </a:p>
        </p:txBody>
      </p:sp>
      <p:pic>
        <p:nvPicPr>
          <p:cNvPr descr="concept.png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00" y="1099798"/>
            <a:ext cx="7737638" cy="34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Figure Skater - System architecture</a:t>
            </a:r>
          </a:p>
        </p:txBody>
      </p:sp>
      <p:pic>
        <p:nvPicPr>
          <p:cNvPr descr="system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25" y="1152475"/>
            <a:ext cx="6185924" cy="36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Cyclops shooting game - concept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Based on the fictional character Cyclops.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Virtual Reality using Google Cardboard.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Shooting things coming towards you.</a:t>
            </a:r>
          </a:p>
        </p:txBody>
      </p:sp>
      <p:pic>
        <p:nvPicPr>
          <p:cNvPr descr="Bildresultat för cyclops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124" y="1152475"/>
            <a:ext cx="26415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Cyclops shooting game - Story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Blow up things coming towards you.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Minimalistic design.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Game is lost when you miss a certain amount of objects.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“Virtual training session”</a:t>
            </a:r>
          </a:p>
        </p:txBody>
      </p:sp>
      <p:pic>
        <p:nvPicPr>
          <p:cNvPr descr="Bildresultat för google cardboard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875" y="2608656"/>
            <a:ext cx="4186125" cy="23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Cyclops shooting game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62" y="1370000"/>
            <a:ext cx="59340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Cyclops shooting game - graphics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22" y="1152475"/>
            <a:ext cx="57909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Roll for your life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624" y="633724"/>
            <a:ext cx="2056200" cy="40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idx="1" type="body"/>
          </p:nvPr>
        </p:nvSpPr>
        <p:spPr>
          <a:xfrm>
            <a:off x="241725" y="1453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Ball roll straight forward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Player needs to avoid holes in the ground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The ball can move to the right/left </a:t>
            </a:r>
            <a:br>
              <a:rPr lang="fr">
                <a:latin typeface="Arial"/>
                <a:ea typeface="Arial"/>
                <a:cs typeface="Arial"/>
                <a:sym typeface="Arial"/>
              </a:rPr>
            </a:br>
            <a:r>
              <a:rPr lang="fr">
                <a:latin typeface="Arial"/>
                <a:ea typeface="Arial"/>
                <a:cs typeface="Arial"/>
                <a:sym typeface="Arial"/>
              </a:rPr>
              <a:t>by tilting the device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Tap to jump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Challenge your reflex and your anticipation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Roll for your life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624" y="633724"/>
            <a:ext cx="2056200" cy="40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idx="1" type="body"/>
          </p:nvPr>
        </p:nvSpPr>
        <p:spPr>
          <a:xfrm>
            <a:off x="218375" y="15723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Ground generated randomly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Mode levels: more and more difficult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Bonus/malus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Mode « free »: less ground and the ball goes</a:t>
            </a:r>
            <a:br>
              <a:rPr lang="fr">
                <a:latin typeface="Arial"/>
                <a:ea typeface="Arial"/>
                <a:cs typeface="Arial"/>
                <a:sym typeface="Arial"/>
              </a:rPr>
            </a:br>
            <a:r>
              <a:rPr lang="fr">
                <a:latin typeface="Arial"/>
                <a:ea typeface="Arial"/>
                <a:cs typeface="Arial"/>
                <a:sym typeface="Arial"/>
              </a:rPr>
              <a:t>faster over the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Roll for your life: </a:t>
            </a:r>
            <a:r>
              <a:rPr lang="fr">
                <a:solidFill>
                  <a:srgbClr val="FFFFFF"/>
                </a:solidFill>
              </a:rPr>
              <a:t>conceptual model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Simple graphics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Ball physics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Gyroscope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Random generator (level design)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Roll for your life: </a:t>
            </a:r>
            <a:r>
              <a:rPr lang="fr">
                <a:solidFill>
                  <a:srgbClr val="FFFFFF"/>
                </a:solidFill>
              </a:rPr>
              <a:t>conceptual model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874" y="2076049"/>
            <a:ext cx="1193925" cy="2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idx="1" type="body"/>
          </p:nvPr>
        </p:nvSpPr>
        <p:spPr>
          <a:xfrm>
            <a:off x="4988675" y="2932150"/>
            <a:ext cx="1950900" cy="6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Spawn ground and bonus/malus</a:t>
            </a:r>
          </a:p>
        </p:txBody>
      </p:sp>
      <p:sp>
        <p:nvSpPr>
          <p:cNvPr id="239" name="Shape 239"/>
          <p:cNvSpPr/>
          <p:nvPr/>
        </p:nvSpPr>
        <p:spPr>
          <a:xfrm>
            <a:off x="6053225" y="2190600"/>
            <a:ext cx="2041200" cy="5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Random generator</a:t>
            </a:r>
          </a:p>
        </p:txBody>
      </p:sp>
      <p:cxnSp>
        <p:nvCxnSpPr>
          <p:cNvPr id="240" name="Shape 240"/>
          <p:cNvCxnSpPr/>
          <p:nvPr/>
        </p:nvCxnSpPr>
        <p:spPr>
          <a:xfrm flipH="1" rot="10800000">
            <a:off x="4911800" y="2659299"/>
            <a:ext cx="1141500" cy="51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41" name="Shape 241"/>
          <p:cNvSpPr/>
          <p:nvPr/>
        </p:nvSpPr>
        <p:spPr>
          <a:xfrm>
            <a:off x="311700" y="2190600"/>
            <a:ext cx="2041200" cy="5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Touchscreen</a:t>
            </a:r>
          </a:p>
        </p:txBody>
      </p:sp>
      <p:cxnSp>
        <p:nvCxnSpPr>
          <p:cNvPr id="242" name="Shape 242"/>
          <p:cNvCxnSpPr>
            <a:stCxn id="237" idx="1"/>
            <a:endCxn id="241" idx="3"/>
          </p:cNvCxnSpPr>
          <p:nvPr/>
        </p:nvCxnSpPr>
        <p:spPr>
          <a:xfrm rot="10800000">
            <a:off x="2352874" y="2442399"/>
            <a:ext cx="1365000" cy="80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43" name="Shape 243"/>
          <p:cNvSpPr txBox="1"/>
          <p:nvPr/>
        </p:nvSpPr>
        <p:spPr>
          <a:xfrm>
            <a:off x="2132300" y="2932150"/>
            <a:ext cx="135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accent3"/>
                </a:solidFill>
              </a:rPr>
              <a:t>Jump</a:t>
            </a:r>
          </a:p>
        </p:txBody>
      </p:sp>
      <p:sp>
        <p:nvSpPr>
          <p:cNvPr id="244" name="Shape 244"/>
          <p:cNvSpPr/>
          <p:nvPr/>
        </p:nvSpPr>
        <p:spPr>
          <a:xfrm>
            <a:off x="311700" y="3916650"/>
            <a:ext cx="2041200" cy="5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Gyroscope</a:t>
            </a:r>
          </a:p>
        </p:txBody>
      </p:sp>
      <p:cxnSp>
        <p:nvCxnSpPr>
          <p:cNvPr id="245" name="Shape 245"/>
          <p:cNvCxnSpPr>
            <a:stCxn id="237" idx="1"/>
            <a:endCxn id="244" idx="3"/>
          </p:cNvCxnSpPr>
          <p:nvPr/>
        </p:nvCxnSpPr>
        <p:spPr>
          <a:xfrm flipH="1">
            <a:off x="2352874" y="3248199"/>
            <a:ext cx="1365000" cy="920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46" name="Shape 246"/>
          <p:cNvSpPr txBox="1"/>
          <p:nvPr/>
        </p:nvSpPr>
        <p:spPr>
          <a:xfrm>
            <a:off x="2505275" y="4091850"/>
            <a:ext cx="135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accent3"/>
                </a:solidFill>
              </a:rPr>
              <a:t>Move the ball laterally</a:t>
            </a:r>
          </a:p>
        </p:txBody>
      </p:sp>
      <p:cxnSp>
        <p:nvCxnSpPr>
          <p:cNvPr id="247" name="Shape 247"/>
          <p:cNvCxnSpPr/>
          <p:nvPr/>
        </p:nvCxnSpPr>
        <p:spPr>
          <a:xfrm flipH="1">
            <a:off x="4921925" y="2297675"/>
            <a:ext cx="1131300" cy="548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48" name="Shape 248"/>
          <p:cNvSpPr txBox="1"/>
          <p:nvPr>
            <p:ph idx="1" type="body"/>
          </p:nvPr>
        </p:nvSpPr>
        <p:spPr>
          <a:xfrm>
            <a:off x="4664525" y="1735087"/>
            <a:ext cx="1950900" cy="6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Level difficulty, time elapsed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Pacman needs to move forward until he can see the light at the end of the tunnel</a:t>
            </a:r>
            <a:br>
              <a:rPr lang="fr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Collecting Items grant him special powers that make it more easy to evade the ghosts which lure inside the tunnel</a:t>
            </a:r>
            <a:br>
              <a:rPr lang="fr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The Ghosts want to catch pacmac to hinder him from getting out of the tunel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Layout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425" y="237500"/>
            <a:ext cx="2999074" cy="466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ster.jp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" y="2353098"/>
            <a:ext cx="3975949" cy="24881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634625" y="427400"/>
            <a:ext cx="40668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Pacman need to evade the ghosts, or else he will die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By collecting the items the player can earn extra points and special properties, like shields,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Layout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999" y="231549"/>
            <a:ext cx="3037925" cy="47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803000" y="634625"/>
            <a:ext cx="36525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Pacman moves continuously forward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By swiping to the right/ left, Pacman is able to move onto another part of the infinite tunnel.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The items and enemies spawn randomly in their number and position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Layout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749" y="233012"/>
            <a:ext cx="3004825" cy="46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99400" y="427425"/>
            <a:ext cx="40668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By swiping down at the top, the menu can be displayed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On the left side are the options for increasing/decreasing the difficulty level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800">
                <a:solidFill>
                  <a:srgbClr val="FFFFFF"/>
                </a:solidFill>
              </a:rPr>
              <a:t>On the right side are the options for increasing/ decreasing the movement speed of Pacman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Conceptual Model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Simple geometric models: Pacman, Monsters, Items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Use of Randomizer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Use of Touchscreen interaction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Use of Shaders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Use of Lighting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Use of Texture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Conceptual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Conceptional Model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2" y="1362425"/>
            <a:ext cx="78390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Single Player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APK on device installation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Possible Leaderboard Extension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