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D0E6A10-CDE7-F5F2-55C3-71566ADE1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4A513E7F-3AAE-E3F8-51A5-1910B72C0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48EC4FA-100E-2D7A-1807-3A9245EB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0DEB308-44C4-2357-4067-36D6807F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DA5F383-CF95-091D-253E-34D0EB6D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EDD4398-198B-A9E3-1FC1-339560AD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DCC20C9-D86B-D1AF-6C55-A0D78639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6120A80-CD30-1637-12E8-8A0FEEC0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DABBA4B-6AA2-ECBA-7C1C-831B2CD0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3CBC108-4C6D-AEEB-AA70-72BB117D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9D36CEAA-6BF6-9D04-B0A0-1E40F0F87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71E93B2-FD8E-B7B2-3C15-96F8321FF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5F01CA-DCE6-F337-9792-88EDAAA1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C39F4E0-92B2-90EA-3601-0907ECB9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E27643F-53EA-FF90-5797-DDEB650D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8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3AC00D-DEA2-80A1-15E0-C0A2273E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22F8D5B-203A-559A-8038-F32EB94C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3C55438-A0DE-6A61-E791-6D74BEB1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BAE7885-DAF9-47F2-67F2-EB86A46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8F21D70-0F0C-7A64-A0D5-6831677D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8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B986BF-BAA5-E9D4-48D0-40DEBD10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C9290A4-E607-ED43-C153-7FEE9A88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45B39D5-897D-7149-84FC-2C5D7A15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F3F551C-6EF1-9CA0-619D-42909EBF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6D7E9D3-6F12-442B-061F-A00BABC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97FD6-E519-40B7-93B5-2C6F77CA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2A3987C-DCD8-1A91-D6E5-3F76B99CD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5F1C2DA-4253-5B35-5B75-CD6B4DA0A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460E498-432C-D80A-AE84-03944A42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14085D0-BA59-BF54-9073-64CE20907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BA4AC35-313B-BBE1-D9CD-7342325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4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5197E7-11A3-4298-2DE8-130AFD91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C64B39F-3B66-5512-1641-62373DE77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D10FE25-DC28-9094-29A8-6A4EB833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9878B96E-2BF7-CC8E-B172-756A7DE0D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7B07945-6AD0-4E44-67CB-07FAD8641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141CFAB-8FA4-A574-FD3C-D186E0A6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975034A-B9C0-0E86-909F-ABA9D863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4860C5E0-35CD-4229-5F2B-2A41582C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1AC7A40-29FE-50C7-5BB1-72BB2DE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5BEFEEF-A14B-90B7-7F56-42BCF72F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6D78FF8-10AA-DF84-0D2A-1F708DE5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246A0D2-EBAB-F0A7-9570-73E6B0A0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9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03ECB6A-0656-7D90-CA0A-38ADD4E0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1ED87C5C-59F7-999E-87ED-EA738E2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B84EEDD-B1AD-E4D0-E599-E355E6DA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4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8E57C9-549F-919F-2E3B-AF49E70E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23F949-4548-9832-DAE5-B1AE55464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9B2887CB-9938-AB6F-BD64-C5C4D9A89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70B6805-3264-FC0A-54CB-716E8612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1EC8FFA-98EC-4330-0EEC-74272068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3BB40B8-E872-5E6C-541D-89CB899E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FD00DE8-7B93-FA64-C824-7C7EB779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8A28C3D-D0D5-3221-37B1-0C6EC126B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D28A38C-A1F2-3766-D9E6-0C64A30C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6A494D0-C9BF-A761-9370-8555ADFD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3C36055-9246-DC41-616E-16424C1A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1CEF9EE-00A0-965D-4BBE-353E9FC0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836B9E9B-50AC-DC18-4CDE-0CC40978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21730DCD-98BD-D919-AEA5-B66351EA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0B3F764-ECB0-C6CA-71B3-1A5C293DD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6EE5E-B482-4D1B-ACA3-E58D01562E63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83E16F-8CBC-A455-B8E5-E1031ADBC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B5E4BCE-8CB9-3D4C-4266-183DA9AEB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AAAB3-86F7-4641-A6A0-A69E9250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962AB3-59D2-CA1B-7E5C-D201A1869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dirty="0"/>
              <a:t>สูตรอาหาร</a:t>
            </a:r>
            <a:endParaRPr lang="en-US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DA1A2D9-8A81-56D9-0111-743CC7AA4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65315802 </a:t>
            </a:r>
            <a:r>
              <a:rPr lang="th-TH" dirty="0"/>
              <a:t>ชน</a:t>
            </a:r>
            <a:r>
              <a:rPr lang="th-TH" dirty="0" err="1"/>
              <a:t>ิตสิ</a:t>
            </a:r>
            <a:r>
              <a:rPr lang="th-TH" dirty="0"/>
              <a:t>รี ทวีกุล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CF2CF7-73D6-E260-7085-BFCDFCBD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46B0DF7-7EE6-F486-1E28-D6EB3702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ชื่อโมเดล </a:t>
            </a:r>
            <a:r>
              <a:rPr lang="en-US" dirty="0"/>
              <a:t>:</a:t>
            </a:r>
            <a:r>
              <a:rPr lang="th-TH" dirty="0"/>
              <a:t> สูตรอาหาร </a:t>
            </a:r>
            <a:endParaRPr lang="en-US" dirty="0"/>
          </a:p>
        </p:txBody>
      </p:sp>
      <p:graphicFrame>
        <p:nvGraphicFramePr>
          <p:cNvPr id="6" name="ตาราง 5">
            <a:extLst>
              <a:ext uri="{FF2B5EF4-FFF2-40B4-BE49-F238E27FC236}">
                <a16:creationId xmlns:a16="http://schemas.microsoft.com/office/drawing/2014/main" id="{CC2F7B34-57AA-4AF5-DC8E-758C8D43A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562369"/>
              </p:ext>
            </p:extLst>
          </p:nvPr>
        </p:nvGraphicFramePr>
        <p:xfrm>
          <a:off x="2032000" y="2758778"/>
          <a:ext cx="855675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584">
                  <a:extLst>
                    <a:ext uri="{9D8B030D-6E8A-4147-A177-3AD203B41FA5}">
                      <a16:colId xmlns:a16="http://schemas.microsoft.com/office/drawing/2014/main" val="2730220218"/>
                    </a:ext>
                  </a:extLst>
                </a:gridCol>
                <a:gridCol w="2722117">
                  <a:extLst>
                    <a:ext uri="{9D8B030D-6E8A-4147-A177-3AD203B41FA5}">
                      <a16:colId xmlns:a16="http://schemas.microsoft.com/office/drawing/2014/main" val="3881431839"/>
                    </a:ext>
                  </a:extLst>
                </a:gridCol>
                <a:gridCol w="1711350">
                  <a:extLst>
                    <a:ext uri="{9D8B030D-6E8A-4147-A177-3AD203B41FA5}">
                      <a16:colId xmlns:a16="http://schemas.microsoft.com/office/drawing/2014/main" val="2784045458"/>
                    </a:ext>
                  </a:extLst>
                </a:gridCol>
                <a:gridCol w="1711350">
                  <a:extLst>
                    <a:ext uri="{9D8B030D-6E8A-4147-A177-3AD203B41FA5}">
                      <a16:colId xmlns:a16="http://schemas.microsoft.com/office/drawing/2014/main" val="3889798501"/>
                    </a:ext>
                  </a:extLst>
                </a:gridCol>
                <a:gridCol w="1711350">
                  <a:extLst>
                    <a:ext uri="{9D8B030D-6E8A-4147-A177-3AD203B41FA5}">
                      <a16:colId xmlns:a16="http://schemas.microsoft.com/office/drawing/2014/main" val="1528480351"/>
                    </a:ext>
                  </a:extLst>
                </a:gridCol>
              </a:tblGrid>
              <a:tr h="332632">
                <a:tc>
                  <a:txBody>
                    <a:bodyPr/>
                    <a:lstStyle/>
                    <a:p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63236"/>
                  </a:ext>
                </a:extLst>
              </a:tr>
              <a:tr h="3326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32997"/>
                  </a:ext>
                </a:extLst>
              </a:tr>
              <a:tr h="3326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ชื่อเมนูอาหาร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 err="1"/>
                        <a:t>สปาเกตตี</a:t>
                      </a:r>
                      <a:r>
                        <a:rPr lang="th-TH" dirty="0"/>
                        <a:t>คาโบนาร่า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39265"/>
                  </a:ext>
                </a:extLst>
              </a:tr>
              <a:tr h="33263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ส่วนผสม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เส้นสปาเก็ตตี้, ไข่, ชีสพาร์เมซาน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52410"/>
                  </a:ext>
                </a:extLst>
              </a:tr>
              <a:tr h="57413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/>
                        <a:t>ขึ้นตอน</a:t>
                      </a:r>
                      <a:r>
                        <a:rPr lang="th-TH" dirty="0" err="1"/>
                        <a:t>การทำ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ต้มเส้น, ผสมไข่, ทอดเบคอน, นำมาคลุกเคล้า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5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66594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68</Words>
  <Application>Microsoft Office PowerPoint</Application>
  <PresentationFormat>แบบจอกว้าง</PresentationFormat>
  <Paragraphs>29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ธีมของ Office</vt:lpstr>
      <vt:lpstr>สูตรอาหาร</vt:lpstr>
      <vt:lpstr>DataDictionary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CHANITSIREE TAWEEKOOL</dc:creator>
  <cp:lastModifiedBy>CHANITSIREE TAWEEKOOL</cp:lastModifiedBy>
  <cp:revision>1</cp:revision>
  <dcterms:created xsi:type="dcterms:W3CDTF">2024-10-11T14:43:37Z</dcterms:created>
  <dcterms:modified xsi:type="dcterms:W3CDTF">2024-10-11T14:54:07Z</dcterms:modified>
</cp:coreProperties>
</file>