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7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4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5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0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7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3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2A971-6198-415D-9CC3-C8B282524A75}" type="datetimeFigureOut">
              <a:rPr lang="en-US" smtClean="0"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B1515-4156-4DAE-9DA3-D8D0A7EC4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040" y="589280"/>
            <a:ext cx="652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One, six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83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one, six</dc:title>
  <dc:creator>Salman Razeen</dc:creator>
  <cp:lastModifiedBy>Salman Razeen</cp:lastModifiedBy>
  <cp:revision>2</cp:revision>
  <dcterms:created xsi:type="dcterms:W3CDTF">2016-01-18T09:04:00Z</dcterms:created>
  <dcterms:modified xsi:type="dcterms:W3CDTF">2016-01-25T10:34:59Z</dcterms:modified>
</cp:coreProperties>
</file>