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7"/>
  </p:notesMasterIdLst>
  <p:handoutMasterIdLst>
    <p:handoutMasterId r:id="rId38"/>
  </p:handoutMasterIdLst>
  <p:sldIdLst>
    <p:sldId id="381" r:id="rId2"/>
    <p:sldId id="382" r:id="rId3"/>
    <p:sldId id="383" r:id="rId4"/>
    <p:sldId id="497" r:id="rId5"/>
    <p:sldId id="490" r:id="rId6"/>
    <p:sldId id="491" r:id="rId7"/>
    <p:sldId id="492" r:id="rId8"/>
    <p:sldId id="493" r:id="rId9"/>
    <p:sldId id="555" r:id="rId10"/>
    <p:sldId id="556" r:id="rId11"/>
    <p:sldId id="567" r:id="rId12"/>
    <p:sldId id="405" r:id="rId13"/>
    <p:sldId id="419" r:id="rId14"/>
    <p:sldId id="579" r:id="rId15"/>
    <p:sldId id="406" r:id="rId16"/>
    <p:sldId id="484" r:id="rId17"/>
    <p:sldId id="577" r:id="rId18"/>
    <p:sldId id="578" r:id="rId19"/>
    <p:sldId id="483" r:id="rId20"/>
    <p:sldId id="569" r:id="rId21"/>
    <p:sldId id="570" r:id="rId22"/>
    <p:sldId id="488" r:id="rId23"/>
    <p:sldId id="562" r:id="rId24"/>
    <p:sldId id="563" r:id="rId25"/>
    <p:sldId id="565" r:id="rId26"/>
    <p:sldId id="566" r:id="rId27"/>
    <p:sldId id="499" r:id="rId28"/>
    <p:sldId id="500" r:id="rId29"/>
    <p:sldId id="501" r:id="rId30"/>
    <p:sldId id="502" r:id="rId31"/>
    <p:sldId id="571" r:id="rId32"/>
    <p:sldId id="572" r:id="rId33"/>
    <p:sldId id="575" r:id="rId34"/>
    <p:sldId id="574" r:id="rId35"/>
    <p:sldId id="573" r:id="rId36"/>
  </p:sldIdLst>
  <p:sldSz cx="9144000" cy="6858000" type="screen4x3"/>
  <p:notesSz cx="6858000" cy="97107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0000"/>
    <a:srgbClr val="0033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p:cViewPr varScale="1">
        <p:scale>
          <a:sx n="87" d="100"/>
          <a:sy n="87" d="100"/>
        </p:scale>
        <p:origin x="132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5025ABE-0EA2-4B38-80DC-A8513F02C33D}"/>
              </a:ext>
            </a:extLst>
          </p:cNvPr>
          <p:cNvSpPr>
            <a:spLocks noGrp="1" noChangeArrowheads="1"/>
          </p:cNvSpPr>
          <p:nvPr>
            <p:ph type="hdr" sz="quarter"/>
          </p:nvPr>
        </p:nvSpPr>
        <p:spPr bwMode="auto">
          <a:xfrm>
            <a:off x="0" y="0"/>
            <a:ext cx="2971800" cy="48577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200">
                <a:latin typeface="Times New Roman" charset="0"/>
                <a:ea typeface="宋体" charset="0"/>
                <a:cs typeface="宋体" charset="0"/>
              </a:defRPr>
            </a:lvl1pPr>
          </a:lstStyle>
          <a:p>
            <a:pPr>
              <a:defRPr/>
            </a:pPr>
            <a:endParaRPr lang="en-US" altLang="zh-CN"/>
          </a:p>
        </p:txBody>
      </p:sp>
      <p:sp>
        <p:nvSpPr>
          <p:cNvPr id="38915" name="Rectangle 3">
            <a:extLst>
              <a:ext uri="{FF2B5EF4-FFF2-40B4-BE49-F238E27FC236}">
                <a16:creationId xmlns:a16="http://schemas.microsoft.com/office/drawing/2014/main" id="{0FDC5E88-C757-43DE-9FC8-9AE1675B5B35}"/>
              </a:ext>
            </a:extLst>
          </p:cNvPr>
          <p:cNvSpPr>
            <a:spLocks noGrp="1" noChangeArrowheads="1"/>
          </p:cNvSpPr>
          <p:nvPr>
            <p:ph type="dt" sz="quarter" idx="1"/>
          </p:nvPr>
        </p:nvSpPr>
        <p:spPr bwMode="auto">
          <a:xfrm>
            <a:off x="3884613" y="0"/>
            <a:ext cx="2971800" cy="4857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200">
                <a:latin typeface="Times New Roman" charset="0"/>
                <a:ea typeface="宋体" charset="0"/>
                <a:cs typeface="宋体" charset="0"/>
              </a:defRPr>
            </a:lvl1pPr>
          </a:lstStyle>
          <a:p>
            <a:pPr>
              <a:defRPr/>
            </a:pPr>
            <a:endParaRPr lang="en-US" altLang="zh-CN"/>
          </a:p>
        </p:txBody>
      </p:sp>
      <p:sp>
        <p:nvSpPr>
          <p:cNvPr id="38916" name="Rectangle 4">
            <a:extLst>
              <a:ext uri="{FF2B5EF4-FFF2-40B4-BE49-F238E27FC236}">
                <a16:creationId xmlns:a16="http://schemas.microsoft.com/office/drawing/2014/main" id="{D8E64DEA-A389-4A61-AE78-D4FAFD6DCF89}"/>
              </a:ext>
            </a:extLst>
          </p:cNvPr>
          <p:cNvSpPr>
            <a:spLocks noGrp="1" noChangeArrowheads="1"/>
          </p:cNvSpPr>
          <p:nvPr>
            <p:ph type="ftr" sz="quarter" idx="2"/>
          </p:nvPr>
        </p:nvSpPr>
        <p:spPr bwMode="auto">
          <a:xfrm>
            <a:off x="0" y="9223375"/>
            <a:ext cx="2971800" cy="485775"/>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sz="1200">
                <a:latin typeface="Times New Roman" charset="0"/>
                <a:ea typeface="宋体" charset="0"/>
                <a:cs typeface="宋体" charset="0"/>
              </a:defRPr>
            </a:lvl1pPr>
          </a:lstStyle>
          <a:p>
            <a:pPr>
              <a:defRPr/>
            </a:pPr>
            <a:endParaRPr lang="en-US" altLang="zh-CN"/>
          </a:p>
        </p:txBody>
      </p:sp>
      <p:sp>
        <p:nvSpPr>
          <p:cNvPr id="38917" name="Rectangle 5">
            <a:extLst>
              <a:ext uri="{FF2B5EF4-FFF2-40B4-BE49-F238E27FC236}">
                <a16:creationId xmlns:a16="http://schemas.microsoft.com/office/drawing/2014/main" id="{AB2A6A71-2391-437A-8575-9D62723B7832}"/>
              </a:ext>
            </a:extLst>
          </p:cNvPr>
          <p:cNvSpPr>
            <a:spLocks noGrp="1" noChangeArrowheads="1"/>
          </p:cNvSpPr>
          <p:nvPr>
            <p:ph type="sldNum" sz="quarter" idx="3"/>
          </p:nvPr>
        </p:nvSpPr>
        <p:spPr bwMode="auto">
          <a:xfrm>
            <a:off x="3884613" y="9223375"/>
            <a:ext cx="2971800" cy="48577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59FD1A44-D6F0-40BD-A2E4-4C0D5126FDC2}"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861CA62-5D9A-486C-90A1-A07DB54F9A18}"/>
              </a:ext>
            </a:extLst>
          </p:cNvPr>
          <p:cNvSpPr>
            <a:spLocks noGrp="1" noChangeArrowheads="1"/>
          </p:cNvSpPr>
          <p:nvPr>
            <p:ph type="hdr" sz="quarter"/>
          </p:nvPr>
        </p:nvSpPr>
        <p:spPr bwMode="auto">
          <a:xfrm>
            <a:off x="0" y="0"/>
            <a:ext cx="2971800" cy="48577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200">
                <a:latin typeface="Times New Roman" charset="0"/>
                <a:ea typeface="宋体" charset="0"/>
                <a:cs typeface="宋体" charset="0"/>
              </a:defRPr>
            </a:lvl1pPr>
          </a:lstStyle>
          <a:p>
            <a:pPr>
              <a:defRPr/>
            </a:pPr>
            <a:endParaRPr lang="en-US" altLang="zh-CN"/>
          </a:p>
        </p:txBody>
      </p:sp>
      <p:sp>
        <p:nvSpPr>
          <p:cNvPr id="36867" name="Rectangle 3">
            <a:extLst>
              <a:ext uri="{FF2B5EF4-FFF2-40B4-BE49-F238E27FC236}">
                <a16:creationId xmlns:a16="http://schemas.microsoft.com/office/drawing/2014/main" id="{8B591F1C-6D17-4FAA-928C-94644CDA5282}"/>
              </a:ext>
            </a:extLst>
          </p:cNvPr>
          <p:cNvSpPr>
            <a:spLocks noGrp="1" noChangeArrowheads="1"/>
          </p:cNvSpPr>
          <p:nvPr>
            <p:ph type="dt" idx="1"/>
          </p:nvPr>
        </p:nvSpPr>
        <p:spPr bwMode="auto">
          <a:xfrm>
            <a:off x="3884613" y="0"/>
            <a:ext cx="2971800" cy="4857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200">
                <a:latin typeface="Times New Roman" charset="0"/>
                <a:ea typeface="宋体" charset="0"/>
                <a:cs typeface="宋体" charset="0"/>
              </a:defRPr>
            </a:lvl1pPr>
          </a:lstStyle>
          <a:p>
            <a:pPr>
              <a:defRPr/>
            </a:pPr>
            <a:endParaRPr lang="en-US" altLang="zh-CN"/>
          </a:p>
        </p:txBody>
      </p:sp>
      <p:sp>
        <p:nvSpPr>
          <p:cNvPr id="3076" name="Rectangle 4">
            <a:extLst>
              <a:ext uri="{FF2B5EF4-FFF2-40B4-BE49-F238E27FC236}">
                <a16:creationId xmlns:a16="http://schemas.microsoft.com/office/drawing/2014/main" id="{8A418454-4618-45B8-A8E1-35690C5C9CCD}"/>
              </a:ext>
            </a:extLst>
          </p:cNvPr>
          <p:cNvSpPr>
            <a:spLocks noGrp="1" noRot="1" noChangeAspect="1" noChangeArrowheads="1" noTextEdit="1"/>
          </p:cNvSpPr>
          <p:nvPr>
            <p:ph type="sldImg" idx="2"/>
          </p:nvPr>
        </p:nvSpPr>
        <p:spPr bwMode="auto">
          <a:xfrm>
            <a:off x="1001713" y="728663"/>
            <a:ext cx="4854575" cy="3641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FDA04D92-E4E8-4478-AE80-9444D38B3F16}"/>
              </a:ext>
            </a:extLst>
          </p:cNvPr>
          <p:cNvSpPr>
            <a:spLocks noGrp="1" noChangeArrowheads="1"/>
          </p:cNvSpPr>
          <p:nvPr>
            <p:ph type="body" sz="quarter" idx="3"/>
          </p:nvPr>
        </p:nvSpPr>
        <p:spPr bwMode="auto">
          <a:xfrm>
            <a:off x="685800" y="4613275"/>
            <a:ext cx="5486400" cy="4368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6870" name="Rectangle 6">
            <a:extLst>
              <a:ext uri="{FF2B5EF4-FFF2-40B4-BE49-F238E27FC236}">
                <a16:creationId xmlns:a16="http://schemas.microsoft.com/office/drawing/2014/main" id="{2104F316-EA2B-4C4B-BF33-5CFCBD9CC7BD}"/>
              </a:ext>
            </a:extLst>
          </p:cNvPr>
          <p:cNvSpPr>
            <a:spLocks noGrp="1" noChangeArrowheads="1"/>
          </p:cNvSpPr>
          <p:nvPr>
            <p:ph type="ftr" sz="quarter" idx="4"/>
          </p:nvPr>
        </p:nvSpPr>
        <p:spPr bwMode="auto">
          <a:xfrm>
            <a:off x="0" y="9223375"/>
            <a:ext cx="2971800" cy="485775"/>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sz="1200">
                <a:latin typeface="Times New Roman" charset="0"/>
                <a:ea typeface="宋体" charset="0"/>
                <a:cs typeface="宋体" charset="0"/>
              </a:defRPr>
            </a:lvl1pPr>
          </a:lstStyle>
          <a:p>
            <a:pPr>
              <a:defRPr/>
            </a:pPr>
            <a:endParaRPr lang="en-US" altLang="zh-CN"/>
          </a:p>
        </p:txBody>
      </p:sp>
      <p:sp>
        <p:nvSpPr>
          <p:cNvPr id="36871" name="Rectangle 7">
            <a:extLst>
              <a:ext uri="{FF2B5EF4-FFF2-40B4-BE49-F238E27FC236}">
                <a16:creationId xmlns:a16="http://schemas.microsoft.com/office/drawing/2014/main" id="{DE39B24B-8AC3-4333-B7F7-9EC88C19ED59}"/>
              </a:ext>
            </a:extLst>
          </p:cNvPr>
          <p:cNvSpPr>
            <a:spLocks noGrp="1" noChangeArrowheads="1"/>
          </p:cNvSpPr>
          <p:nvPr>
            <p:ph type="sldNum" sz="quarter" idx="5"/>
          </p:nvPr>
        </p:nvSpPr>
        <p:spPr bwMode="auto">
          <a:xfrm>
            <a:off x="3884613" y="9223375"/>
            <a:ext cx="2971800" cy="48577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09DAC09D-8FB3-4295-B6CC-4E45DD2E6766}" type="slidenum">
              <a:rPr lang="zh-CN" altLang="en-US"/>
              <a:pPr/>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PMingLiU" panose="02020500000000000000" pitchFamily="18" charset="-120"/>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E694F7C-B601-476C-A57A-867F318930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922714-94DC-4A37-8373-DE86A4DE70D6}" type="slidenum">
              <a:rPr lang="zh-CN" altLang="en-US">
                <a:latin typeface="Times New Roman" panose="02020603050405020304" pitchFamily="18" charset="0"/>
              </a:rPr>
              <a:pPr/>
              <a:t>5</a:t>
            </a:fld>
            <a:endParaRPr lang="en-US" altLang="zh-CN">
              <a:latin typeface="Times New Roman" panose="02020603050405020304" pitchFamily="18" charset="0"/>
            </a:endParaRPr>
          </a:p>
        </p:txBody>
      </p:sp>
      <p:sp>
        <p:nvSpPr>
          <p:cNvPr id="10243" name="Rectangle 2">
            <a:extLst>
              <a:ext uri="{FF2B5EF4-FFF2-40B4-BE49-F238E27FC236}">
                <a16:creationId xmlns:a16="http://schemas.microsoft.com/office/drawing/2014/main" id="{117FD99D-BC5D-4A6C-9A2B-407F7FAA22C3}"/>
              </a:ext>
            </a:extLst>
          </p:cNvPr>
          <p:cNvSpPr>
            <a:spLocks noGrp="1" noRot="1" noChangeAspect="1" noChangeArrowheads="1" noTextEdit="1"/>
          </p:cNvSpPr>
          <p:nvPr>
            <p:ph type="sldImg"/>
          </p:nvPr>
        </p:nvSpPr>
        <p:spPr>
          <a:xfrm>
            <a:off x="1001713" y="728663"/>
            <a:ext cx="4856162" cy="3641725"/>
          </a:xfrm>
          <a:ln/>
        </p:spPr>
      </p:sp>
      <p:sp>
        <p:nvSpPr>
          <p:cNvPr id="10244" name="Rectangle 3">
            <a:extLst>
              <a:ext uri="{FF2B5EF4-FFF2-40B4-BE49-F238E27FC236}">
                <a16:creationId xmlns:a16="http://schemas.microsoft.com/office/drawing/2014/main" id="{B94EF1AD-A060-4550-BB47-514302AC3E08}"/>
              </a:ext>
            </a:extLst>
          </p:cNvPr>
          <p:cNvSpPr>
            <a:spLocks noGrp="1" noChangeArrowheads="1"/>
          </p:cNvSpPr>
          <p:nvPr>
            <p:ph type="body" idx="1"/>
          </p:nvPr>
        </p:nvSpPr>
        <p:spPr>
          <a:xfrm>
            <a:off x="914400" y="4611688"/>
            <a:ext cx="5029200" cy="4370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kumimoji="0" lang="en-US" altLang="zh-TW" sz="1400" u="sng">
                <a:ea typeface="宋体" panose="02010600030101010101" pitchFamily="2" charset="-122"/>
                <a:cs typeface="宋体" panose="02010600030101010101" pitchFamily="2" charset="-122"/>
              </a:rPr>
              <a:t>Seismology</a:t>
            </a:r>
            <a:r>
              <a:rPr kumimoji="0" lang="en-US" altLang="zh-TW" sz="1400">
                <a:ea typeface="宋体" panose="02010600030101010101" pitchFamily="2" charset="-122"/>
                <a:cs typeface="宋体" panose="02010600030101010101" pitchFamily="2" charset="-122"/>
              </a:rPr>
              <a:t>: oil exploration, earthquake prediction (Parallel computation reduced compute time from weeks to hours)</a:t>
            </a:r>
          </a:p>
          <a:p>
            <a:pPr eaLnBrk="1" hangingPunct="1">
              <a:buFontTx/>
              <a:buChar char="•"/>
            </a:pPr>
            <a:r>
              <a:rPr kumimoji="0" lang="en-US" altLang="zh-TW" sz="1400" u="sng">
                <a:ea typeface="宋体" panose="02010600030101010101" pitchFamily="2" charset="-122"/>
                <a:cs typeface="宋体" panose="02010600030101010101" pitchFamily="2" charset="-122"/>
              </a:rPr>
              <a:t>Global ocean/ climate modeling</a:t>
            </a:r>
            <a:r>
              <a:rPr kumimoji="0" lang="en-US" altLang="zh-TW" sz="1400">
                <a:ea typeface="宋体" panose="02010600030101010101" pitchFamily="2" charset="-122"/>
                <a:cs typeface="宋体" panose="02010600030101010101" pitchFamily="2" charset="-122"/>
              </a:rPr>
              <a:t>: global warming, weather prediction </a:t>
            </a:r>
          </a:p>
          <a:p>
            <a:pPr eaLnBrk="1" hangingPunct="1">
              <a:buFontTx/>
              <a:buChar char="•"/>
            </a:pPr>
            <a:r>
              <a:rPr kumimoji="0" lang="en-US" altLang="zh-TW" sz="1400" u="sng">
                <a:ea typeface="宋体" panose="02010600030101010101" pitchFamily="2" charset="-122"/>
                <a:cs typeface="宋体" panose="02010600030101010101" pitchFamily="2" charset="-122"/>
              </a:rPr>
              <a:t>Economics</a:t>
            </a:r>
            <a:r>
              <a:rPr kumimoji="0" lang="en-US" altLang="zh-TW" sz="1400">
                <a:ea typeface="宋体" panose="02010600030101010101" pitchFamily="2" charset="-122"/>
                <a:cs typeface="宋体" panose="02010600030101010101" pitchFamily="2" charset="-122"/>
              </a:rPr>
              <a:t>: growth of a local or national economy (Agent-based modeling), management of resources, analysis of tax strategies</a:t>
            </a:r>
          </a:p>
          <a:p>
            <a:pPr eaLnBrk="1" hangingPunct="1">
              <a:buFontTx/>
              <a:buChar char="•"/>
            </a:pPr>
            <a:r>
              <a:rPr kumimoji="0" lang="en-US" altLang="zh-TW" sz="1400" u="sng">
                <a:ea typeface="宋体" panose="02010600030101010101" pitchFamily="2" charset="-122"/>
                <a:cs typeface="宋体" panose="02010600030101010101" pitchFamily="2" charset="-122"/>
              </a:rPr>
              <a:t>Environmental</a:t>
            </a:r>
            <a:r>
              <a:rPr kumimoji="0" lang="en-US" altLang="zh-TW" sz="1400">
                <a:ea typeface="宋体" panose="02010600030101010101" pitchFamily="2" charset="-122"/>
                <a:cs typeface="宋体" panose="02010600030101010101" pitchFamily="2" charset="-122"/>
              </a:rPr>
              <a:t>: utilization of resources, population modeling, insect control</a:t>
            </a:r>
            <a:endParaRPr kumimoji="0" lang="en-US" altLang="zh-TW" sz="1400" u="sng">
              <a:ea typeface="宋体" panose="02010600030101010101" pitchFamily="2" charset="-122"/>
              <a:cs typeface="宋体" panose="02010600030101010101" pitchFamily="2" charset="-122"/>
            </a:endParaRPr>
          </a:p>
          <a:p>
            <a:pPr eaLnBrk="1" hangingPunct="1">
              <a:buFontTx/>
              <a:buChar char="•"/>
            </a:pPr>
            <a:r>
              <a:rPr kumimoji="0" lang="en-US" altLang="zh-TW" sz="1400" u="sng">
                <a:ea typeface="宋体" panose="02010600030101010101" pitchFamily="2" charset="-122"/>
                <a:cs typeface="宋体" panose="02010600030101010101" pitchFamily="2" charset="-122"/>
              </a:rPr>
              <a:t>Materials research:</a:t>
            </a:r>
            <a:r>
              <a:rPr kumimoji="0" lang="en-US" altLang="zh-TW" sz="1400">
                <a:ea typeface="宋体" panose="02010600030101010101" pitchFamily="2" charset="-122"/>
                <a:cs typeface="宋体" panose="02010600030101010101" pitchFamily="2" charset="-122"/>
              </a:rPr>
              <a:t> design of new materials, smart materials; shape driven by temperature materials; materials aging issues (Stockpile stewardship)</a:t>
            </a:r>
          </a:p>
          <a:p>
            <a:pPr eaLnBrk="1" hangingPunct="1">
              <a:buFontTx/>
              <a:buChar char="•"/>
            </a:pPr>
            <a:r>
              <a:rPr kumimoji="0" lang="en-US" altLang="zh-TW" sz="1400" u="sng">
                <a:ea typeface="宋体" panose="02010600030101010101" pitchFamily="2" charset="-122"/>
                <a:cs typeface="宋体" panose="02010600030101010101" pitchFamily="2" charset="-122"/>
              </a:rPr>
              <a:t>Drug design</a:t>
            </a:r>
            <a:r>
              <a:rPr kumimoji="0" lang="en-US" altLang="zh-TW" sz="1400">
                <a:ea typeface="宋体" panose="02010600030101010101" pitchFamily="2" charset="-122"/>
                <a:cs typeface="宋体" panose="02010600030101010101" pitchFamily="2" charset="-122"/>
              </a:rPr>
              <a:t>: design of anti-cancer drugs, etc.</a:t>
            </a:r>
            <a:endParaRPr kumimoji="0" lang="en-US" altLang="zh-TW" sz="1400" u="sng">
              <a:ea typeface="宋体" panose="02010600030101010101" pitchFamily="2" charset="-122"/>
              <a:cs typeface="宋体" panose="02010600030101010101" pitchFamily="2" charset="-122"/>
            </a:endParaRPr>
          </a:p>
          <a:p>
            <a:pPr eaLnBrk="1" hangingPunct="1">
              <a:buFontTx/>
              <a:buChar char="•"/>
            </a:pPr>
            <a:r>
              <a:rPr kumimoji="0" lang="en-US" altLang="zh-TW" sz="1400" u="sng">
                <a:ea typeface="宋体" panose="02010600030101010101" pitchFamily="2" charset="-122"/>
                <a:cs typeface="宋体" panose="02010600030101010101" pitchFamily="2" charset="-122"/>
              </a:rPr>
              <a:t>Manufacturing:</a:t>
            </a:r>
            <a:r>
              <a:rPr kumimoji="0" lang="en-US" altLang="zh-TW" sz="1400">
                <a:ea typeface="宋体" panose="02010600030101010101" pitchFamily="2" charset="-122"/>
                <a:cs typeface="宋体" panose="02010600030101010101" pitchFamily="2" charset="-122"/>
              </a:rPr>
              <a:t> optimization of manufacturing processes,</a:t>
            </a:r>
            <a:r>
              <a:rPr kumimoji="0" lang="en-US" altLang="zh-TW" sz="1400" u="sng">
                <a:ea typeface="宋体" panose="02010600030101010101" pitchFamily="2" charset="-122"/>
                <a:cs typeface="宋体" panose="02010600030101010101" pitchFamily="2" charset="-122"/>
              </a:rPr>
              <a:t> automation</a:t>
            </a:r>
          </a:p>
          <a:p>
            <a:pPr eaLnBrk="1" hangingPunct="1">
              <a:buFontTx/>
              <a:buChar char="•"/>
            </a:pPr>
            <a:r>
              <a:rPr kumimoji="0" lang="en-US" altLang="zh-TW" sz="1400" u="sng">
                <a:ea typeface="宋体" panose="02010600030101010101" pitchFamily="2" charset="-122"/>
                <a:cs typeface="宋体" panose="02010600030101010101" pitchFamily="2" charset="-122"/>
              </a:rPr>
              <a:t>Medicine</a:t>
            </a:r>
            <a:r>
              <a:rPr kumimoji="0" lang="en-US" altLang="zh-TW" sz="1400">
                <a:ea typeface="宋体" panose="02010600030101010101" pitchFamily="2" charset="-122"/>
                <a:cs typeface="宋体" panose="02010600030101010101" pitchFamily="2" charset="-122"/>
              </a:rPr>
              <a:t>:  Medical imaging, MRIs</a:t>
            </a:r>
          </a:p>
          <a:p>
            <a:pPr eaLnBrk="1" hangingPunct="1">
              <a:buFontTx/>
              <a:buChar char="•"/>
            </a:pPr>
            <a:r>
              <a:rPr kumimoji="0" lang="en-US" altLang="zh-TW" sz="1400" u="sng">
                <a:ea typeface="宋体" panose="02010600030101010101" pitchFamily="2" charset="-122"/>
                <a:cs typeface="宋体" panose="02010600030101010101" pitchFamily="2" charset="-122"/>
              </a:rPr>
              <a:t>Human genome</a:t>
            </a:r>
            <a:r>
              <a:rPr kumimoji="0" lang="en-US" altLang="zh-TW" sz="1400">
                <a:ea typeface="宋体" panose="02010600030101010101" pitchFamily="2" charset="-122"/>
                <a:cs typeface="宋体" panose="02010600030101010101" pitchFamily="2" charset="-122"/>
              </a:rPr>
              <a:t>: applications to understanding and treating disease</a:t>
            </a:r>
            <a:endParaRPr kumimoji="0" lang="en-US" altLang="zh-TW" b="1">
              <a:ea typeface="宋体" panose="02010600030101010101" pitchFamily="2" charset="-122"/>
              <a:cs typeface="宋体" panose="02010600030101010101" pitchFamily="2" charset="-122"/>
            </a:endParaRPr>
          </a:p>
          <a:p>
            <a:pPr eaLnBrk="1" hangingPunct="1"/>
            <a:endParaRPr kumimoji="0" lang="en-US" altLang="zh-TW" b="1">
              <a:ea typeface="宋体" panose="02010600030101010101" pitchFamily="2" charset="-122"/>
              <a:cs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0C05F25B-858F-4304-8DE8-D83AF66C00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ACE5BB-401D-4903-AA27-75AF91EC6196}" type="slidenum">
              <a:rPr lang="zh-CN" altLang="en-US">
                <a:latin typeface="Times New Roman" panose="02020603050405020304" pitchFamily="18" charset="0"/>
              </a:rPr>
              <a:pPr/>
              <a:t>6</a:t>
            </a:fld>
            <a:endParaRPr lang="en-US" altLang="zh-CN">
              <a:latin typeface="Times New Roman" panose="02020603050405020304" pitchFamily="18" charset="0"/>
            </a:endParaRPr>
          </a:p>
        </p:txBody>
      </p:sp>
      <p:sp>
        <p:nvSpPr>
          <p:cNvPr id="12291" name="Rectangle 2">
            <a:extLst>
              <a:ext uri="{FF2B5EF4-FFF2-40B4-BE49-F238E27FC236}">
                <a16:creationId xmlns:a16="http://schemas.microsoft.com/office/drawing/2014/main" id="{F3AD5B46-37A9-4FFF-875C-633E64C32301}"/>
              </a:ext>
            </a:extLst>
          </p:cNvPr>
          <p:cNvSpPr>
            <a:spLocks noGrp="1" noRot="1" noChangeAspect="1" noChangeArrowheads="1" noTextEdit="1"/>
          </p:cNvSpPr>
          <p:nvPr>
            <p:ph type="sldImg"/>
          </p:nvPr>
        </p:nvSpPr>
        <p:spPr>
          <a:xfrm>
            <a:off x="1001713" y="728663"/>
            <a:ext cx="4856162" cy="3641725"/>
          </a:xfrm>
          <a:ln/>
        </p:spPr>
      </p:sp>
      <p:sp>
        <p:nvSpPr>
          <p:cNvPr id="12292" name="Rectangle 3">
            <a:extLst>
              <a:ext uri="{FF2B5EF4-FFF2-40B4-BE49-F238E27FC236}">
                <a16:creationId xmlns:a16="http://schemas.microsoft.com/office/drawing/2014/main" id="{DD51B42E-32B9-41D8-A243-31A6D9761855}"/>
              </a:ext>
            </a:extLst>
          </p:cNvPr>
          <p:cNvSpPr>
            <a:spLocks noGrp="1" noChangeArrowheads="1"/>
          </p:cNvSpPr>
          <p:nvPr>
            <p:ph type="body" idx="1"/>
          </p:nvPr>
        </p:nvSpPr>
        <p:spPr>
          <a:xfrm>
            <a:off x="914400" y="4611688"/>
            <a:ext cx="5029200" cy="4370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en-US" b="1">
              <a:solidFill>
                <a:srgbClr val="000000"/>
              </a:solidFill>
              <a:latin typeface="Geneva"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092994B-432A-4A95-A1BA-0B77B2AFD1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98F564-9631-4E34-8F93-D75E2AD899E3}" type="slidenum">
              <a:rPr lang="zh-CN" altLang="en-US">
                <a:latin typeface="Times New Roman" panose="02020603050405020304" pitchFamily="18" charset="0"/>
              </a:rPr>
              <a:pPr/>
              <a:t>7</a:t>
            </a:fld>
            <a:endParaRPr lang="en-US" altLang="zh-CN">
              <a:latin typeface="Times New Roman" panose="02020603050405020304" pitchFamily="18" charset="0"/>
            </a:endParaRPr>
          </a:p>
        </p:txBody>
      </p:sp>
      <p:sp>
        <p:nvSpPr>
          <p:cNvPr id="14339" name="Rectangle 2">
            <a:extLst>
              <a:ext uri="{FF2B5EF4-FFF2-40B4-BE49-F238E27FC236}">
                <a16:creationId xmlns:a16="http://schemas.microsoft.com/office/drawing/2014/main" id="{06723F53-EE0F-477E-A65C-2D9845457422}"/>
              </a:ext>
            </a:extLst>
          </p:cNvPr>
          <p:cNvSpPr>
            <a:spLocks noGrp="1" noRot="1" noChangeAspect="1" noChangeArrowheads="1" noTextEdit="1"/>
          </p:cNvSpPr>
          <p:nvPr>
            <p:ph type="sldImg"/>
          </p:nvPr>
        </p:nvSpPr>
        <p:spPr>
          <a:xfrm>
            <a:off x="1001713" y="728663"/>
            <a:ext cx="4856162" cy="3641725"/>
          </a:xfrm>
          <a:ln/>
        </p:spPr>
      </p:sp>
      <p:sp>
        <p:nvSpPr>
          <p:cNvPr id="14340" name="Rectangle 3">
            <a:extLst>
              <a:ext uri="{FF2B5EF4-FFF2-40B4-BE49-F238E27FC236}">
                <a16:creationId xmlns:a16="http://schemas.microsoft.com/office/drawing/2014/main" id="{F3AAABD3-8039-4C32-8F0E-FD40AD4F5647}"/>
              </a:ext>
            </a:extLst>
          </p:cNvPr>
          <p:cNvSpPr>
            <a:spLocks noGrp="1" noChangeArrowheads="1"/>
          </p:cNvSpPr>
          <p:nvPr>
            <p:ph type="body" idx="1"/>
          </p:nvPr>
        </p:nvSpPr>
        <p:spPr>
          <a:xfrm>
            <a:off x="914400" y="4611688"/>
            <a:ext cx="5029200" cy="4370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GB" altLang="en-US">
              <a:latin typeface=" arial" charset="-120"/>
              <a:cs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E797B58-5AAA-40E8-A9D1-0A26410DC4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A26645-427F-4982-961E-3A58BF79AF3F}" type="slidenum">
              <a:rPr lang="zh-CN" altLang="en-US">
                <a:latin typeface="Times New Roman" panose="02020603050405020304" pitchFamily="18" charset="0"/>
              </a:rPr>
              <a:pPr/>
              <a:t>8</a:t>
            </a:fld>
            <a:endParaRPr lang="en-US" altLang="zh-CN">
              <a:latin typeface="Times New Roman" panose="02020603050405020304" pitchFamily="18" charset="0"/>
            </a:endParaRPr>
          </a:p>
        </p:txBody>
      </p:sp>
      <p:sp>
        <p:nvSpPr>
          <p:cNvPr id="16387" name="Rectangle 2">
            <a:extLst>
              <a:ext uri="{FF2B5EF4-FFF2-40B4-BE49-F238E27FC236}">
                <a16:creationId xmlns:a16="http://schemas.microsoft.com/office/drawing/2014/main" id="{7AC0D1D7-521A-4DD2-ACFD-2B9BDC2483EE}"/>
              </a:ext>
            </a:extLst>
          </p:cNvPr>
          <p:cNvSpPr>
            <a:spLocks noGrp="1" noRot="1" noChangeAspect="1" noChangeArrowheads="1" noTextEdit="1"/>
          </p:cNvSpPr>
          <p:nvPr>
            <p:ph type="sldImg"/>
          </p:nvPr>
        </p:nvSpPr>
        <p:spPr>
          <a:xfrm>
            <a:off x="1001713" y="728663"/>
            <a:ext cx="4856162" cy="3641725"/>
          </a:xfrm>
          <a:ln/>
        </p:spPr>
      </p:sp>
      <p:sp>
        <p:nvSpPr>
          <p:cNvPr id="16388" name="Rectangle 3">
            <a:extLst>
              <a:ext uri="{FF2B5EF4-FFF2-40B4-BE49-F238E27FC236}">
                <a16:creationId xmlns:a16="http://schemas.microsoft.com/office/drawing/2014/main" id="{C06CE046-4614-4B94-81D1-577C4395CC75}"/>
              </a:ext>
            </a:extLst>
          </p:cNvPr>
          <p:cNvSpPr>
            <a:spLocks noGrp="1" noChangeArrowheads="1"/>
          </p:cNvSpPr>
          <p:nvPr>
            <p:ph type="body" idx="1"/>
          </p:nvPr>
        </p:nvSpPr>
        <p:spPr>
          <a:xfrm>
            <a:off x="914400" y="4611688"/>
            <a:ext cx="5029200" cy="4370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TW" b="1">
                <a:latin typeface=" arial" charset="-120"/>
                <a:ea typeface="宋体" panose="02010600030101010101" pitchFamily="2" charset="-122"/>
                <a:cs typeface="宋体" panose="02010600030101010101" pitchFamily="2" charset="-122"/>
              </a:rPr>
              <a:t>Other examples at this site: </a:t>
            </a:r>
          </a:p>
          <a:p>
            <a:pPr lvl="1" eaLnBrk="1" hangingPunct="1">
              <a:buFontTx/>
              <a:buChar char="•"/>
            </a:pPr>
            <a:r>
              <a:rPr kumimoji="0" lang="en-US" altLang="zh-TW">
                <a:latin typeface=" arial" charset="-120"/>
                <a:cs typeface="宋体" panose="02010600030101010101" pitchFamily="2" charset="-122"/>
              </a:rPr>
              <a:t>Model of a red giant star</a:t>
            </a:r>
          </a:p>
          <a:p>
            <a:pPr lvl="1" eaLnBrk="1" hangingPunct="1">
              <a:buFontTx/>
              <a:buChar char="•"/>
            </a:pPr>
            <a:r>
              <a:rPr kumimoji="0" lang="en-US" altLang="zh-TW">
                <a:latin typeface=" arial" charset="-120"/>
                <a:cs typeface="宋体" panose="02010600030101010101" pitchFamily="2" charset="-122"/>
              </a:rPr>
              <a:t>Protein folding problem</a:t>
            </a:r>
          </a:p>
          <a:p>
            <a:pPr lvl="1" eaLnBrk="1" hangingPunct="1">
              <a:buFontTx/>
              <a:buChar char="•"/>
            </a:pPr>
            <a:r>
              <a:rPr kumimoji="0" lang="en-US" altLang="zh-TW">
                <a:latin typeface=" arial" charset="-120"/>
                <a:cs typeface="宋体" panose="02010600030101010101" pitchFamily="2" charset="-122"/>
              </a:rPr>
              <a:t>Impact of an astroid</a:t>
            </a:r>
          </a:p>
          <a:p>
            <a:pPr eaLnBrk="1" hangingPunct="1"/>
            <a:endParaRPr kumimoji="0" lang="en-US" altLang="en-US">
              <a:ea typeface="宋体" panose="02010600030101010101" pitchFamily="2" charset="-122"/>
              <a:cs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C36FD9C-5714-48D3-8542-29237BA8B40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BD030C-A2E6-4DC6-8C05-08A12BD69210}" type="slidenum">
              <a:rPr lang="zh-CN" altLang="en-US">
                <a:latin typeface="Times New Roman" panose="02020603050405020304" pitchFamily="18" charset="0"/>
              </a:rPr>
              <a:pPr/>
              <a:t>23</a:t>
            </a:fld>
            <a:endParaRPr lang="en-US" altLang="zh-CN">
              <a:latin typeface="Times New Roman" panose="02020603050405020304" pitchFamily="18" charset="0"/>
            </a:endParaRPr>
          </a:p>
        </p:txBody>
      </p:sp>
      <p:sp>
        <p:nvSpPr>
          <p:cNvPr id="33795" name="Rectangle 2">
            <a:extLst>
              <a:ext uri="{FF2B5EF4-FFF2-40B4-BE49-F238E27FC236}">
                <a16:creationId xmlns:a16="http://schemas.microsoft.com/office/drawing/2014/main" id="{D9D782EB-23BE-4809-BDDE-87D2F9CA5B17}"/>
              </a:ext>
            </a:extLst>
          </p:cNvPr>
          <p:cNvSpPr>
            <a:spLocks noGrp="1" noRot="1" noChangeAspect="1" noChangeArrowheads="1" noTextEdit="1"/>
          </p:cNvSpPr>
          <p:nvPr>
            <p:ph type="sldImg"/>
          </p:nvPr>
        </p:nvSpPr>
        <p:spPr>
          <a:xfrm>
            <a:off x="1001713" y="728663"/>
            <a:ext cx="4856162" cy="3641725"/>
          </a:xfrm>
          <a:ln/>
        </p:spPr>
      </p:sp>
      <p:sp>
        <p:nvSpPr>
          <p:cNvPr id="33796" name="Rectangle 3">
            <a:extLst>
              <a:ext uri="{FF2B5EF4-FFF2-40B4-BE49-F238E27FC236}">
                <a16:creationId xmlns:a16="http://schemas.microsoft.com/office/drawing/2014/main" id="{2490E83A-18C7-4E9F-B067-A588E09C8DCC}"/>
              </a:ext>
            </a:extLst>
          </p:cNvPr>
          <p:cNvSpPr>
            <a:spLocks noGrp="1" noChangeArrowheads="1"/>
          </p:cNvSpPr>
          <p:nvPr>
            <p:ph type="body" idx="1"/>
          </p:nvPr>
        </p:nvSpPr>
        <p:spPr>
          <a:xfrm>
            <a:off x="914400" y="4611688"/>
            <a:ext cx="5029200" cy="4370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TW" b="1">
              <a:cs typeface="宋体" panose="02010600030101010101" pitchFamily="2" charset="-122"/>
            </a:endParaRPr>
          </a:p>
          <a:p>
            <a:pPr eaLnBrk="1" hangingPunct="1"/>
            <a:r>
              <a:rPr kumimoji="0" lang="en-US" altLang="zh-TW">
                <a:cs typeface="宋体" panose="02010600030101010101" pitchFamily="2" charset="-122"/>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A432F463-A348-4C9F-91D0-923057A5CB43}"/>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HK"/>
          </a:p>
        </p:txBody>
      </p:sp>
      <p:sp>
        <p:nvSpPr>
          <p:cNvPr id="5" name="Line 8">
            <a:extLst>
              <a:ext uri="{FF2B5EF4-FFF2-40B4-BE49-F238E27FC236}">
                <a16:creationId xmlns:a16="http://schemas.microsoft.com/office/drawing/2014/main" id="{11B69E19-DED6-4B76-8297-ADA0DAF13ED1}"/>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32770"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zh-CN" noProof="0"/>
              <a:t>单击此处编辑母版标题样式</a:t>
            </a:r>
          </a:p>
        </p:txBody>
      </p:sp>
      <p:sp>
        <p:nvSpPr>
          <p:cNvPr id="327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zh-CN" noProof="0"/>
              <a:t>单击此处编辑母版副标题样式</a:t>
            </a:r>
          </a:p>
        </p:txBody>
      </p:sp>
      <p:sp>
        <p:nvSpPr>
          <p:cNvPr id="6" name="Rectangle 4">
            <a:extLst>
              <a:ext uri="{FF2B5EF4-FFF2-40B4-BE49-F238E27FC236}">
                <a16:creationId xmlns:a16="http://schemas.microsoft.com/office/drawing/2014/main" id="{B4DFDCF8-FD17-4D10-A02C-0D80956ADDD4}"/>
              </a:ext>
            </a:extLst>
          </p:cNvPr>
          <p:cNvSpPr>
            <a:spLocks noGrp="1" noChangeArrowheads="1"/>
          </p:cNvSpPr>
          <p:nvPr>
            <p:ph type="dt" sz="half" idx="10"/>
          </p:nvPr>
        </p:nvSpPr>
        <p:spPr/>
        <p:txBody>
          <a:bodyPr/>
          <a:lstStyle>
            <a:lvl1pPr>
              <a:defRPr/>
            </a:lvl1pPr>
          </a:lstStyle>
          <a:p>
            <a:pPr>
              <a:defRPr/>
            </a:pPr>
            <a:fld id="{52CC0DC3-539E-47B5-A88A-D8CCCD982373}" type="datetime1">
              <a:rPr lang="en-GB" altLang="zh-CN"/>
              <a:pPr>
                <a:defRPr/>
              </a:pPr>
              <a:t>23/02/2021</a:t>
            </a:fld>
            <a:endParaRPr lang="en-US" altLang="zh-CN"/>
          </a:p>
        </p:txBody>
      </p:sp>
      <p:sp>
        <p:nvSpPr>
          <p:cNvPr id="7" name="Rectangle 5">
            <a:extLst>
              <a:ext uri="{FF2B5EF4-FFF2-40B4-BE49-F238E27FC236}">
                <a16:creationId xmlns:a16="http://schemas.microsoft.com/office/drawing/2014/main" id="{FF0B9453-A62A-4254-983E-58BFEDD75AFF}"/>
              </a:ext>
            </a:extLst>
          </p:cNvPr>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www.uic.edu.hk/~xlpeng</a:t>
            </a:r>
          </a:p>
        </p:txBody>
      </p:sp>
      <p:sp>
        <p:nvSpPr>
          <p:cNvPr id="8" name="Rectangle 6">
            <a:extLst>
              <a:ext uri="{FF2B5EF4-FFF2-40B4-BE49-F238E27FC236}">
                <a16:creationId xmlns:a16="http://schemas.microsoft.com/office/drawing/2014/main" id="{FDF5E002-F0AD-417D-A256-D12A9573CB25}"/>
              </a:ext>
            </a:extLst>
          </p:cNvPr>
          <p:cNvSpPr>
            <a:spLocks noGrp="1" noChangeArrowheads="1"/>
          </p:cNvSpPr>
          <p:nvPr>
            <p:ph type="sldNum" sz="quarter" idx="12"/>
          </p:nvPr>
        </p:nvSpPr>
        <p:spPr/>
        <p:txBody>
          <a:bodyPr/>
          <a:lstStyle>
            <a:lvl1pPr>
              <a:defRPr/>
            </a:lvl1pPr>
          </a:lstStyle>
          <a:p>
            <a:fld id="{8DF5328C-D8F2-44B5-A760-1389D3FA2B27}" type="slidenum">
              <a:rPr lang="en-US" altLang="zh-CN"/>
              <a:pPr/>
              <a:t>‹#›</a:t>
            </a:fld>
            <a:endParaRPr lang="en-US" altLang="zh-CN"/>
          </a:p>
        </p:txBody>
      </p:sp>
    </p:spTree>
    <p:extLst>
      <p:ext uri="{BB962C8B-B14F-4D97-AF65-F5344CB8AC3E}">
        <p14:creationId xmlns:p14="http://schemas.microsoft.com/office/powerpoint/2010/main" val="23720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1D5C27E-D7A4-4904-AD48-6AE61F9B895A}"/>
              </a:ext>
            </a:extLst>
          </p:cNvPr>
          <p:cNvSpPr>
            <a:spLocks noGrp="1" noChangeArrowheads="1"/>
          </p:cNvSpPr>
          <p:nvPr>
            <p:ph type="dt" sz="half" idx="10"/>
          </p:nvPr>
        </p:nvSpPr>
        <p:spPr>
          <a:ln/>
        </p:spPr>
        <p:txBody>
          <a:bodyPr/>
          <a:lstStyle>
            <a:lvl1pPr>
              <a:defRPr/>
            </a:lvl1pPr>
          </a:lstStyle>
          <a:p>
            <a:pPr>
              <a:defRPr/>
            </a:pPr>
            <a:fld id="{BD521F67-9E36-4CC2-B026-B9F1C46B50EF}" type="datetime1">
              <a:rPr lang="en-GB" altLang="zh-CN"/>
              <a:pPr>
                <a:defRPr/>
              </a:pPr>
              <a:t>23/02/2021</a:t>
            </a:fld>
            <a:endParaRPr lang="en-US" altLang="zh-CN"/>
          </a:p>
        </p:txBody>
      </p:sp>
      <p:sp>
        <p:nvSpPr>
          <p:cNvPr id="5" name="Rectangle 5">
            <a:extLst>
              <a:ext uri="{FF2B5EF4-FFF2-40B4-BE49-F238E27FC236}">
                <a16:creationId xmlns:a16="http://schemas.microsoft.com/office/drawing/2014/main" id="{D87159CB-7063-4E50-86B1-FE31B6EC44D0}"/>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6" name="Rectangle 6">
            <a:extLst>
              <a:ext uri="{FF2B5EF4-FFF2-40B4-BE49-F238E27FC236}">
                <a16:creationId xmlns:a16="http://schemas.microsoft.com/office/drawing/2014/main" id="{A707E437-8C9E-411E-8DB6-6835A5EB5F90}"/>
              </a:ext>
            </a:extLst>
          </p:cNvPr>
          <p:cNvSpPr>
            <a:spLocks noGrp="1" noChangeArrowheads="1"/>
          </p:cNvSpPr>
          <p:nvPr>
            <p:ph type="sldNum" sz="quarter" idx="12"/>
          </p:nvPr>
        </p:nvSpPr>
        <p:spPr>
          <a:ln/>
        </p:spPr>
        <p:txBody>
          <a:bodyPr/>
          <a:lstStyle>
            <a:lvl1pPr>
              <a:defRPr/>
            </a:lvl1pPr>
          </a:lstStyle>
          <a:p>
            <a:fld id="{0BC4A93C-0FE9-412C-BE6F-1077CF9CCEC5}" type="slidenum">
              <a:rPr lang="en-US" altLang="zh-CN"/>
              <a:pPr/>
              <a:t>‹#›</a:t>
            </a:fld>
            <a:endParaRPr lang="en-US" altLang="zh-CN"/>
          </a:p>
        </p:txBody>
      </p:sp>
    </p:spTree>
    <p:extLst>
      <p:ext uri="{BB962C8B-B14F-4D97-AF65-F5344CB8AC3E}">
        <p14:creationId xmlns:p14="http://schemas.microsoft.com/office/powerpoint/2010/main" val="222204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8DDB21D-2A84-4DC0-9577-585508A64DE5}"/>
              </a:ext>
            </a:extLst>
          </p:cNvPr>
          <p:cNvSpPr>
            <a:spLocks noGrp="1" noChangeArrowheads="1"/>
          </p:cNvSpPr>
          <p:nvPr>
            <p:ph type="dt" sz="half" idx="10"/>
          </p:nvPr>
        </p:nvSpPr>
        <p:spPr>
          <a:ln/>
        </p:spPr>
        <p:txBody>
          <a:bodyPr/>
          <a:lstStyle>
            <a:lvl1pPr>
              <a:defRPr/>
            </a:lvl1pPr>
          </a:lstStyle>
          <a:p>
            <a:pPr>
              <a:defRPr/>
            </a:pPr>
            <a:fld id="{E511FA2C-9C7C-4889-9600-0798F37870A0}" type="datetime1">
              <a:rPr lang="en-GB" altLang="zh-CN"/>
              <a:pPr>
                <a:defRPr/>
              </a:pPr>
              <a:t>23/02/2021</a:t>
            </a:fld>
            <a:endParaRPr lang="en-US" altLang="zh-CN"/>
          </a:p>
        </p:txBody>
      </p:sp>
      <p:sp>
        <p:nvSpPr>
          <p:cNvPr id="5" name="Rectangle 5">
            <a:extLst>
              <a:ext uri="{FF2B5EF4-FFF2-40B4-BE49-F238E27FC236}">
                <a16:creationId xmlns:a16="http://schemas.microsoft.com/office/drawing/2014/main" id="{0BF99BA5-AC2D-4EFF-BC6C-490E4B54EEEA}"/>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6" name="Rectangle 6">
            <a:extLst>
              <a:ext uri="{FF2B5EF4-FFF2-40B4-BE49-F238E27FC236}">
                <a16:creationId xmlns:a16="http://schemas.microsoft.com/office/drawing/2014/main" id="{3479703F-A56D-4EFD-BD44-39EF812F45DB}"/>
              </a:ext>
            </a:extLst>
          </p:cNvPr>
          <p:cNvSpPr>
            <a:spLocks noGrp="1" noChangeArrowheads="1"/>
          </p:cNvSpPr>
          <p:nvPr>
            <p:ph type="sldNum" sz="quarter" idx="12"/>
          </p:nvPr>
        </p:nvSpPr>
        <p:spPr>
          <a:ln/>
        </p:spPr>
        <p:txBody>
          <a:bodyPr/>
          <a:lstStyle>
            <a:lvl1pPr>
              <a:defRPr/>
            </a:lvl1pPr>
          </a:lstStyle>
          <a:p>
            <a:fld id="{C948D982-FC86-40FE-BEFC-E0A78BCCF883}" type="slidenum">
              <a:rPr lang="en-US" altLang="zh-CN"/>
              <a:pPr/>
              <a:t>‹#›</a:t>
            </a:fld>
            <a:endParaRPr lang="en-US" altLang="zh-CN"/>
          </a:p>
        </p:txBody>
      </p:sp>
    </p:spTree>
    <p:extLst>
      <p:ext uri="{BB962C8B-B14F-4D97-AF65-F5344CB8AC3E}">
        <p14:creationId xmlns:p14="http://schemas.microsoft.com/office/powerpoint/2010/main" val="1723916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24EE1C7-BD6E-4869-9814-678680C8BC10}"/>
              </a:ext>
            </a:extLst>
          </p:cNvPr>
          <p:cNvSpPr>
            <a:spLocks noGrp="1" noChangeArrowheads="1"/>
          </p:cNvSpPr>
          <p:nvPr>
            <p:ph type="dt" sz="half" idx="10"/>
          </p:nvPr>
        </p:nvSpPr>
        <p:spPr>
          <a:ln/>
        </p:spPr>
        <p:txBody>
          <a:bodyPr/>
          <a:lstStyle>
            <a:lvl1pPr>
              <a:defRPr/>
            </a:lvl1pPr>
          </a:lstStyle>
          <a:p>
            <a:pPr>
              <a:defRPr/>
            </a:pPr>
            <a:fld id="{E95025EA-186C-4E33-A2A3-1B084C6B124A}" type="datetime1">
              <a:rPr lang="en-GB" altLang="zh-CN"/>
              <a:pPr>
                <a:defRPr/>
              </a:pPr>
              <a:t>23/02/2021</a:t>
            </a:fld>
            <a:endParaRPr lang="en-US" altLang="zh-CN"/>
          </a:p>
        </p:txBody>
      </p:sp>
      <p:sp>
        <p:nvSpPr>
          <p:cNvPr id="6" name="Rectangle 5">
            <a:extLst>
              <a:ext uri="{FF2B5EF4-FFF2-40B4-BE49-F238E27FC236}">
                <a16:creationId xmlns:a16="http://schemas.microsoft.com/office/drawing/2014/main" id="{4E98C41A-89F2-41D7-818D-EC99E490FD44}"/>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7" name="Rectangle 6">
            <a:extLst>
              <a:ext uri="{FF2B5EF4-FFF2-40B4-BE49-F238E27FC236}">
                <a16:creationId xmlns:a16="http://schemas.microsoft.com/office/drawing/2014/main" id="{A3D7C665-A877-4308-B8FC-3690A25D246A}"/>
              </a:ext>
            </a:extLst>
          </p:cNvPr>
          <p:cNvSpPr>
            <a:spLocks noGrp="1" noChangeArrowheads="1"/>
          </p:cNvSpPr>
          <p:nvPr>
            <p:ph type="sldNum" sz="quarter" idx="12"/>
          </p:nvPr>
        </p:nvSpPr>
        <p:spPr>
          <a:ln/>
        </p:spPr>
        <p:txBody>
          <a:bodyPr/>
          <a:lstStyle>
            <a:lvl1pPr>
              <a:defRPr/>
            </a:lvl1pPr>
          </a:lstStyle>
          <a:p>
            <a:fld id="{94C906B9-1405-4493-96B9-D4041F912AC2}" type="slidenum">
              <a:rPr lang="en-US" altLang="zh-CN"/>
              <a:pPr/>
              <a:t>‹#›</a:t>
            </a:fld>
            <a:endParaRPr lang="en-US" altLang="zh-CN"/>
          </a:p>
        </p:txBody>
      </p:sp>
    </p:spTree>
    <p:extLst>
      <p:ext uri="{BB962C8B-B14F-4D97-AF65-F5344CB8AC3E}">
        <p14:creationId xmlns:p14="http://schemas.microsoft.com/office/powerpoint/2010/main" val="156604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E2F881D5-6AEA-460F-8D38-AC17230BA072}"/>
              </a:ext>
            </a:extLst>
          </p:cNvPr>
          <p:cNvSpPr>
            <a:spLocks noGrp="1" noChangeArrowheads="1"/>
          </p:cNvSpPr>
          <p:nvPr>
            <p:ph type="dt" sz="half" idx="10"/>
          </p:nvPr>
        </p:nvSpPr>
        <p:spPr>
          <a:ln/>
        </p:spPr>
        <p:txBody>
          <a:bodyPr/>
          <a:lstStyle>
            <a:lvl1pPr>
              <a:defRPr/>
            </a:lvl1pPr>
          </a:lstStyle>
          <a:p>
            <a:pPr>
              <a:defRPr/>
            </a:pPr>
            <a:fld id="{F0AE7DB4-C204-4018-A5A4-A3EFFA7B1AA3}" type="datetime1">
              <a:rPr lang="en-GB" altLang="zh-CN"/>
              <a:pPr>
                <a:defRPr/>
              </a:pPr>
              <a:t>23/02/2021</a:t>
            </a:fld>
            <a:endParaRPr lang="en-US" altLang="zh-CN"/>
          </a:p>
        </p:txBody>
      </p:sp>
      <p:sp>
        <p:nvSpPr>
          <p:cNvPr id="7" name="Rectangle 5">
            <a:extLst>
              <a:ext uri="{FF2B5EF4-FFF2-40B4-BE49-F238E27FC236}">
                <a16:creationId xmlns:a16="http://schemas.microsoft.com/office/drawing/2014/main" id="{FEA45244-B7DF-4C7C-91F6-F3061E452F07}"/>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8" name="Rectangle 6">
            <a:extLst>
              <a:ext uri="{FF2B5EF4-FFF2-40B4-BE49-F238E27FC236}">
                <a16:creationId xmlns:a16="http://schemas.microsoft.com/office/drawing/2014/main" id="{F5B46E0E-5B3E-48B2-BA34-C73BC1946DDE}"/>
              </a:ext>
            </a:extLst>
          </p:cNvPr>
          <p:cNvSpPr>
            <a:spLocks noGrp="1" noChangeArrowheads="1"/>
          </p:cNvSpPr>
          <p:nvPr>
            <p:ph type="sldNum" sz="quarter" idx="12"/>
          </p:nvPr>
        </p:nvSpPr>
        <p:spPr>
          <a:ln/>
        </p:spPr>
        <p:txBody>
          <a:bodyPr/>
          <a:lstStyle>
            <a:lvl1pPr>
              <a:defRPr/>
            </a:lvl1pPr>
          </a:lstStyle>
          <a:p>
            <a:fld id="{73B2D951-CC03-45AF-8B60-E55CDC74B451}" type="slidenum">
              <a:rPr lang="en-US" altLang="zh-CN"/>
              <a:pPr/>
              <a:t>‹#›</a:t>
            </a:fld>
            <a:endParaRPr lang="en-US" altLang="zh-CN"/>
          </a:p>
        </p:txBody>
      </p:sp>
    </p:spTree>
    <p:extLst>
      <p:ext uri="{BB962C8B-B14F-4D97-AF65-F5344CB8AC3E}">
        <p14:creationId xmlns:p14="http://schemas.microsoft.com/office/powerpoint/2010/main" val="1333036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4FBC192-D3DA-47BD-87DC-8D07B7A3A1CF}"/>
              </a:ext>
            </a:extLst>
          </p:cNvPr>
          <p:cNvSpPr>
            <a:spLocks noGrp="1" noChangeArrowheads="1"/>
          </p:cNvSpPr>
          <p:nvPr>
            <p:ph type="dt" sz="half" idx="10"/>
          </p:nvPr>
        </p:nvSpPr>
        <p:spPr>
          <a:ln/>
        </p:spPr>
        <p:txBody>
          <a:bodyPr/>
          <a:lstStyle>
            <a:lvl1pPr>
              <a:defRPr/>
            </a:lvl1pPr>
          </a:lstStyle>
          <a:p>
            <a:pPr>
              <a:defRPr/>
            </a:pPr>
            <a:fld id="{56A65E65-2588-45A8-BF7E-9CE41329E9C4}" type="datetime1">
              <a:rPr lang="en-GB" altLang="zh-CN"/>
              <a:pPr>
                <a:defRPr/>
              </a:pPr>
              <a:t>23/02/2021</a:t>
            </a:fld>
            <a:endParaRPr lang="en-US" altLang="zh-CN"/>
          </a:p>
        </p:txBody>
      </p:sp>
      <p:sp>
        <p:nvSpPr>
          <p:cNvPr id="6" name="Rectangle 5">
            <a:extLst>
              <a:ext uri="{FF2B5EF4-FFF2-40B4-BE49-F238E27FC236}">
                <a16:creationId xmlns:a16="http://schemas.microsoft.com/office/drawing/2014/main" id="{922E3C1C-594A-468D-AD31-EF25E2A68C26}"/>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7" name="Rectangle 6">
            <a:extLst>
              <a:ext uri="{FF2B5EF4-FFF2-40B4-BE49-F238E27FC236}">
                <a16:creationId xmlns:a16="http://schemas.microsoft.com/office/drawing/2014/main" id="{A7CFED43-8F91-4C48-B88A-7AB22FE6C621}"/>
              </a:ext>
            </a:extLst>
          </p:cNvPr>
          <p:cNvSpPr>
            <a:spLocks noGrp="1" noChangeArrowheads="1"/>
          </p:cNvSpPr>
          <p:nvPr>
            <p:ph type="sldNum" sz="quarter" idx="12"/>
          </p:nvPr>
        </p:nvSpPr>
        <p:spPr>
          <a:ln/>
        </p:spPr>
        <p:txBody>
          <a:bodyPr/>
          <a:lstStyle>
            <a:lvl1pPr>
              <a:defRPr/>
            </a:lvl1pPr>
          </a:lstStyle>
          <a:p>
            <a:fld id="{6672E4DB-AB6F-4192-BF3A-D04B4743509C}" type="slidenum">
              <a:rPr lang="en-US" altLang="zh-CN"/>
              <a:pPr/>
              <a:t>‹#›</a:t>
            </a:fld>
            <a:endParaRPr lang="en-US" altLang="zh-CN"/>
          </a:p>
        </p:txBody>
      </p:sp>
    </p:spTree>
    <p:extLst>
      <p:ext uri="{BB962C8B-B14F-4D97-AF65-F5344CB8AC3E}">
        <p14:creationId xmlns:p14="http://schemas.microsoft.com/office/powerpoint/2010/main" val="3108371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579688F7-BF9E-4D3D-AA96-4BD41D73BD8F}"/>
              </a:ext>
            </a:extLst>
          </p:cNvPr>
          <p:cNvSpPr>
            <a:spLocks noGrp="1" noChangeArrowheads="1"/>
          </p:cNvSpPr>
          <p:nvPr>
            <p:ph type="dt" sz="half" idx="10"/>
          </p:nvPr>
        </p:nvSpPr>
        <p:spPr>
          <a:ln/>
        </p:spPr>
        <p:txBody>
          <a:bodyPr/>
          <a:lstStyle>
            <a:lvl1pPr>
              <a:defRPr/>
            </a:lvl1pPr>
          </a:lstStyle>
          <a:p>
            <a:pPr>
              <a:defRPr/>
            </a:pPr>
            <a:fld id="{2A37DBBF-998A-4818-A40F-64159385C794}" type="datetime1">
              <a:rPr lang="en-GB" altLang="zh-CN"/>
              <a:pPr>
                <a:defRPr/>
              </a:pPr>
              <a:t>23/02/2021</a:t>
            </a:fld>
            <a:endParaRPr lang="en-US" altLang="zh-CN"/>
          </a:p>
        </p:txBody>
      </p:sp>
      <p:sp>
        <p:nvSpPr>
          <p:cNvPr id="4" name="Rectangle 5">
            <a:extLst>
              <a:ext uri="{FF2B5EF4-FFF2-40B4-BE49-F238E27FC236}">
                <a16:creationId xmlns:a16="http://schemas.microsoft.com/office/drawing/2014/main" id="{1C3909DC-2F98-4A95-9BCD-A1EFC31F245D}"/>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5" name="Rectangle 6">
            <a:extLst>
              <a:ext uri="{FF2B5EF4-FFF2-40B4-BE49-F238E27FC236}">
                <a16:creationId xmlns:a16="http://schemas.microsoft.com/office/drawing/2014/main" id="{D0155040-DA7E-425A-9FE9-8A93F871486A}"/>
              </a:ext>
            </a:extLst>
          </p:cNvPr>
          <p:cNvSpPr>
            <a:spLocks noGrp="1" noChangeArrowheads="1"/>
          </p:cNvSpPr>
          <p:nvPr>
            <p:ph type="sldNum" sz="quarter" idx="12"/>
          </p:nvPr>
        </p:nvSpPr>
        <p:spPr>
          <a:ln/>
        </p:spPr>
        <p:txBody>
          <a:bodyPr/>
          <a:lstStyle>
            <a:lvl1pPr>
              <a:defRPr/>
            </a:lvl1pPr>
          </a:lstStyle>
          <a:p>
            <a:fld id="{19227BD9-5F70-4AD7-B73F-127FE80BD2BD}" type="slidenum">
              <a:rPr lang="en-US" altLang="zh-CN"/>
              <a:pPr/>
              <a:t>‹#›</a:t>
            </a:fld>
            <a:endParaRPr lang="en-US" altLang="zh-CN"/>
          </a:p>
        </p:txBody>
      </p:sp>
    </p:spTree>
    <p:extLst>
      <p:ext uri="{BB962C8B-B14F-4D97-AF65-F5344CB8AC3E}">
        <p14:creationId xmlns:p14="http://schemas.microsoft.com/office/powerpoint/2010/main" val="29420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F6A9543-DF38-423A-8258-463F9E0F7126}"/>
              </a:ext>
            </a:extLst>
          </p:cNvPr>
          <p:cNvSpPr>
            <a:spLocks noGrp="1" noChangeArrowheads="1"/>
          </p:cNvSpPr>
          <p:nvPr>
            <p:ph type="dt" sz="half" idx="10"/>
          </p:nvPr>
        </p:nvSpPr>
        <p:spPr>
          <a:ln/>
        </p:spPr>
        <p:txBody>
          <a:bodyPr/>
          <a:lstStyle>
            <a:lvl1pPr>
              <a:defRPr/>
            </a:lvl1pPr>
          </a:lstStyle>
          <a:p>
            <a:pPr>
              <a:defRPr/>
            </a:pPr>
            <a:fld id="{94D9C6EC-99C6-4CA8-8902-14C79B617608}" type="datetime1">
              <a:rPr lang="en-GB" altLang="zh-CN"/>
              <a:pPr>
                <a:defRPr/>
              </a:pPr>
              <a:t>23/02/2021</a:t>
            </a:fld>
            <a:endParaRPr lang="en-US" altLang="zh-CN"/>
          </a:p>
        </p:txBody>
      </p:sp>
      <p:sp>
        <p:nvSpPr>
          <p:cNvPr id="5" name="Rectangle 5">
            <a:extLst>
              <a:ext uri="{FF2B5EF4-FFF2-40B4-BE49-F238E27FC236}">
                <a16:creationId xmlns:a16="http://schemas.microsoft.com/office/drawing/2014/main" id="{BE8426DA-5823-4D3A-B058-2128B785303D}"/>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6" name="Rectangle 6">
            <a:extLst>
              <a:ext uri="{FF2B5EF4-FFF2-40B4-BE49-F238E27FC236}">
                <a16:creationId xmlns:a16="http://schemas.microsoft.com/office/drawing/2014/main" id="{B0CBAC40-F76B-447F-B1BF-3899C9520213}"/>
              </a:ext>
            </a:extLst>
          </p:cNvPr>
          <p:cNvSpPr>
            <a:spLocks noGrp="1" noChangeArrowheads="1"/>
          </p:cNvSpPr>
          <p:nvPr>
            <p:ph type="sldNum" sz="quarter" idx="12"/>
          </p:nvPr>
        </p:nvSpPr>
        <p:spPr>
          <a:ln/>
        </p:spPr>
        <p:txBody>
          <a:bodyPr/>
          <a:lstStyle>
            <a:lvl1pPr>
              <a:defRPr/>
            </a:lvl1pPr>
          </a:lstStyle>
          <a:p>
            <a:fld id="{6FC2D0D7-4598-4EAC-8754-58B2A74B655A}" type="slidenum">
              <a:rPr lang="en-US" altLang="zh-CN"/>
              <a:pPr/>
              <a:t>‹#›</a:t>
            </a:fld>
            <a:endParaRPr lang="en-US" altLang="zh-CN"/>
          </a:p>
        </p:txBody>
      </p:sp>
    </p:spTree>
    <p:extLst>
      <p:ext uri="{BB962C8B-B14F-4D97-AF65-F5344CB8AC3E}">
        <p14:creationId xmlns:p14="http://schemas.microsoft.com/office/powerpoint/2010/main" val="327011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FA1EC14-49B6-465B-B24E-C36B38ACF6E8}"/>
              </a:ext>
            </a:extLst>
          </p:cNvPr>
          <p:cNvSpPr>
            <a:spLocks noGrp="1" noChangeArrowheads="1"/>
          </p:cNvSpPr>
          <p:nvPr>
            <p:ph type="dt" sz="half" idx="10"/>
          </p:nvPr>
        </p:nvSpPr>
        <p:spPr>
          <a:ln/>
        </p:spPr>
        <p:txBody>
          <a:bodyPr/>
          <a:lstStyle>
            <a:lvl1pPr>
              <a:defRPr/>
            </a:lvl1pPr>
          </a:lstStyle>
          <a:p>
            <a:pPr>
              <a:defRPr/>
            </a:pPr>
            <a:fld id="{64ABA0CA-55BF-4D5D-A278-FCAE393EE6E5}" type="datetime1">
              <a:rPr lang="en-GB" altLang="zh-CN"/>
              <a:pPr>
                <a:defRPr/>
              </a:pPr>
              <a:t>23/02/2021</a:t>
            </a:fld>
            <a:endParaRPr lang="en-US" altLang="zh-CN"/>
          </a:p>
        </p:txBody>
      </p:sp>
      <p:sp>
        <p:nvSpPr>
          <p:cNvPr id="5" name="Rectangle 5">
            <a:extLst>
              <a:ext uri="{FF2B5EF4-FFF2-40B4-BE49-F238E27FC236}">
                <a16:creationId xmlns:a16="http://schemas.microsoft.com/office/drawing/2014/main" id="{CA678F01-B025-42E5-B31A-5F0DF283D9E9}"/>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6" name="Rectangle 6">
            <a:extLst>
              <a:ext uri="{FF2B5EF4-FFF2-40B4-BE49-F238E27FC236}">
                <a16:creationId xmlns:a16="http://schemas.microsoft.com/office/drawing/2014/main" id="{9EFBC48C-5F8A-4F6A-993A-B5F3779F075D}"/>
              </a:ext>
            </a:extLst>
          </p:cNvPr>
          <p:cNvSpPr>
            <a:spLocks noGrp="1" noChangeArrowheads="1"/>
          </p:cNvSpPr>
          <p:nvPr>
            <p:ph type="sldNum" sz="quarter" idx="12"/>
          </p:nvPr>
        </p:nvSpPr>
        <p:spPr>
          <a:ln/>
        </p:spPr>
        <p:txBody>
          <a:bodyPr/>
          <a:lstStyle>
            <a:lvl1pPr>
              <a:defRPr/>
            </a:lvl1pPr>
          </a:lstStyle>
          <a:p>
            <a:fld id="{3D54777F-E60C-44A4-9EC4-B2F8F2036430}" type="slidenum">
              <a:rPr lang="en-US" altLang="zh-CN"/>
              <a:pPr/>
              <a:t>‹#›</a:t>
            </a:fld>
            <a:endParaRPr lang="en-US" altLang="zh-CN"/>
          </a:p>
        </p:txBody>
      </p:sp>
    </p:spTree>
    <p:extLst>
      <p:ext uri="{BB962C8B-B14F-4D97-AF65-F5344CB8AC3E}">
        <p14:creationId xmlns:p14="http://schemas.microsoft.com/office/powerpoint/2010/main" val="317189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186BCCA-D10E-452F-9F05-3BFE8D6DF801}"/>
              </a:ext>
            </a:extLst>
          </p:cNvPr>
          <p:cNvSpPr>
            <a:spLocks noGrp="1" noChangeArrowheads="1"/>
          </p:cNvSpPr>
          <p:nvPr>
            <p:ph type="dt" sz="half" idx="10"/>
          </p:nvPr>
        </p:nvSpPr>
        <p:spPr>
          <a:ln/>
        </p:spPr>
        <p:txBody>
          <a:bodyPr/>
          <a:lstStyle>
            <a:lvl1pPr>
              <a:defRPr/>
            </a:lvl1pPr>
          </a:lstStyle>
          <a:p>
            <a:pPr>
              <a:defRPr/>
            </a:pPr>
            <a:fld id="{2D982349-3FE8-4F03-9DA3-760053F558AE}" type="datetime1">
              <a:rPr lang="en-GB" altLang="zh-CN"/>
              <a:pPr>
                <a:defRPr/>
              </a:pPr>
              <a:t>23/02/2021</a:t>
            </a:fld>
            <a:endParaRPr lang="en-US" altLang="zh-CN"/>
          </a:p>
        </p:txBody>
      </p:sp>
      <p:sp>
        <p:nvSpPr>
          <p:cNvPr id="6" name="Rectangle 5">
            <a:extLst>
              <a:ext uri="{FF2B5EF4-FFF2-40B4-BE49-F238E27FC236}">
                <a16:creationId xmlns:a16="http://schemas.microsoft.com/office/drawing/2014/main" id="{2F8CCEC0-C213-4E45-B1FA-6CC23A1B7FFD}"/>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7" name="Rectangle 6">
            <a:extLst>
              <a:ext uri="{FF2B5EF4-FFF2-40B4-BE49-F238E27FC236}">
                <a16:creationId xmlns:a16="http://schemas.microsoft.com/office/drawing/2014/main" id="{2BE784FB-A0A5-4CDF-B709-BEC52EA90FC3}"/>
              </a:ext>
            </a:extLst>
          </p:cNvPr>
          <p:cNvSpPr>
            <a:spLocks noGrp="1" noChangeArrowheads="1"/>
          </p:cNvSpPr>
          <p:nvPr>
            <p:ph type="sldNum" sz="quarter" idx="12"/>
          </p:nvPr>
        </p:nvSpPr>
        <p:spPr>
          <a:ln/>
        </p:spPr>
        <p:txBody>
          <a:bodyPr/>
          <a:lstStyle>
            <a:lvl1pPr>
              <a:defRPr/>
            </a:lvl1pPr>
          </a:lstStyle>
          <a:p>
            <a:fld id="{DDAAC0BF-FDD3-4B71-8ED1-4FB462EC9969}" type="slidenum">
              <a:rPr lang="en-US" altLang="zh-CN"/>
              <a:pPr/>
              <a:t>‹#›</a:t>
            </a:fld>
            <a:endParaRPr lang="en-US" altLang="zh-CN"/>
          </a:p>
        </p:txBody>
      </p:sp>
    </p:spTree>
    <p:extLst>
      <p:ext uri="{BB962C8B-B14F-4D97-AF65-F5344CB8AC3E}">
        <p14:creationId xmlns:p14="http://schemas.microsoft.com/office/powerpoint/2010/main" val="302403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91FE0CB-B1BB-457F-90E1-C7196225632E}"/>
              </a:ext>
            </a:extLst>
          </p:cNvPr>
          <p:cNvSpPr>
            <a:spLocks noGrp="1" noChangeArrowheads="1"/>
          </p:cNvSpPr>
          <p:nvPr>
            <p:ph type="dt" sz="half" idx="10"/>
          </p:nvPr>
        </p:nvSpPr>
        <p:spPr>
          <a:ln/>
        </p:spPr>
        <p:txBody>
          <a:bodyPr/>
          <a:lstStyle>
            <a:lvl1pPr>
              <a:defRPr/>
            </a:lvl1pPr>
          </a:lstStyle>
          <a:p>
            <a:pPr>
              <a:defRPr/>
            </a:pPr>
            <a:fld id="{EBB45C90-F81E-4EBA-A622-4EA311FD5AF2}" type="datetime1">
              <a:rPr lang="en-GB" altLang="zh-CN"/>
              <a:pPr>
                <a:defRPr/>
              </a:pPr>
              <a:t>23/02/2021</a:t>
            </a:fld>
            <a:endParaRPr lang="en-US" altLang="zh-CN"/>
          </a:p>
        </p:txBody>
      </p:sp>
      <p:sp>
        <p:nvSpPr>
          <p:cNvPr id="8" name="Rectangle 5">
            <a:extLst>
              <a:ext uri="{FF2B5EF4-FFF2-40B4-BE49-F238E27FC236}">
                <a16:creationId xmlns:a16="http://schemas.microsoft.com/office/drawing/2014/main" id="{994A556D-15C6-4010-B77E-EA29C51AF77A}"/>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9" name="Rectangle 6">
            <a:extLst>
              <a:ext uri="{FF2B5EF4-FFF2-40B4-BE49-F238E27FC236}">
                <a16:creationId xmlns:a16="http://schemas.microsoft.com/office/drawing/2014/main" id="{6E423254-579A-489D-A194-EA2745C5332C}"/>
              </a:ext>
            </a:extLst>
          </p:cNvPr>
          <p:cNvSpPr>
            <a:spLocks noGrp="1" noChangeArrowheads="1"/>
          </p:cNvSpPr>
          <p:nvPr>
            <p:ph type="sldNum" sz="quarter" idx="12"/>
          </p:nvPr>
        </p:nvSpPr>
        <p:spPr>
          <a:ln/>
        </p:spPr>
        <p:txBody>
          <a:bodyPr/>
          <a:lstStyle>
            <a:lvl1pPr>
              <a:defRPr/>
            </a:lvl1pPr>
          </a:lstStyle>
          <a:p>
            <a:fld id="{A62F4CF2-29E0-4BB9-A44B-61F77D378E5F}" type="slidenum">
              <a:rPr lang="en-US" altLang="zh-CN"/>
              <a:pPr/>
              <a:t>‹#›</a:t>
            </a:fld>
            <a:endParaRPr lang="en-US" altLang="zh-CN"/>
          </a:p>
        </p:txBody>
      </p:sp>
    </p:spTree>
    <p:extLst>
      <p:ext uri="{BB962C8B-B14F-4D97-AF65-F5344CB8AC3E}">
        <p14:creationId xmlns:p14="http://schemas.microsoft.com/office/powerpoint/2010/main" val="20944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69AFCD7-A415-4C02-8B78-730C9C08A503}"/>
              </a:ext>
            </a:extLst>
          </p:cNvPr>
          <p:cNvSpPr>
            <a:spLocks noGrp="1" noChangeArrowheads="1"/>
          </p:cNvSpPr>
          <p:nvPr>
            <p:ph type="dt" sz="half" idx="10"/>
          </p:nvPr>
        </p:nvSpPr>
        <p:spPr>
          <a:ln/>
        </p:spPr>
        <p:txBody>
          <a:bodyPr/>
          <a:lstStyle>
            <a:lvl1pPr>
              <a:defRPr/>
            </a:lvl1pPr>
          </a:lstStyle>
          <a:p>
            <a:pPr>
              <a:defRPr/>
            </a:pPr>
            <a:fld id="{BEEA0D7E-5DF3-4572-83BD-3BBC45FE208E}" type="datetime1">
              <a:rPr lang="en-GB" altLang="zh-CN"/>
              <a:pPr>
                <a:defRPr/>
              </a:pPr>
              <a:t>23/02/2021</a:t>
            </a:fld>
            <a:endParaRPr lang="en-US" altLang="zh-CN"/>
          </a:p>
        </p:txBody>
      </p:sp>
      <p:sp>
        <p:nvSpPr>
          <p:cNvPr id="4" name="Rectangle 5">
            <a:extLst>
              <a:ext uri="{FF2B5EF4-FFF2-40B4-BE49-F238E27FC236}">
                <a16:creationId xmlns:a16="http://schemas.microsoft.com/office/drawing/2014/main" id="{022AB8DC-A57D-4289-84AB-D92DD0B9CB9A}"/>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5" name="Rectangle 6">
            <a:extLst>
              <a:ext uri="{FF2B5EF4-FFF2-40B4-BE49-F238E27FC236}">
                <a16:creationId xmlns:a16="http://schemas.microsoft.com/office/drawing/2014/main" id="{A85B0690-DAA1-4571-8A25-8A05C3B378FE}"/>
              </a:ext>
            </a:extLst>
          </p:cNvPr>
          <p:cNvSpPr>
            <a:spLocks noGrp="1" noChangeArrowheads="1"/>
          </p:cNvSpPr>
          <p:nvPr>
            <p:ph type="sldNum" sz="quarter" idx="12"/>
          </p:nvPr>
        </p:nvSpPr>
        <p:spPr>
          <a:ln/>
        </p:spPr>
        <p:txBody>
          <a:bodyPr/>
          <a:lstStyle>
            <a:lvl1pPr>
              <a:defRPr/>
            </a:lvl1pPr>
          </a:lstStyle>
          <a:p>
            <a:fld id="{F372B1BB-445F-4BD9-85EF-3566C873671E}" type="slidenum">
              <a:rPr lang="en-US" altLang="zh-CN"/>
              <a:pPr/>
              <a:t>‹#›</a:t>
            </a:fld>
            <a:endParaRPr lang="en-US" altLang="zh-CN"/>
          </a:p>
        </p:txBody>
      </p:sp>
    </p:spTree>
    <p:extLst>
      <p:ext uri="{BB962C8B-B14F-4D97-AF65-F5344CB8AC3E}">
        <p14:creationId xmlns:p14="http://schemas.microsoft.com/office/powerpoint/2010/main" val="60941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5909AE1-E9FB-40AF-B346-3ECE0FA325F7}"/>
              </a:ext>
            </a:extLst>
          </p:cNvPr>
          <p:cNvSpPr>
            <a:spLocks noGrp="1" noChangeArrowheads="1"/>
          </p:cNvSpPr>
          <p:nvPr>
            <p:ph type="dt" sz="half" idx="10"/>
          </p:nvPr>
        </p:nvSpPr>
        <p:spPr>
          <a:ln/>
        </p:spPr>
        <p:txBody>
          <a:bodyPr/>
          <a:lstStyle>
            <a:lvl1pPr>
              <a:defRPr/>
            </a:lvl1pPr>
          </a:lstStyle>
          <a:p>
            <a:pPr>
              <a:defRPr/>
            </a:pPr>
            <a:fld id="{F3578EE1-A3A5-4E4E-A73D-63A092EABDB2}" type="datetime1">
              <a:rPr lang="en-GB" altLang="zh-CN"/>
              <a:pPr>
                <a:defRPr/>
              </a:pPr>
              <a:t>23/02/2021</a:t>
            </a:fld>
            <a:endParaRPr lang="en-US" altLang="zh-CN"/>
          </a:p>
        </p:txBody>
      </p:sp>
      <p:sp>
        <p:nvSpPr>
          <p:cNvPr id="3" name="Rectangle 5">
            <a:extLst>
              <a:ext uri="{FF2B5EF4-FFF2-40B4-BE49-F238E27FC236}">
                <a16:creationId xmlns:a16="http://schemas.microsoft.com/office/drawing/2014/main" id="{E5E26572-29DA-48AD-83F7-4888BCBF048D}"/>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4" name="Rectangle 6">
            <a:extLst>
              <a:ext uri="{FF2B5EF4-FFF2-40B4-BE49-F238E27FC236}">
                <a16:creationId xmlns:a16="http://schemas.microsoft.com/office/drawing/2014/main" id="{445B6F28-9F3C-4E4C-882B-EC696F973F14}"/>
              </a:ext>
            </a:extLst>
          </p:cNvPr>
          <p:cNvSpPr>
            <a:spLocks noGrp="1" noChangeArrowheads="1"/>
          </p:cNvSpPr>
          <p:nvPr>
            <p:ph type="sldNum" sz="quarter" idx="12"/>
          </p:nvPr>
        </p:nvSpPr>
        <p:spPr>
          <a:ln/>
        </p:spPr>
        <p:txBody>
          <a:bodyPr/>
          <a:lstStyle>
            <a:lvl1pPr>
              <a:defRPr/>
            </a:lvl1pPr>
          </a:lstStyle>
          <a:p>
            <a:fld id="{6F6A0638-A507-4378-9E7A-3923CDDF6403}" type="slidenum">
              <a:rPr lang="en-US" altLang="zh-CN"/>
              <a:pPr/>
              <a:t>‹#›</a:t>
            </a:fld>
            <a:endParaRPr lang="en-US" altLang="zh-CN"/>
          </a:p>
        </p:txBody>
      </p:sp>
    </p:spTree>
    <p:extLst>
      <p:ext uri="{BB962C8B-B14F-4D97-AF65-F5344CB8AC3E}">
        <p14:creationId xmlns:p14="http://schemas.microsoft.com/office/powerpoint/2010/main" val="83477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B37F241-83E2-4B80-ABEF-A8C93D68D5F4}"/>
              </a:ext>
            </a:extLst>
          </p:cNvPr>
          <p:cNvSpPr>
            <a:spLocks noGrp="1" noChangeArrowheads="1"/>
          </p:cNvSpPr>
          <p:nvPr>
            <p:ph type="dt" sz="half" idx="10"/>
          </p:nvPr>
        </p:nvSpPr>
        <p:spPr>
          <a:ln/>
        </p:spPr>
        <p:txBody>
          <a:bodyPr/>
          <a:lstStyle>
            <a:lvl1pPr>
              <a:defRPr/>
            </a:lvl1pPr>
          </a:lstStyle>
          <a:p>
            <a:pPr>
              <a:defRPr/>
            </a:pPr>
            <a:fld id="{3CA90DAD-2829-439A-B6C7-0DB2A0B5856F}" type="datetime1">
              <a:rPr lang="en-GB" altLang="zh-CN"/>
              <a:pPr>
                <a:defRPr/>
              </a:pPr>
              <a:t>23/02/2021</a:t>
            </a:fld>
            <a:endParaRPr lang="en-US" altLang="zh-CN"/>
          </a:p>
        </p:txBody>
      </p:sp>
      <p:sp>
        <p:nvSpPr>
          <p:cNvPr id="6" name="Rectangle 5">
            <a:extLst>
              <a:ext uri="{FF2B5EF4-FFF2-40B4-BE49-F238E27FC236}">
                <a16:creationId xmlns:a16="http://schemas.microsoft.com/office/drawing/2014/main" id="{541DBC41-72D4-492E-88A5-5545FE4F92E4}"/>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7" name="Rectangle 6">
            <a:extLst>
              <a:ext uri="{FF2B5EF4-FFF2-40B4-BE49-F238E27FC236}">
                <a16:creationId xmlns:a16="http://schemas.microsoft.com/office/drawing/2014/main" id="{C9D40237-A332-42C4-89E4-27F8C7C744F2}"/>
              </a:ext>
            </a:extLst>
          </p:cNvPr>
          <p:cNvSpPr>
            <a:spLocks noGrp="1" noChangeArrowheads="1"/>
          </p:cNvSpPr>
          <p:nvPr>
            <p:ph type="sldNum" sz="quarter" idx="12"/>
          </p:nvPr>
        </p:nvSpPr>
        <p:spPr>
          <a:ln/>
        </p:spPr>
        <p:txBody>
          <a:bodyPr/>
          <a:lstStyle>
            <a:lvl1pPr>
              <a:defRPr/>
            </a:lvl1pPr>
          </a:lstStyle>
          <a:p>
            <a:fld id="{7E1F466C-512C-414C-A48C-E0CA55B9A3B4}" type="slidenum">
              <a:rPr lang="en-US" altLang="zh-CN"/>
              <a:pPr/>
              <a:t>‹#›</a:t>
            </a:fld>
            <a:endParaRPr lang="en-US" altLang="zh-CN"/>
          </a:p>
        </p:txBody>
      </p:sp>
    </p:spTree>
    <p:extLst>
      <p:ext uri="{BB962C8B-B14F-4D97-AF65-F5344CB8AC3E}">
        <p14:creationId xmlns:p14="http://schemas.microsoft.com/office/powerpoint/2010/main" val="166746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3867225-4D50-43F0-8DC7-88D944322DAE}"/>
              </a:ext>
            </a:extLst>
          </p:cNvPr>
          <p:cNvSpPr>
            <a:spLocks noGrp="1" noChangeArrowheads="1"/>
          </p:cNvSpPr>
          <p:nvPr>
            <p:ph type="dt" sz="half" idx="10"/>
          </p:nvPr>
        </p:nvSpPr>
        <p:spPr>
          <a:ln/>
        </p:spPr>
        <p:txBody>
          <a:bodyPr/>
          <a:lstStyle>
            <a:lvl1pPr>
              <a:defRPr/>
            </a:lvl1pPr>
          </a:lstStyle>
          <a:p>
            <a:pPr>
              <a:defRPr/>
            </a:pPr>
            <a:fld id="{0FAE3AD1-A891-4001-AD83-82971B443EBD}" type="datetime1">
              <a:rPr lang="en-GB" altLang="zh-CN"/>
              <a:pPr>
                <a:defRPr/>
              </a:pPr>
              <a:t>23/02/2021</a:t>
            </a:fld>
            <a:endParaRPr lang="en-US" altLang="zh-CN"/>
          </a:p>
        </p:txBody>
      </p:sp>
      <p:sp>
        <p:nvSpPr>
          <p:cNvPr id="6" name="Rectangle 5">
            <a:extLst>
              <a:ext uri="{FF2B5EF4-FFF2-40B4-BE49-F238E27FC236}">
                <a16:creationId xmlns:a16="http://schemas.microsoft.com/office/drawing/2014/main" id="{663D9DED-5D56-4C7B-AE7E-2DBEACDAD90C}"/>
              </a:ext>
            </a:extLst>
          </p:cNvPr>
          <p:cNvSpPr>
            <a:spLocks noGrp="1" noChangeArrowheads="1"/>
          </p:cNvSpPr>
          <p:nvPr>
            <p:ph type="ftr" sz="quarter" idx="11"/>
          </p:nvPr>
        </p:nvSpPr>
        <p:spPr>
          <a:ln/>
        </p:spPr>
        <p:txBody>
          <a:bodyPr/>
          <a:lstStyle>
            <a:lvl1pPr>
              <a:defRPr/>
            </a:lvl1pPr>
          </a:lstStyle>
          <a:p>
            <a:pPr>
              <a:defRPr/>
            </a:pPr>
            <a:r>
              <a:rPr lang="en-US" altLang="zh-CN"/>
              <a:t>www.uic.edu.hk/~xlpeng</a:t>
            </a:r>
          </a:p>
        </p:txBody>
      </p:sp>
      <p:sp>
        <p:nvSpPr>
          <p:cNvPr id="7" name="Rectangle 6">
            <a:extLst>
              <a:ext uri="{FF2B5EF4-FFF2-40B4-BE49-F238E27FC236}">
                <a16:creationId xmlns:a16="http://schemas.microsoft.com/office/drawing/2014/main" id="{5E9556CA-00B8-4811-B0D7-E3972DB89D2C}"/>
              </a:ext>
            </a:extLst>
          </p:cNvPr>
          <p:cNvSpPr>
            <a:spLocks noGrp="1" noChangeArrowheads="1"/>
          </p:cNvSpPr>
          <p:nvPr>
            <p:ph type="sldNum" sz="quarter" idx="12"/>
          </p:nvPr>
        </p:nvSpPr>
        <p:spPr>
          <a:ln/>
        </p:spPr>
        <p:txBody>
          <a:bodyPr/>
          <a:lstStyle>
            <a:lvl1pPr>
              <a:defRPr/>
            </a:lvl1pPr>
          </a:lstStyle>
          <a:p>
            <a:fld id="{5730C4E7-84EF-4F88-B74F-8117489D7487}" type="slidenum">
              <a:rPr lang="en-US" altLang="zh-CN"/>
              <a:pPr/>
              <a:t>‹#›</a:t>
            </a:fld>
            <a:endParaRPr lang="en-US" altLang="zh-CN"/>
          </a:p>
        </p:txBody>
      </p:sp>
    </p:spTree>
    <p:extLst>
      <p:ext uri="{BB962C8B-B14F-4D97-AF65-F5344CB8AC3E}">
        <p14:creationId xmlns:p14="http://schemas.microsoft.com/office/powerpoint/2010/main" val="225413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4DD7A4E-ED14-466D-8445-0188F42D92FB}"/>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单击此处编辑母版标题样式</a:t>
            </a:r>
          </a:p>
        </p:txBody>
      </p:sp>
      <p:sp>
        <p:nvSpPr>
          <p:cNvPr id="1027" name="Rectangle 3">
            <a:extLst>
              <a:ext uri="{FF2B5EF4-FFF2-40B4-BE49-F238E27FC236}">
                <a16:creationId xmlns:a16="http://schemas.microsoft.com/office/drawing/2014/main" id="{C6A355D7-4CE6-40D5-A786-33D8E31C4288}"/>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31748" name="Rectangle 4">
            <a:extLst>
              <a:ext uri="{FF2B5EF4-FFF2-40B4-BE49-F238E27FC236}">
                <a16:creationId xmlns:a16="http://schemas.microsoft.com/office/drawing/2014/main" id="{32849E4B-0AAA-4D6F-9053-3E8D9F56D0FB}"/>
              </a:ext>
            </a:extLst>
          </p:cNvPr>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sz="1200">
                <a:latin typeface="Garamond" panose="02020404030301010803" pitchFamily="18" charset="0"/>
              </a:defRPr>
            </a:lvl1pPr>
          </a:lstStyle>
          <a:p>
            <a:pPr>
              <a:defRPr/>
            </a:pPr>
            <a:fld id="{DBA953A4-CCE1-46D9-8997-4BEB4F975982}" type="datetime1">
              <a:rPr lang="en-GB" altLang="zh-CN"/>
              <a:pPr>
                <a:defRPr/>
              </a:pPr>
              <a:t>23/02/2021</a:t>
            </a:fld>
            <a:endParaRPr lang="en-US" altLang="zh-CN"/>
          </a:p>
        </p:txBody>
      </p:sp>
      <p:sp>
        <p:nvSpPr>
          <p:cNvPr id="31749" name="Rectangle 5">
            <a:extLst>
              <a:ext uri="{FF2B5EF4-FFF2-40B4-BE49-F238E27FC236}">
                <a16:creationId xmlns:a16="http://schemas.microsoft.com/office/drawing/2014/main" id="{32A54F0F-D768-40E6-ACA0-F3F366B66A90}"/>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spcBef>
                <a:spcPct val="0"/>
              </a:spcBef>
              <a:buClrTx/>
              <a:buSzTx/>
              <a:buFontTx/>
              <a:buNone/>
              <a:defRPr sz="1200">
                <a:latin typeface="+mj-lt"/>
                <a:ea typeface="宋体" pitchFamily="2" charset="-122"/>
                <a:cs typeface="+mn-cs"/>
              </a:defRPr>
            </a:lvl1pPr>
          </a:lstStyle>
          <a:p>
            <a:pPr>
              <a:defRPr/>
            </a:pPr>
            <a:r>
              <a:rPr lang="en-US" altLang="zh-CN"/>
              <a:t>www.uic.edu.hk/~xlpeng</a:t>
            </a:r>
          </a:p>
        </p:txBody>
      </p:sp>
      <p:sp>
        <p:nvSpPr>
          <p:cNvPr id="31750" name="Rectangle 6">
            <a:extLst>
              <a:ext uri="{FF2B5EF4-FFF2-40B4-BE49-F238E27FC236}">
                <a16:creationId xmlns:a16="http://schemas.microsoft.com/office/drawing/2014/main" id="{B3D70CE0-EC3F-40B2-B235-51699E758105}"/>
              </a:ext>
            </a:extLst>
          </p:cNvPr>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fld id="{ADEDB284-8D03-4FA4-916A-4F3A37BDB321}" type="slidenum">
              <a:rPr lang="en-US" altLang="zh-CN"/>
              <a:pPr/>
              <a:t>‹#›</a:t>
            </a:fld>
            <a:endParaRPr lang="en-US" altLang="zh-CN"/>
          </a:p>
        </p:txBody>
      </p:sp>
      <p:sp>
        <p:nvSpPr>
          <p:cNvPr id="1031" name="Freeform 7">
            <a:extLst>
              <a:ext uri="{FF2B5EF4-FFF2-40B4-BE49-F238E27FC236}">
                <a16:creationId xmlns:a16="http://schemas.microsoft.com/office/drawing/2014/main" id="{C09A565B-8371-413E-8CE3-7F7923666EE3}"/>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HK"/>
          </a:p>
        </p:txBody>
      </p:sp>
      <p:sp>
        <p:nvSpPr>
          <p:cNvPr id="1032" name="Line 8">
            <a:extLst>
              <a:ext uri="{FF2B5EF4-FFF2-40B4-BE49-F238E27FC236}">
                <a16:creationId xmlns:a16="http://schemas.microsoft.com/office/drawing/2014/main" id="{9E83A345-05F1-47EF-9374-5A9D32EF4F58}"/>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HK"/>
          </a:p>
        </p:txBody>
      </p:sp>
    </p:spTree>
  </p:cSld>
  <p:clrMap bg1="lt1" tx1="dk1" bg2="lt2" tx2="dk2" accent1="accent1" accent2="accent2" accent3="accent3" accent4="accent4" accent5="accent5" accent6="accent6" hlink="hlink" folHlink="folHlink"/>
  <p:sldLayoutIdLst>
    <p:sldLayoutId id="2147483892"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Lst>
  <p:hf hdr="0" ftr="0"/>
  <p:txStyles>
    <p:titleStyle>
      <a:lvl1pPr algn="l" rtl="0" eaLnBrk="0" fontAlgn="base" hangingPunct="0">
        <a:spcBef>
          <a:spcPct val="0"/>
        </a:spcBef>
        <a:spcAft>
          <a:spcPct val="0"/>
        </a:spcAft>
        <a:defRPr kumimoji="1" sz="4200">
          <a:solidFill>
            <a:schemeClr val="tx2"/>
          </a:solidFill>
          <a:latin typeface="+mj-lt"/>
          <a:ea typeface="PMingLiU" panose="02020500000000000000" pitchFamily="18" charset="-120"/>
          <a:cs typeface="宋体" charset="0"/>
        </a:defRPr>
      </a:lvl1pPr>
      <a:lvl2pPr algn="l" rtl="0" eaLnBrk="0" fontAlgn="base" hangingPunct="0">
        <a:spcBef>
          <a:spcPct val="0"/>
        </a:spcBef>
        <a:spcAft>
          <a:spcPct val="0"/>
        </a:spcAft>
        <a:defRPr kumimoji="1" sz="4200">
          <a:solidFill>
            <a:schemeClr val="tx2"/>
          </a:solidFill>
          <a:latin typeface="Garamond" pitchFamily="18" charset="0"/>
          <a:ea typeface="PMingLiU" panose="02020500000000000000" pitchFamily="18" charset="-120"/>
          <a:cs typeface="宋体" charset="0"/>
        </a:defRPr>
      </a:lvl2pPr>
      <a:lvl3pPr algn="l" rtl="0" eaLnBrk="0" fontAlgn="base" hangingPunct="0">
        <a:spcBef>
          <a:spcPct val="0"/>
        </a:spcBef>
        <a:spcAft>
          <a:spcPct val="0"/>
        </a:spcAft>
        <a:defRPr kumimoji="1" sz="4200">
          <a:solidFill>
            <a:schemeClr val="tx2"/>
          </a:solidFill>
          <a:latin typeface="Garamond" pitchFamily="18" charset="0"/>
          <a:ea typeface="PMingLiU" panose="02020500000000000000" pitchFamily="18" charset="-120"/>
          <a:cs typeface="宋体" charset="0"/>
        </a:defRPr>
      </a:lvl3pPr>
      <a:lvl4pPr algn="l" rtl="0" eaLnBrk="0" fontAlgn="base" hangingPunct="0">
        <a:spcBef>
          <a:spcPct val="0"/>
        </a:spcBef>
        <a:spcAft>
          <a:spcPct val="0"/>
        </a:spcAft>
        <a:defRPr kumimoji="1" sz="4200">
          <a:solidFill>
            <a:schemeClr val="tx2"/>
          </a:solidFill>
          <a:latin typeface="Garamond" pitchFamily="18" charset="0"/>
          <a:ea typeface="PMingLiU" panose="02020500000000000000" pitchFamily="18" charset="-120"/>
          <a:cs typeface="宋体" charset="0"/>
        </a:defRPr>
      </a:lvl4pPr>
      <a:lvl5pPr algn="l" rtl="0" eaLnBrk="0" fontAlgn="base" hangingPunct="0">
        <a:spcBef>
          <a:spcPct val="0"/>
        </a:spcBef>
        <a:spcAft>
          <a:spcPct val="0"/>
        </a:spcAft>
        <a:defRPr kumimoji="1" sz="4200">
          <a:solidFill>
            <a:schemeClr val="tx2"/>
          </a:solidFill>
          <a:latin typeface="Garamond" pitchFamily="18" charset="0"/>
          <a:ea typeface="PMingLiU" panose="02020500000000000000" pitchFamily="18" charset="-120"/>
          <a:cs typeface="宋体" charset="0"/>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PMingLiU" panose="02020500000000000000" pitchFamily="18" charset="-120"/>
          <a:cs typeface="宋体" charset="0"/>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mn-ea"/>
          <a:cs typeface="宋体" charset="0"/>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mn-ea"/>
          <a:cs typeface="宋体" charset="0"/>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cs typeface="宋体" charset="0"/>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cs typeface="宋体"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yizhao@uic.edu.cn" TargetMode="External"/><Relationship Id="rId2" Type="http://schemas.openxmlformats.org/officeDocument/2006/relationships/hyperlink" Target="mailto:jingjinwu@uic.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comap.com/" TargetMode="External"/><Relationship Id="rId2" Type="http://schemas.openxmlformats.org/officeDocument/2006/relationships/hyperlink" Target="http://www.mathmodels.org/" TargetMode="External"/><Relationship Id="rId1" Type="http://schemas.openxmlformats.org/officeDocument/2006/relationships/slideLayout" Target="../slideLayouts/slideLayout2.xml"/><Relationship Id="rId6" Type="http://schemas.openxmlformats.org/officeDocument/2006/relationships/hyperlink" Target="http://www.shumo.com/" TargetMode="External"/><Relationship Id="rId5" Type="http://schemas.openxmlformats.org/officeDocument/2006/relationships/hyperlink" Target="http://mcm.ustc.edu.cn/" TargetMode="External"/><Relationship Id="rId4" Type="http://schemas.openxmlformats.org/officeDocument/2006/relationships/hyperlink" Target="http://mcm.edu.c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a:extLst>
              <a:ext uri="{FF2B5EF4-FFF2-40B4-BE49-F238E27FC236}">
                <a16:creationId xmlns:a16="http://schemas.microsoft.com/office/drawing/2014/main" id="{7242191C-83B3-4B77-AB5C-896596BC7C9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B4409A18-A404-4366-8C93-0EE033D0209A}"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5123" name="Slide Number Placeholder 5">
            <a:extLst>
              <a:ext uri="{FF2B5EF4-FFF2-40B4-BE49-F238E27FC236}">
                <a16:creationId xmlns:a16="http://schemas.microsoft.com/office/drawing/2014/main" id="{D204805E-9D94-4C99-B48C-4D93AE5553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575377BB-F916-4AB3-ADFB-DCC08FE7076F}"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1</a:t>
            </a:fld>
            <a:endParaRPr kumimoji="0" lang="en-US" altLang="zh-CN" sz="1200">
              <a:latin typeface="Garamond" panose="02020404030301010803" pitchFamily="18" charset="0"/>
              <a:ea typeface="宋体" panose="02010600030101010101" pitchFamily="2" charset="-122"/>
            </a:endParaRPr>
          </a:p>
        </p:txBody>
      </p:sp>
      <p:sp>
        <p:nvSpPr>
          <p:cNvPr id="5124" name="Rectangle 2">
            <a:extLst>
              <a:ext uri="{FF2B5EF4-FFF2-40B4-BE49-F238E27FC236}">
                <a16:creationId xmlns:a16="http://schemas.microsoft.com/office/drawing/2014/main" id="{D9C00C75-DFCD-4C3A-A41E-A3434741D562}"/>
              </a:ext>
            </a:extLst>
          </p:cNvPr>
          <p:cNvSpPr>
            <a:spLocks noGrp="1" noChangeArrowheads="1"/>
          </p:cNvSpPr>
          <p:nvPr>
            <p:ph type="title"/>
          </p:nvPr>
        </p:nvSpPr>
        <p:spPr>
          <a:xfrm>
            <a:off x="755650" y="1628775"/>
            <a:ext cx="7772400" cy="785813"/>
          </a:xfrm>
        </p:spPr>
        <p:txBody>
          <a:bodyPr/>
          <a:lstStyle/>
          <a:p>
            <a:pPr eaLnBrk="1" hangingPunct="1"/>
            <a:r>
              <a:rPr kumimoji="0" lang="en-US" altLang="zh-TW" sz="3800" b="1">
                <a:ea typeface="宋体" panose="02010600030101010101" pitchFamily="2" charset="-122"/>
                <a:cs typeface="宋体" panose="02010600030101010101" pitchFamily="2" charset="-122"/>
              </a:rPr>
              <a:t>Math</a:t>
            </a:r>
            <a:r>
              <a:rPr kumimoji="0" lang="en-US" altLang="zh-CN" sz="3800" b="1">
                <a:ea typeface="宋体" panose="02010600030101010101" pitchFamily="2" charset="-122"/>
                <a:cs typeface="宋体" panose="02010600030101010101" pitchFamily="2" charset="-122"/>
              </a:rPr>
              <a:t> 4063</a:t>
            </a:r>
            <a:r>
              <a:rPr kumimoji="0" lang="zh-CN" altLang="en-US" sz="3800" b="1">
                <a:ea typeface="宋体" panose="02010600030101010101" pitchFamily="2" charset="-122"/>
                <a:cs typeface="宋体" panose="02010600030101010101" pitchFamily="2" charset="-122"/>
              </a:rPr>
              <a:t> </a:t>
            </a:r>
            <a:r>
              <a:rPr kumimoji="0" lang="en-US" altLang="zh-CN" sz="3800" b="1">
                <a:ea typeface="宋体" panose="02010600030101010101" pitchFamily="2" charset="-122"/>
                <a:cs typeface="宋体" panose="02010600030101010101" pitchFamily="2" charset="-122"/>
              </a:rPr>
              <a:t>Case</a:t>
            </a:r>
            <a:r>
              <a:rPr kumimoji="0" lang="zh-CN" altLang="en-US" sz="3800" b="1">
                <a:ea typeface="宋体" panose="02010600030101010101" pitchFamily="2" charset="-122"/>
                <a:cs typeface="宋体" panose="02010600030101010101" pitchFamily="2" charset="-122"/>
              </a:rPr>
              <a:t> </a:t>
            </a:r>
            <a:r>
              <a:rPr kumimoji="0" lang="en-US" altLang="zh-CN" sz="3800" b="1">
                <a:ea typeface="宋体" panose="02010600030101010101" pitchFamily="2" charset="-122"/>
                <a:cs typeface="宋体" panose="02010600030101010101" pitchFamily="2" charset="-122"/>
              </a:rPr>
              <a:t>Studies</a:t>
            </a:r>
            <a:r>
              <a:rPr kumimoji="0" lang="zh-CN" altLang="en-US" sz="3800" b="1">
                <a:ea typeface="宋体" panose="02010600030101010101" pitchFamily="2" charset="-122"/>
                <a:cs typeface="宋体" panose="02010600030101010101" pitchFamily="2" charset="-122"/>
              </a:rPr>
              <a:t> </a:t>
            </a:r>
            <a:r>
              <a:rPr kumimoji="0" lang="en-US" altLang="zh-CN" sz="3800" b="1">
                <a:ea typeface="宋体" panose="02010600030101010101" pitchFamily="2" charset="-122"/>
                <a:cs typeface="宋体" panose="02010600030101010101" pitchFamily="2" charset="-122"/>
              </a:rPr>
              <a:t>in</a:t>
            </a:r>
            <a:r>
              <a:rPr kumimoji="0" lang="zh-CN" altLang="en-US" sz="3800" b="1">
                <a:ea typeface="宋体" panose="02010600030101010101" pitchFamily="2" charset="-122"/>
                <a:cs typeface="宋体" panose="02010600030101010101" pitchFamily="2" charset="-122"/>
              </a:rPr>
              <a:t> </a:t>
            </a:r>
            <a:r>
              <a:rPr kumimoji="0" lang="en-US" altLang="zh-CN" sz="3800" b="1">
                <a:ea typeface="宋体" panose="02010600030101010101" pitchFamily="2" charset="-122"/>
                <a:cs typeface="宋体" panose="02010600030101010101" pitchFamily="2" charset="-122"/>
              </a:rPr>
              <a:t>Mathematical</a:t>
            </a:r>
            <a:r>
              <a:rPr kumimoji="0" lang="zh-CN" altLang="en-US" sz="3800" b="1">
                <a:ea typeface="宋体" panose="02010600030101010101" pitchFamily="2" charset="-122"/>
                <a:cs typeface="宋体" panose="02010600030101010101" pitchFamily="2" charset="-122"/>
              </a:rPr>
              <a:t> </a:t>
            </a:r>
            <a:r>
              <a:rPr kumimoji="0" lang="en-US" altLang="zh-CN" sz="3800" b="1">
                <a:ea typeface="宋体" panose="02010600030101010101" pitchFamily="2" charset="-122"/>
                <a:cs typeface="宋体" panose="02010600030101010101" pitchFamily="2" charset="-122"/>
              </a:rPr>
              <a:t>Modeling</a:t>
            </a:r>
            <a:endParaRPr kumimoji="0" lang="en-US" altLang="zh-TW" sz="3800" b="1">
              <a:solidFill>
                <a:schemeClr val="tx1"/>
              </a:solidFill>
              <a:ea typeface="宋体" panose="02010600030101010101" pitchFamily="2" charset="-122"/>
              <a:cs typeface="宋体" panose="02010600030101010101" pitchFamily="2" charset="-122"/>
            </a:endParaRPr>
          </a:p>
        </p:txBody>
      </p:sp>
      <p:sp>
        <p:nvSpPr>
          <p:cNvPr id="5125" name="Rectangle 3">
            <a:extLst>
              <a:ext uri="{FF2B5EF4-FFF2-40B4-BE49-F238E27FC236}">
                <a16:creationId xmlns:a16="http://schemas.microsoft.com/office/drawing/2014/main" id="{FF86D3B9-7BC9-4468-BA02-481D79B35CEB}"/>
              </a:ext>
            </a:extLst>
          </p:cNvPr>
          <p:cNvSpPr>
            <a:spLocks noGrp="1" noChangeArrowheads="1"/>
          </p:cNvSpPr>
          <p:nvPr>
            <p:ph type="body" idx="1"/>
          </p:nvPr>
        </p:nvSpPr>
        <p:spPr>
          <a:xfrm>
            <a:off x="3975100" y="2492375"/>
            <a:ext cx="4989388" cy="2438400"/>
          </a:xfrm>
        </p:spPr>
        <p:txBody>
          <a:bodyPr/>
          <a:lstStyle/>
          <a:p>
            <a:pPr eaLnBrk="1" hangingPunct="1">
              <a:lnSpc>
                <a:spcPct val="90000"/>
              </a:lnSpc>
              <a:buFont typeface="Wingdings" panose="05000000000000000000" pitchFamily="2" charset="2"/>
              <a:buNone/>
            </a:pPr>
            <a:endParaRPr kumimoji="0" lang="en-US" altLang="zh-TW" sz="2800" dirty="0">
              <a:solidFill>
                <a:srgbClr val="003399"/>
              </a:solidFill>
              <a:cs typeface="宋体" panose="02010600030101010101" pitchFamily="2" charset="-122"/>
            </a:endParaRPr>
          </a:p>
          <a:p>
            <a:pPr eaLnBrk="1" hangingPunct="1">
              <a:lnSpc>
                <a:spcPct val="90000"/>
              </a:lnSpc>
              <a:buFont typeface="Wingdings" panose="05000000000000000000" pitchFamily="2" charset="2"/>
              <a:buNone/>
            </a:pPr>
            <a:r>
              <a:rPr kumimoji="0" lang="en-US" altLang="zh-TW" sz="2800" dirty="0">
                <a:solidFill>
                  <a:srgbClr val="003399"/>
                </a:solidFill>
                <a:cs typeface="宋体" panose="02010600030101010101" pitchFamily="2" charset="-122"/>
              </a:rPr>
              <a:t>Instructor</a:t>
            </a:r>
            <a:r>
              <a:rPr kumimoji="0" lang="en-US" altLang="zh-CN" sz="2800" dirty="0">
                <a:solidFill>
                  <a:srgbClr val="003399"/>
                </a:solidFill>
                <a:cs typeface="宋体" panose="02010600030101010101" pitchFamily="2" charset="-122"/>
              </a:rPr>
              <a:t>:</a:t>
            </a:r>
            <a:r>
              <a:rPr kumimoji="0" lang="zh-CN" altLang="en-US" sz="2800" dirty="0">
                <a:solidFill>
                  <a:srgbClr val="003399"/>
                </a:solidFill>
                <a:cs typeface="宋体" panose="02010600030101010101" pitchFamily="2" charset="-122"/>
              </a:rPr>
              <a:t> </a:t>
            </a:r>
            <a:r>
              <a:rPr kumimoji="0" lang="en-US" altLang="zh-CN" sz="2800" dirty="0">
                <a:solidFill>
                  <a:srgbClr val="003399"/>
                </a:solidFill>
                <a:cs typeface="宋体" panose="02010600030101010101" pitchFamily="2" charset="-122"/>
              </a:rPr>
              <a:t>Dr.</a:t>
            </a:r>
            <a:r>
              <a:rPr kumimoji="0" lang="zh-CN" altLang="en-US" sz="2800" dirty="0">
                <a:solidFill>
                  <a:srgbClr val="003399"/>
                </a:solidFill>
                <a:cs typeface="宋体" panose="02010600030101010101" pitchFamily="2" charset="-122"/>
              </a:rPr>
              <a:t> </a:t>
            </a:r>
            <a:r>
              <a:rPr kumimoji="0" lang="en-US" altLang="zh-CN" sz="2800" dirty="0">
                <a:solidFill>
                  <a:srgbClr val="003399"/>
                </a:solidFill>
                <a:cs typeface="宋体" panose="02010600030101010101" pitchFamily="2" charset="-122"/>
              </a:rPr>
              <a:t>Timothy</a:t>
            </a:r>
            <a:r>
              <a:rPr kumimoji="0" lang="zh-CN" altLang="en-US" sz="2800" dirty="0">
                <a:solidFill>
                  <a:srgbClr val="003399"/>
                </a:solidFill>
                <a:cs typeface="宋体" panose="02010600030101010101" pitchFamily="2" charset="-122"/>
              </a:rPr>
              <a:t> </a:t>
            </a:r>
            <a:r>
              <a:rPr kumimoji="0" lang="en-US" altLang="zh-CN" sz="2800" dirty="0">
                <a:solidFill>
                  <a:srgbClr val="003399"/>
                </a:solidFill>
                <a:cs typeface="宋体" panose="02010600030101010101" pitchFamily="2" charset="-122"/>
              </a:rPr>
              <a:t>Wu</a:t>
            </a:r>
            <a:endParaRPr kumimoji="0" lang="en-US" altLang="zh-TW" sz="2800" dirty="0">
              <a:solidFill>
                <a:srgbClr val="003399"/>
              </a:solidFill>
              <a:cs typeface="宋体" panose="02010600030101010101" pitchFamily="2" charset="-122"/>
            </a:endParaRPr>
          </a:p>
          <a:p>
            <a:pPr eaLnBrk="1" hangingPunct="1">
              <a:lnSpc>
                <a:spcPct val="90000"/>
              </a:lnSpc>
              <a:buFont typeface="Wingdings" panose="05000000000000000000" pitchFamily="2" charset="2"/>
              <a:buNone/>
            </a:pPr>
            <a:r>
              <a:rPr kumimoji="0" lang="en-US" altLang="zh-TW" sz="2800" dirty="0">
                <a:solidFill>
                  <a:srgbClr val="003399"/>
                </a:solidFill>
                <a:cs typeface="宋体" panose="02010600030101010101" pitchFamily="2" charset="-122"/>
              </a:rPr>
              <a:t>Email</a:t>
            </a:r>
            <a:r>
              <a:rPr kumimoji="0" lang="en-US" altLang="zh-CN" sz="2800" dirty="0">
                <a:solidFill>
                  <a:srgbClr val="003399"/>
                </a:solidFill>
                <a:cs typeface="宋体" panose="02010600030101010101" pitchFamily="2" charset="-122"/>
              </a:rPr>
              <a:t>:</a:t>
            </a:r>
            <a:r>
              <a:rPr kumimoji="0" lang="zh-CN" altLang="en-US" sz="2800" dirty="0">
                <a:solidFill>
                  <a:srgbClr val="003399"/>
                </a:solidFill>
                <a:cs typeface="宋体" panose="02010600030101010101" pitchFamily="2" charset="-122"/>
              </a:rPr>
              <a:t> </a:t>
            </a:r>
            <a:r>
              <a:rPr kumimoji="0" lang="en-US" altLang="zh-TW" sz="2800" dirty="0">
                <a:solidFill>
                  <a:srgbClr val="003399"/>
                </a:solidFill>
                <a:cs typeface="宋体" panose="02010600030101010101" pitchFamily="2" charset="-122"/>
                <a:hlinkClick r:id="rId2"/>
              </a:rPr>
              <a:t>jingjinwu</a:t>
            </a:r>
            <a:r>
              <a:rPr kumimoji="0" lang="en-US" altLang="zh-CN" sz="2800" dirty="0">
                <a:solidFill>
                  <a:srgbClr val="003399"/>
                </a:solidFill>
                <a:cs typeface="宋体" panose="02010600030101010101" pitchFamily="2" charset="-122"/>
                <a:hlinkClick r:id="rId2"/>
              </a:rPr>
              <a:t>@uic.edu.cn</a:t>
            </a:r>
            <a:r>
              <a:rPr kumimoji="0" lang="en-US" altLang="zh-CN" sz="2800" dirty="0">
                <a:solidFill>
                  <a:srgbClr val="003399"/>
                </a:solidFill>
                <a:cs typeface="宋体" panose="02010600030101010101" pitchFamily="2" charset="-122"/>
              </a:rPr>
              <a:t> </a:t>
            </a:r>
          </a:p>
          <a:p>
            <a:pPr eaLnBrk="1" hangingPunct="1">
              <a:lnSpc>
                <a:spcPct val="90000"/>
              </a:lnSpc>
              <a:buFont typeface="Wingdings" panose="05000000000000000000" pitchFamily="2" charset="2"/>
              <a:buNone/>
            </a:pPr>
            <a:r>
              <a:rPr kumimoji="0" lang="en-US" altLang="zh-TW" sz="2800" dirty="0">
                <a:solidFill>
                  <a:srgbClr val="003399"/>
                </a:solidFill>
                <a:cs typeface="宋体" panose="02010600030101010101" pitchFamily="2" charset="-122"/>
              </a:rPr>
              <a:t>O</a:t>
            </a:r>
            <a:r>
              <a:rPr kumimoji="0" lang="en-US" altLang="zh-CN" sz="2800" dirty="0">
                <a:solidFill>
                  <a:srgbClr val="003399"/>
                </a:solidFill>
                <a:cs typeface="宋体" panose="02010600030101010101" pitchFamily="2" charset="-122"/>
              </a:rPr>
              <a:t>ffice:</a:t>
            </a:r>
            <a:r>
              <a:rPr kumimoji="0" lang="zh-CN" altLang="en-US" sz="2800" dirty="0">
                <a:solidFill>
                  <a:srgbClr val="003399"/>
                </a:solidFill>
                <a:cs typeface="宋体" panose="02010600030101010101" pitchFamily="2" charset="-122"/>
              </a:rPr>
              <a:t> </a:t>
            </a:r>
            <a:r>
              <a:rPr kumimoji="0" lang="en-US" altLang="zh-TW" sz="2800" dirty="0">
                <a:solidFill>
                  <a:srgbClr val="003399"/>
                </a:solidFill>
                <a:cs typeface="宋体" panose="02010600030101010101" pitchFamily="2" charset="-122"/>
              </a:rPr>
              <a:t>T3-501-R6</a:t>
            </a:r>
            <a:endParaRPr kumimoji="0" lang="zh-TW" altLang="en-US" sz="2800" dirty="0">
              <a:solidFill>
                <a:srgbClr val="003399"/>
              </a:solidFill>
              <a:cs typeface="宋体" panose="02010600030101010101" pitchFamily="2" charset="-122"/>
            </a:endParaRPr>
          </a:p>
          <a:p>
            <a:pPr eaLnBrk="1" hangingPunct="1">
              <a:lnSpc>
                <a:spcPct val="90000"/>
              </a:lnSpc>
              <a:buFont typeface="Wingdings" panose="05000000000000000000" pitchFamily="2" charset="2"/>
              <a:buNone/>
            </a:pPr>
            <a:endParaRPr kumimoji="0" lang="en-US" altLang="zh-TW" sz="2800" dirty="0">
              <a:cs typeface="宋体" panose="02010600030101010101" pitchFamily="2" charset="-122"/>
            </a:endParaRPr>
          </a:p>
          <a:p>
            <a:pPr eaLnBrk="1" hangingPunct="1">
              <a:lnSpc>
                <a:spcPct val="90000"/>
              </a:lnSpc>
              <a:buFont typeface="Wingdings" panose="05000000000000000000" pitchFamily="2" charset="2"/>
              <a:buNone/>
            </a:pPr>
            <a:r>
              <a:rPr kumimoji="0" lang="en-US" altLang="zh-CN" sz="2800" dirty="0">
                <a:cs typeface="宋体" panose="02010600030101010101" pitchFamily="2" charset="-122"/>
              </a:rPr>
              <a:t>TA: </a:t>
            </a:r>
            <a:r>
              <a:rPr kumimoji="0" lang="en-HK" altLang="zh-CN" sz="2800" dirty="0">
                <a:cs typeface="宋体" panose="02010600030101010101" pitchFamily="2" charset="-122"/>
              </a:rPr>
              <a:t>Mr. A</a:t>
            </a:r>
            <a:r>
              <a:rPr kumimoji="0" lang="en-US" altLang="zh-CN" sz="2800" dirty="0">
                <a:cs typeface="宋体" panose="02010600030101010101" pitchFamily="2" charset="-122"/>
              </a:rPr>
              <a:t>lex Zhao</a:t>
            </a:r>
          </a:p>
          <a:p>
            <a:pPr eaLnBrk="1" hangingPunct="1">
              <a:lnSpc>
                <a:spcPct val="90000"/>
              </a:lnSpc>
              <a:buFont typeface="Wingdings" panose="05000000000000000000" pitchFamily="2" charset="2"/>
              <a:buNone/>
            </a:pPr>
            <a:r>
              <a:rPr kumimoji="0" lang="en-US" altLang="zh-TW" sz="2800" dirty="0">
                <a:cs typeface="宋体" panose="02010600030101010101" pitchFamily="2" charset="-122"/>
              </a:rPr>
              <a:t>Email</a:t>
            </a:r>
            <a:r>
              <a:rPr kumimoji="0" lang="en-US" altLang="zh-CN" sz="2800" dirty="0">
                <a:cs typeface="宋体" panose="02010600030101010101" pitchFamily="2" charset="-122"/>
              </a:rPr>
              <a:t>:</a:t>
            </a:r>
            <a:r>
              <a:rPr kumimoji="0" lang="zh-CN" altLang="en-US" sz="2800" dirty="0">
                <a:cs typeface="宋体" panose="02010600030101010101" pitchFamily="2" charset="-122"/>
              </a:rPr>
              <a:t> </a:t>
            </a:r>
            <a:r>
              <a:rPr kumimoji="0" lang="en-US" altLang="zh-CN" sz="2800" dirty="0">
                <a:cs typeface="宋体" panose="02010600030101010101" pitchFamily="2" charset="-122"/>
                <a:hlinkClick r:id="rId3"/>
              </a:rPr>
              <a:t>alexyizhao@uic.edu.cn</a:t>
            </a:r>
            <a:r>
              <a:rPr kumimoji="0" lang="en-US" altLang="zh-CN" sz="2800" dirty="0">
                <a:cs typeface="宋体" panose="02010600030101010101" pitchFamily="2" charset="-122"/>
              </a:rPr>
              <a:t>  </a:t>
            </a:r>
          </a:p>
          <a:p>
            <a:pPr eaLnBrk="1" hangingPunct="1">
              <a:lnSpc>
                <a:spcPct val="90000"/>
              </a:lnSpc>
              <a:buFont typeface="Wingdings" panose="05000000000000000000" pitchFamily="2" charset="2"/>
              <a:buNone/>
            </a:pPr>
            <a:r>
              <a:rPr kumimoji="0" lang="en-US" altLang="zh-TW" sz="2800" dirty="0">
                <a:cs typeface="宋体" panose="02010600030101010101" pitchFamily="2" charset="-122"/>
              </a:rPr>
              <a:t>Office</a:t>
            </a:r>
            <a:r>
              <a:rPr kumimoji="0" lang="en-US" altLang="zh-CN" sz="2800" dirty="0">
                <a:cs typeface="宋体" panose="02010600030101010101" pitchFamily="2" charset="-122"/>
              </a:rPr>
              <a:t>:</a:t>
            </a:r>
            <a:r>
              <a:rPr kumimoji="0" lang="zh-CN" altLang="en-US" sz="2800" dirty="0">
                <a:cs typeface="宋体" panose="02010600030101010101" pitchFamily="2" charset="-122"/>
              </a:rPr>
              <a:t> </a:t>
            </a:r>
            <a:r>
              <a:rPr kumimoji="0" lang="en-US" altLang="zh-CN" sz="2800" dirty="0">
                <a:cs typeface="宋体" panose="02010600030101010101" pitchFamily="2" charset="-122"/>
              </a:rPr>
              <a:t>T3-502-R26</a:t>
            </a:r>
            <a:endParaRPr kumimoji="0" lang="en-US" altLang="zh-TW" sz="2800" dirty="0">
              <a:cs typeface="宋体" panose="02010600030101010101" pitchFamily="2" charset="-122"/>
            </a:endParaRPr>
          </a:p>
          <a:p>
            <a:pPr eaLnBrk="1" hangingPunct="1">
              <a:lnSpc>
                <a:spcPct val="90000"/>
              </a:lnSpc>
              <a:buFont typeface="Wingdings" panose="05000000000000000000" pitchFamily="2" charset="2"/>
              <a:buNone/>
            </a:pPr>
            <a:r>
              <a:rPr kumimoji="0" lang="en-US" altLang="zh-TW" sz="2600" dirty="0">
                <a:cs typeface="宋体" panose="02010600030101010101" pitchFamily="2" charset="-122"/>
              </a:rPr>
              <a:t>					</a:t>
            </a:r>
          </a:p>
        </p:txBody>
      </p:sp>
      <p:sp>
        <p:nvSpPr>
          <p:cNvPr id="5126" name="Rectangle 4">
            <a:extLst>
              <a:ext uri="{FF2B5EF4-FFF2-40B4-BE49-F238E27FC236}">
                <a16:creationId xmlns:a16="http://schemas.microsoft.com/office/drawing/2014/main" id="{8139031F-13AA-4BF1-9BC8-CFA98B1064AE}"/>
              </a:ext>
            </a:extLst>
          </p:cNvPr>
          <p:cNvSpPr>
            <a:spLocks noChangeArrowheads="1"/>
          </p:cNvSpPr>
          <p:nvPr/>
        </p:nvSpPr>
        <p:spPr bwMode="auto">
          <a:xfrm>
            <a:off x="395288" y="333375"/>
            <a:ext cx="76327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kumimoji="0" lang="en-US" altLang="en-US" sz="2400" b="1">
                <a:latin typeface="Garamond" panose="02020404030301010803" pitchFamily="18" charset="0"/>
                <a:ea typeface="宋体" panose="02010600030101010101" pitchFamily="2" charset="-122"/>
              </a:rPr>
              <a:t>Using mathematical tools to explore real-world problems.</a:t>
            </a:r>
            <a:r>
              <a:rPr kumimoji="0" lang="en-US" altLang="en-US" sz="1800">
                <a:ea typeface="宋体" panose="02010600030101010101" pitchFamily="2" charset="-12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2412B2AE-74B2-4F3B-B47C-25534673BD7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A7ABD15A-F8C3-42A0-B1D6-EA171867187F}"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18435" name="Slide Number Placeholder 5">
            <a:extLst>
              <a:ext uri="{FF2B5EF4-FFF2-40B4-BE49-F238E27FC236}">
                <a16:creationId xmlns:a16="http://schemas.microsoft.com/office/drawing/2014/main" id="{AB65A6D0-3020-4E55-BD15-7926C8D3E0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169E8790-3851-4ADB-8D7C-4D321A7B1FBF}"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10</a:t>
            </a:fld>
            <a:endParaRPr kumimoji="0" lang="en-US" altLang="zh-CN" sz="1200">
              <a:latin typeface="Garamond" panose="02020404030301010803" pitchFamily="18" charset="0"/>
              <a:ea typeface="宋体" panose="02010600030101010101" pitchFamily="2" charset="-122"/>
            </a:endParaRPr>
          </a:p>
        </p:txBody>
      </p:sp>
      <p:sp>
        <p:nvSpPr>
          <p:cNvPr id="18436" name="Rectangle 2">
            <a:extLst>
              <a:ext uri="{FF2B5EF4-FFF2-40B4-BE49-F238E27FC236}">
                <a16:creationId xmlns:a16="http://schemas.microsoft.com/office/drawing/2014/main" id="{5FE8780C-01C6-4A62-96EE-66450A40E2A8}"/>
              </a:ext>
            </a:extLst>
          </p:cNvPr>
          <p:cNvSpPr>
            <a:spLocks noGrp="1" noChangeArrowheads="1"/>
          </p:cNvSpPr>
          <p:nvPr>
            <p:ph type="title"/>
          </p:nvPr>
        </p:nvSpPr>
        <p:spPr/>
        <p:txBody>
          <a:bodyPr/>
          <a:lstStyle/>
          <a:p>
            <a:pPr eaLnBrk="1" hangingPunct="1"/>
            <a:r>
              <a:rPr kumimoji="0" lang="en-US" altLang="en-US" sz="3600">
                <a:ea typeface="宋体" panose="02010600030101010101" pitchFamily="2" charset="-122"/>
                <a:cs typeface="宋体" panose="02010600030101010101" pitchFamily="2" charset="-122"/>
              </a:rPr>
              <a:t>Mathematical Modeling Contest</a:t>
            </a:r>
          </a:p>
        </p:txBody>
      </p:sp>
      <p:sp>
        <p:nvSpPr>
          <p:cNvPr id="18437" name="Rectangle 3">
            <a:extLst>
              <a:ext uri="{FF2B5EF4-FFF2-40B4-BE49-F238E27FC236}">
                <a16:creationId xmlns:a16="http://schemas.microsoft.com/office/drawing/2014/main" id="{2CBB7F8A-325C-4A62-B034-F9B584673B18}"/>
              </a:ext>
            </a:extLst>
          </p:cNvPr>
          <p:cNvSpPr>
            <a:spLocks noGrp="1" noChangeArrowheads="1"/>
          </p:cNvSpPr>
          <p:nvPr>
            <p:ph type="body" idx="1"/>
          </p:nvPr>
        </p:nvSpPr>
        <p:spPr>
          <a:xfrm>
            <a:off x="468313" y="1196975"/>
            <a:ext cx="8229600" cy="4530725"/>
          </a:xfrm>
        </p:spPr>
        <p:txBody>
          <a:bodyPr/>
          <a:lstStyle/>
          <a:p>
            <a:pPr eaLnBrk="1" hangingPunct="1"/>
            <a:r>
              <a:rPr kumimoji="0" lang="en-US" altLang="en-US" sz="2000" dirty="0">
                <a:ea typeface="宋体" panose="02010600030101010101" pitchFamily="2" charset="-122"/>
                <a:cs typeface="宋体" panose="02010600030101010101" pitchFamily="2" charset="-122"/>
              </a:rPr>
              <a:t>Since 1985, each year in January/February, there is an international </a:t>
            </a:r>
            <a:r>
              <a:rPr kumimoji="0" lang="en-US" altLang="en-US" sz="2000" i="1" dirty="0">
                <a:solidFill>
                  <a:srgbClr val="003399"/>
                </a:solidFill>
                <a:ea typeface="宋体" panose="02010600030101010101" pitchFamily="2" charset="-122"/>
                <a:cs typeface="宋体" panose="02010600030101010101" pitchFamily="2" charset="-122"/>
              </a:rPr>
              <a:t>Mathematical Modeling Contest (MCM) and Interdisciplinary Modeling contest (ICM)</a:t>
            </a:r>
            <a:r>
              <a:rPr kumimoji="0" lang="en-US" altLang="en-US" sz="2000" i="1" dirty="0">
                <a:ea typeface="宋体" panose="02010600030101010101" pitchFamily="2" charset="-122"/>
                <a:cs typeface="宋体" panose="02010600030101010101" pitchFamily="2" charset="-122"/>
              </a:rPr>
              <a:t>.</a:t>
            </a:r>
            <a:r>
              <a:rPr kumimoji="0" lang="en-US" altLang="en-US" sz="2000" dirty="0">
                <a:ea typeface="宋体" panose="02010600030101010101" pitchFamily="2" charset="-122"/>
                <a:cs typeface="宋体" panose="02010600030101010101" pitchFamily="2" charset="-122"/>
              </a:rPr>
              <a:t> </a:t>
            </a:r>
          </a:p>
          <a:p>
            <a:pPr eaLnBrk="1" hangingPunct="1"/>
            <a:r>
              <a:rPr kumimoji="0" lang="en-US" altLang="en-US" sz="2000" dirty="0">
                <a:ea typeface="宋体" panose="02010600030101010101" pitchFamily="2" charset="-122"/>
                <a:cs typeface="宋体" panose="02010600030101010101" pitchFamily="2" charset="-122"/>
              </a:rPr>
              <a:t>Now MCM/ICM has become one of the most famous international competition for college students. </a:t>
            </a:r>
          </a:p>
          <a:p>
            <a:pPr eaLnBrk="1" hangingPunct="1"/>
            <a:r>
              <a:rPr lang="en-US" altLang="en-US" sz="2000" dirty="0">
                <a:solidFill>
                  <a:srgbClr val="FF0000"/>
                </a:solidFill>
                <a:ea typeface="宋体" panose="02010600030101010101" pitchFamily="2" charset="-122"/>
                <a:cs typeface="宋体" panose="02010600030101010101" pitchFamily="2" charset="-122"/>
              </a:rPr>
              <a:t>The 2021 MCM/ICM were held on </a:t>
            </a:r>
            <a:r>
              <a:rPr lang="en-US" altLang="zh-CN" sz="2000" dirty="0">
                <a:solidFill>
                  <a:srgbClr val="FF0000"/>
                </a:solidFill>
                <a:ea typeface="宋体" panose="02010600030101010101" pitchFamily="2" charset="-122"/>
                <a:cs typeface="宋体" panose="02010600030101010101" pitchFamily="2" charset="-122"/>
              </a:rPr>
              <a:t>5 to 9 January</a:t>
            </a:r>
            <a:r>
              <a:rPr lang="en-US" altLang="en-US" sz="2000" dirty="0">
                <a:solidFill>
                  <a:srgbClr val="FF0000"/>
                </a:solidFill>
                <a:ea typeface="宋体" panose="02010600030101010101" pitchFamily="2" charset="-122"/>
                <a:cs typeface="宋体" panose="02010600030101010101" pitchFamily="2" charset="-122"/>
              </a:rPr>
              <a:t>, 2021.</a:t>
            </a:r>
            <a:r>
              <a:rPr lang="en-US" altLang="en-US" sz="2000" dirty="0">
                <a:ea typeface="宋体" panose="02010600030101010101" pitchFamily="2" charset="-122"/>
                <a:cs typeface="宋体" panose="02010600030101010101" pitchFamily="2" charset="-122"/>
              </a:rPr>
              <a:t> </a:t>
            </a:r>
            <a:endParaRPr kumimoji="0" lang="en-US" altLang="en-US" sz="2000" dirty="0">
              <a:ea typeface="宋体" panose="02010600030101010101" pitchFamily="2" charset="-122"/>
              <a:cs typeface="宋体" panose="02010600030101010101" pitchFamily="2" charset="-122"/>
            </a:endParaRPr>
          </a:p>
          <a:p>
            <a:pPr eaLnBrk="1" hangingPunct="1"/>
            <a:r>
              <a:rPr kumimoji="0" lang="en-US" altLang="en-US" sz="2000" dirty="0">
                <a:ea typeface="宋体" panose="02010600030101010101" pitchFamily="2" charset="-122"/>
                <a:cs typeface="宋体" panose="02010600030101010101" pitchFamily="2" charset="-122"/>
              </a:rPr>
              <a:t>A secondary objective of this course is to assist students in developing skills to participate in modeling contests like this.</a:t>
            </a:r>
            <a:r>
              <a:rPr kumimoji="0" lang="en-US" altLang="en-US" sz="2400" dirty="0">
                <a:ea typeface="宋体" panose="02010600030101010101" pitchFamily="2" charset="-122"/>
                <a:cs typeface="宋体" panose="02010600030101010101" pitchFamily="2" charset="-12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D35B4DE8-04AB-47E3-9A2D-314C11EBD44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86FFA201-8429-4DB3-9551-FE6C320FE6B7}"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19459" name="Slide Number Placeholder 5">
            <a:extLst>
              <a:ext uri="{FF2B5EF4-FFF2-40B4-BE49-F238E27FC236}">
                <a16:creationId xmlns:a16="http://schemas.microsoft.com/office/drawing/2014/main" id="{8836D9CD-0D46-4419-929D-CD1DC4869B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338BC62C-7CC2-4663-988D-248AD45315F9}"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11</a:t>
            </a:fld>
            <a:endParaRPr kumimoji="0" lang="en-US" altLang="zh-CN" sz="1200">
              <a:latin typeface="Garamond" panose="02020404030301010803" pitchFamily="18" charset="0"/>
              <a:ea typeface="宋体" panose="02010600030101010101" pitchFamily="2" charset="-122"/>
            </a:endParaRPr>
          </a:p>
        </p:txBody>
      </p:sp>
      <p:sp>
        <p:nvSpPr>
          <p:cNvPr id="19460" name="Rectangle 2">
            <a:extLst>
              <a:ext uri="{FF2B5EF4-FFF2-40B4-BE49-F238E27FC236}">
                <a16:creationId xmlns:a16="http://schemas.microsoft.com/office/drawing/2014/main" id="{A820BBE3-DD7B-4BB8-8073-48524348CB80}"/>
              </a:ext>
            </a:extLst>
          </p:cNvPr>
          <p:cNvSpPr>
            <a:spLocks noGrp="1" noChangeArrowheads="1"/>
          </p:cNvSpPr>
          <p:nvPr>
            <p:ph type="title"/>
          </p:nvPr>
        </p:nvSpPr>
        <p:spPr/>
        <p:txBody>
          <a:bodyPr/>
          <a:lstStyle/>
          <a:p>
            <a:pPr eaLnBrk="1" hangingPunct="1"/>
            <a:r>
              <a:rPr kumimoji="0" lang="en-US" altLang="en-US" sz="3600">
                <a:ea typeface="宋体" panose="02010600030101010101" pitchFamily="2" charset="-122"/>
                <a:cs typeface="宋体" panose="02010600030101010101" pitchFamily="2" charset="-122"/>
              </a:rPr>
              <a:t>Mathematical Modeling Contest</a:t>
            </a:r>
          </a:p>
        </p:txBody>
      </p:sp>
      <p:sp>
        <p:nvSpPr>
          <p:cNvPr id="4" name="矩形 3">
            <a:extLst>
              <a:ext uri="{FF2B5EF4-FFF2-40B4-BE49-F238E27FC236}">
                <a16:creationId xmlns:a16="http://schemas.microsoft.com/office/drawing/2014/main" id="{20254399-CB1D-40CA-8B8C-F38AD65FDF4D}"/>
              </a:ext>
            </a:extLst>
          </p:cNvPr>
          <p:cNvSpPr/>
          <p:nvPr/>
        </p:nvSpPr>
        <p:spPr>
          <a:xfrm>
            <a:off x="684213" y="1389063"/>
            <a:ext cx="7632700" cy="3859212"/>
          </a:xfrm>
          <a:prstGeom prst="rect">
            <a:avLst/>
          </a:prstGeom>
        </p:spPr>
        <p:txBody>
          <a:bodyPr>
            <a:spAutoFit/>
          </a:bodyPr>
          <a:lstStyle/>
          <a:p>
            <a:pPr eaLnBrk="1" hangingPunct="1">
              <a:spcBef>
                <a:spcPct val="20000"/>
              </a:spcBef>
              <a:buClr>
                <a:schemeClr val="accent1"/>
              </a:buClr>
              <a:buSzPct val="65000"/>
              <a:buFont typeface="Wingdings" charset="0"/>
              <a:buNone/>
              <a:defRPr/>
            </a:pPr>
            <a:r>
              <a:rPr lang="en-US" altLang="zh-TW" sz="2400" dirty="0">
                <a:latin typeface="Arial" charset="0"/>
                <a:ea typeface="宋体" charset="0"/>
                <a:cs typeface="宋体" charset="0"/>
              </a:rPr>
              <a:t>After the competition, all papers are judged and placed into the following categories:</a:t>
            </a:r>
          </a:p>
          <a:p>
            <a:pPr marL="342900" indent="-342900" eaLnBrk="1" hangingPunct="1">
              <a:spcBef>
                <a:spcPct val="20000"/>
              </a:spcBef>
              <a:buClr>
                <a:schemeClr val="accent1"/>
              </a:buClr>
              <a:buSzPct val="65000"/>
              <a:buFont typeface="Arial"/>
              <a:buChar char="•"/>
              <a:defRPr/>
            </a:pPr>
            <a:r>
              <a:rPr lang="en-US" altLang="zh-TW" sz="2400" dirty="0">
                <a:latin typeface="Arial" charset="0"/>
                <a:ea typeface="宋体" charset="0"/>
                <a:cs typeface="宋体" charset="0"/>
              </a:rPr>
              <a:t>Unsuccessful Participant</a:t>
            </a:r>
          </a:p>
          <a:p>
            <a:pPr marL="342900" indent="-342900" eaLnBrk="1" hangingPunct="1">
              <a:spcBef>
                <a:spcPct val="20000"/>
              </a:spcBef>
              <a:buClr>
                <a:schemeClr val="accent1"/>
              </a:buClr>
              <a:buSzPct val="65000"/>
              <a:buFont typeface="Arial"/>
              <a:buChar char="•"/>
              <a:defRPr/>
            </a:pPr>
            <a:r>
              <a:rPr lang="en-US" altLang="zh-TW" sz="2400" dirty="0">
                <a:latin typeface="Arial" charset="0"/>
                <a:ea typeface="宋体" charset="0"/>
                <a:cs typeface="宋体" charset="0"/>
              </a:rPr>
              <a:t>Successful Participant </a:t>
            </a:r>
          </a:p>
          <a:p>
            <a:pPr marL="342900" indent="-342900" eaLnBrk="1" hangingPunct="1">
              <a:spcBef>
                <a:spcPct val="20000"/>
              </a:spcBef>
              <a:buClr>
                <a:schemeClr val="accent1"/>
              </a:buClr>
              <a:buSzPct val="65000"/>
              <a:buFont typeface="Arial"/>
              <a:buChar char="•"/>
              <a:defRPr/>
            </a:pPr>
            <a:r>
              <a:rPr lang="en-US" altLang="zh-TW" sz="2400" dirty="0">
                <a:latin typeface="Arial" charset="0"/>
                <a:ea typeface="宋体" charset="0"/>
                <a:cs typeface="宋体" charset="0"/>
              </a:rPr>
              <a:t>Honorable Mention (approximately 15% of teams)</a:t>
            </a:r>
          </a:p>
          <a:p>
            <a:pPr marL="342900" indent="-342900" eaLnBrk="1" hangingPunct="1">
              <a:spcBef>
                <a:spcPct val="20000"/>
              </a:spcBef>
              <a:buClr>
                <a:schemeClr val="accent1"/>
              </a:buClr>
              <a:buSzPct val="65000"/>
              <a:buFont typeface="Arial"/>
              <a:buChar char="•"/>
              <a:defRPr/>
            </a:pPr>
            <a:r>
              <a:rPr lang="en-US" altLang="zh-TW" sz="2400" dirty="0">
                <a:latin typeface="Arial" charset="0"/>
                <a:ea typeface="宋体" charset="0"/>
                <a:cs typeface="宋体" charset="0"/>
              </a:rPr>
              <a:t>Meritorious Winner (approximately 10% of teams)</a:t>
            </a:r>
          </a:p>
          <a:p>
            <a:pPr marL="342900" indent="-342900" eaLnBrk="1" hangingPunct="1">
              <a:spcBef>
                <a:spcPct val="20000"/>
              </a:spcBef>
              <a:buClr>
                <a:schemeClr val="accent1"/>
              </a:buClr>
              <a:buSzPct val="65000"/>
              <a:buFont typeface="Arial"/>
              <a:buChar char="•"/>
              <a:defRPr/>
            </a:pPr>
            <a:r>
              <a:rPr lang="en-US" altLang="zh-TW" sz="2400" dirty="0">
                <a:latin typeface="Arial" charset="0"/>
                <a:ea typeface="宋体" charset="0"/>
                <a:cs typeface="宋体" charset="0"/>
              </a:rPr>
              <a:t>Finalist (about 20-30 teams for each of ICM/MCM)</a:t>
            </a:r>
          </a:p>
          <a:p>
            <a:pPr marL="342900" indent="-342900" eaLnBrk="1" hangingPunct="1">
              <a:spcBef>
                <a:spcPct val="20000"/>
              </a:spcBef>
              <a:buClr>
                <a:schemeClr val="accent1"/>
              </a:buClr>
              <a:buSzPct val="65000"/>
              <a:buFont typeface="Arial"/>
              <a:buChar char="•"/>
              <a:defRPr/>
            </a:pPr>
            <a:r>
              <a:rPr lang="en-US" altLang="zh-TW" sz="2400" dirty="0">
                <a:latin typeface="Arial" charset="0"/>
                <a:ea typeface="宋体" charset="0"/>
                <a:cs typeface="宋体" charset="0"/>
              </a:rPr>
              <a:t>Outstanding Winner (less 20 teams for each of ICM/MCM)</a:t>
            </a:r>
            <a:endParaRPr lang="zh-TW" altLang="en-US" sz="2400" dirty="0">
              <a:latin typeface="Arial" charset="0"/>
              <a:ea typeface="宋体" charset="0"/>
              <a:cs typeface="宋体"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320F12AA-D5B9-46B4-AF48-403D3FF815B5}"/>
              </a:ext>
            </a:extLst>
          </p:cNvPr>
          <p:cNvSpPr>
            <a:spLocks noChangeArrowheads="1"/>
          </p:cNvSpPr>
          <p:nvPr/>
        </p:nvSpPr>
        <p:spPr bwMode="auto">
          <a:xfrm>
            <a:off x="900113" y="3141663"/>
            <a:ext cx="66960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Verdana" panose="020B0604030504040204" pitchFamily="34" charset="0"/>
              </a:rPr>
              <a:t>2020</a:t>
            </a:r>
            <a:r>
              <a:rPr lang="zh-CN" altLang="en-US" dirty="0">
                <a:latin typeface="Verdana" panose="020B0604030504040204" pitchFamily="34" charset="0"/>
              </a:rPr>
              <a:t>年</a:t>
            </a:r>
            <a:r>
              <a:rPr lang="en-US" altLang="zh-CN" dirty="0">
                <a:latin typeface="Verdana" panose="020B0604030504040204" pitchFamily="34" charset="0"/>
              </a:rPr>
              <a:t>MCM</a:t>
            </a:r>
            <a:r>
              <a:rPr lang="zh-CN" altLang="en-US" dirty="0">
                <a:latin typeface="Verdana" panose="020B0604030504040204" pitchFamily="34" charset="0"/>
              </a:rPr>
              <a:t>共有</a:t>
            </a:r>
            <a:r>
              <a:rPr lang="en-US" altLang="zh-CN" dirty="0">
                <a:latin typeface="Verdana" panose="020B0604030504040204" pitchFamily="34" charset="0"/>
              </a:rPr>
              <a:t>13753</a:t>
            </a:r>
            <a:r>
              <a:rPr lang="zh-CN" altLang="en-US" dirty="0">
                <a:latin typeface="Verdana" panose="020B0604030504040204" pitchFamily="34" charset="0"/>
              </a:rPr>
              <a:t>支队伍参赛。</a:t>
            </a:r>
            <a:r>
              <a:rPr lang="en-HK" altLang="zh-CN" dirty="0">
                <a:latin typeface="Verdana" panose="020B0604030504040204" pitchFamily="34" charset="0"/>
              </a:rPr>
              <a:t>(2019</a:t>
            </a:r>
            <a:r>
              <a:rPr lang="zh-CN" altLang="en-US" dirty="0">
                <a:latin typeface="Verdana" panose="020B0604030504040204" pitchFamily="34" charset="0"/>
              </a:rPr>
              <a:t>年：</a:t>
            </a:r>
            <a:r>
              <a:rPr lang="en-HK" altLang="zh-CN" dirty="0">
                <a:latin typeface="Verdana" panose="020B0604030504040204" pitchFamily="34" charset="0"/>
              </a:rPr>
              <a:t>14108</a:t>
            </a:r>
            <a:r>
              <a:rPr lang="zh-CN" altLang="en-US" dirty="0">
                <a:latin typeface="Verdana" panose="020B0604030504040204" pitchFamily="34" charset="0"/>
              </a:rPr>
              <a:t>）</a:t>
            </a:r>
            <a:br>
              <a:rPr lang="zh-CN" altLang="en-US" dirty="0">
                <a:latin typeface="Verdana" panose="020B0604030504040204" pitchFamily="34" charset="0"/>
              </a:rPr>
            </a:br>
            <a:r>
              <a:rPr lang="zh-CN" altLang="en-US" dirty="0">
                <a:latin typeface="Verdana" panose="020B0604030504040204" pitchFamily="34" charset="0"/>
              </a:rPr>
              <a:t>其中</a:t>
            </a:r>
            <a:r>
              <a:rPr lang="en-US" altLang="zh-CN" dirty="0">
                <a:latin typeface="Verdana" panose="020B0604030504040204" pitchFamily="34" charset="0"/>
              </a:rPr>
              <a:t>3852</a:t>
            </a:r>
            <a:r>
              <a:rPr lang="zh-CN" altLang="en-US" dirty="0">
                <a:latin typeface="Verdana" panose="020B0604030504040204" pitchFamily="34" charset="0"/>
              </a:rPr>
              <a:t>支队伍</a:t>
            </a:r>
            <a:r>
              <a:rPr lang="en-HK" altLang="zh-CN" dirty="0">
                <a:latin typeface="Verdana" panose="020B0604030504040204" pitchFamily="34" charset="0"/>
              </a:rPr>
              <a:t>(28%)</a:t>
            </a:r>
            <a:r>
              <a:rPr lang="zh-CN" altLang="en-US" dirty="0">
                <a:latin typeface="Verdana" panose="020B0604030504040204" pitchFamily="34" charset="0"/>
              </a:rPr>
              <a:t>选择了</a:t>
            </a:r>
            <a:r>
              <a:rPr lang="en-US" altLang="zh-CN" dirty="0">
                <a:latin typeface="Verdana" panose="020B0604030504040204" pitchFamily="34" charset="0"/>
              </a:rPr>
              <a:t>A</a:t>
            </a:r>
            <a:r>
              <a:rPr lang="zh-CN" altLang="en-US" dirty="0">
                <a:latin typeface="Verdana" panose="020B0604030504040204" pitchFamily="34" charset="0"/>
              </a:rPr>
              <a:t>题，</a:t>
            </a:r>
            <a:r>
              <a:rPr lang="en-US" altLang="zh-CN" dirty="0">
                <a:latin typeface="Verdana" panose="020B0604030504040204" pitchFamily="34" charset="0"/>
              </a:rPr>
              <a:t>2455</a:t>
            </a:r>
            <a:r>
              <a:rPr lang="zh-CN" altLang="en-US" dirty="0">
                <a:latin typeface="Verdana" panose="020B0604030504040204" pitchFamily="34" charset="0"/>
              </a:rPr>
              <a:t>支队伍</a:t>
            </a:r>
            <a:r>
              <a:rPr lang="en-HK" altLang="zh-CN" dirty="0">
                <a:latin typeface="Verdana" panose="020B0604030504040204" pitchFamily="34" charset="0"/>
              </a:rPr>
              <a:t>(18%)</a:t>
            </a:r>
            <a:r>
              <a:rPr lang="zh-CN" altLang="en-US" dirty="0">
                <a:latin typeface="Verdana" panose="020B0604030504040204" pitchFamily="34" charset="0"/>
              </a:rPr>
              <a:t>选择了</a:t>
            </a:r>
            <a:r>
              <a:rPr lang="en-US" altLang="zh-CN" dirty="0">
                <a:latin typeface="Verdana" panose="020B0604030504040204" pitchFamily="34" charset="0"/>
              </a:rPr>
              <a:t>B</a:t>
            </a:r>
            <a:r>
              <a:rPr lang="zh-CN" altLang="en-US" dirty="0">
                <a:latin typeface="Verdana" panose="020B0604030504040204" pitchFamily="34" charset="0"/>
              </a:rPr>
              <a:t>题，</a:t>
            </a:r>
            <a:r>
              <a:rPr lang="en-US" altLang="zh-CN" dirty="0">
                <a:latin typeface="Verdana" panose="020B0604030504040204" pitchFamily="34" charset="0"/>
              </a:rPr>
              <a:t>7446</a:t>
            </a:r>
            <a:r>
              <a:rPr lang="zh-CN" altLang="en-US" dirty="0">
                <a:latin typeface="Verdana" panose="020B0604030504040204" pitchFamily="34" charset="0"/>
              </a:rPr>
              <a:t>支队伍</a:t>
            </a:r>
            <a:r>
              <a:rPr lang="en-HK" altLang="zh-CN" dirty="0">
                <a:latin typeface="Verdana" panose="020B0604030504040204" pitchFamily="34" charset="0"/>
              </a:rPr>
              <a:t>(54%)</a:t>
            </a:r>
            <a:r>
              <a:rPr lang="zh-CN" altLang="en-US" dirty="0">
                <a:latin typeface="Verdana" panose="020B0604030504040204" pitchFamily="34" charset="0"/>
              </a:rPr>
              <a:t>选择了</a:t>
            </a:r>
            <a:r>
              <a:rPr lang="en-US" altLang="zh-CN" dirty="0">
                <a:latin typeface="Verdana" panose="020B0604030504040204" pitchFamily="34" charset="0"/>
              </a:rPr>
              <a:t>C</a:t>
            </a:r>
            <a:r>
              <a:rPr lang="zh-CN" altLang="en-US" dirty="0">
                <a:latin typeface="Verdana" panose="020B0604030504040204" pitchFamily="34" charset="0"/>
              </a:rPr>
              <a:t>题。</a:t>
            </a:r>
            <a:br>
              <a:rPr lang="zh-CN" altLang="en-US"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O</a:t>
            </a:r>
            <a:r>
              <a:rPr lang="zh-CN" altLang="en-US" dirty="0">
                <a:latin typeface="Verdana" panose="020B0604030504040204" pitchFamily="34" charset="0"/>
              </a:rPr>
              <a:t>奖队伍数量：</a:t>
            </a:r>
            <a:r>
              <a:rPr lang="en-US" altLang="zh-CN" dirty="0">
                <a:latin typeface="Verdana" panose="020B0604030504040204" pitchFamily="34" charset="0"/>
              </a:rPr>
              <a:t>19 (0.001%)</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F</a:t>
            </a:r>
            <a:r>
              <a:rPr lang="zh-CN" altLang="en-US" dirty="0">
                <a:latin typeface="Verdana" panose="020B0604030504040204" pitchFamily="34" charset="0"/>
              </a:rPr>
              <a:t>奖队伍数量：</a:t>
            </a:r>
            <a:r>
              <a:rPr lang="en-US" altLang="zh-CN" dirty="0">
                <a:latin typeface="Verdana" panose="020B0604030504040204" pitchFamily="34" charset="0"/>
              </a:rPr>
              <a:t>180  (~1%)</a:t>
            </a:r>
            <a:r>
              <a:rPr lang="en-US" altLang="zh-CN" b="1" dirty="0">
                <a:solidFill>
                  <a:srgbClr val="FF0000"/>
                </a:solidFill>
                <a:latin typeface="Verdana" panose="020B0604030504040204" pitchFamily="34" charset="0"/>
              </a:rPr>
              <a:t> (2019</a:t>
            </a:r>
            <a:r>
              <a:rPr lang="zh-CN" altLang="en-US" b="1" dirty="0">
                <a:solidFill>
                  <a:srgbClr val="FF0000"/>
                </a:solidFill>
                <a:latin typeface="Verdana" panose="020B0604030504040204" pitchFamily="34" charset="0"/>
              </a:rPr>
              <a:t>年之前约为</a:t>
            </a:r>
            <a:r>
              <a:rPr lang="en-HK" altLang="zh-CN" b="1" dirty="0">
                <a:solidFill>
                  <a:srgbClr val="FF0000"/>
                </a:solidFill>
                <a:latin typeface="Verdana" panose="020B0604030504040204" pitchFamily="34" charset="0"/>
              </a:rPr>
              <a:t>0.002</a:t>
            </a:r>
            <a:r>
              <a:rPr lang="en-US" altLang="zh-CN" b="1" dirty="0">
                <a:solidFill>
                  <a:srgbClr val="FF0000"/>
                </a:solidFill>
                <a:latin typeface="Verdana" panose="020B0604030504040204" pitchFamily="34" charset="0"/>
              </a:rPr>
              <a:t>%</a:t>
            </a:r>
            <a:r>
              <a:rPr lang="zh-CN" altLang="en-US" b="1" dirty="0">
                <a:solidFill>
                  <a:srgbClr val="FF0000"/>
                </a:solidFill>
                <a:latin typeface="Verdana" panose="020B0604030504040204" pitchFamily="34" charset="0"/>
              </a:rPr>
              <a:t>）</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M</a:t>
            </a:r>
            <a:r>
              <a:rPr lang="zh-CN" altLang="en-US" dirty="0">
                <a:latin typeface="Verdana" panose="020B0604030504040204" pitchFamily="34" charset="0"/>
              </a:rPr>
              <a:t>奖队伍数量：</a:t>
            </a:r>
            <a:r>
              <a:rPr lang="en-US" altLang="zh-CN" dirty="0">
                <a:latin typeface="Verdana" panose="020B0604030504040204" pitchFamily="34" charset="0"/>
              </a:rPr>
              <a:t>839   </a:t>
            </a:r>
            <a:r>
              <a:rPr lang="en-US" altLang="zh-CN" b="1" dirty="0">
                <a:solidFill>
                  <a:srgbClr val="FF0000"/>
                </a:solidFill>
                <a:latin typeface="Verdana" panose="020B0604030504040204" pitchFamily="34" charset="0"/>
              </a:rPr>
              <a:t>(6%) (2018</a:t>
            </a:r>
            <a:r>
              <a:rPr lang="zh-CN" altLang="en-US" b="1" dirty="0">
                <a:solidFill>
                  <a:srgbClr val="FF0000"/>
                </a:solidFill>
                <a:latin typeface="Verdana" panose="020B0604030504040204" pitchFamily="34" charset="0"/>
              </a:rPr>
              <a:t>年之前约为</a:t>
            </a:r>
            <a:r>
              <a:rPr lang="en-HK" altLang="zh-CN" b="1" dirty="0">
                <a:solidFill>
                  <a:srgbClr val="FF0000"/>
                </a:solidFill>
                <a:latin typeface="Verdana" panose="020B0604030504040204" pitchFamily="34" charset="0"/>
              </a:rPr>
              <a:t>11</a:t>
            </a:r>
            <a:r>
              <a:rPr lang="en-US" altLang="zh-CN" b="1" dirty="0">
                <a:solidFill>
                  <a:srgbClr val="FF0000"/>
                </a:solidFill>
                <a:latin typeface="Verdana" panose="020B0604030504040204" pitchFamily="34" charset="0"/>
              </a:rPr>
              <a:t>%</a:t>
            </a:r>
            <a:r>
              <a:rPr lang="zh-CN" altLang="en-US" b="1" dirty="0">
                <a:solidFill>
                  <a:srgbClr val="FF0000"/>
                </a:solidFill>
                <a:latin typeface="Verdana" panose="020B0604030504040204" pitchFamily="34" charset="0"/>
              </a:rPr>
              <a:t>）</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H</a:t>
            </a:r>
            <a:r>
              <a:rPr lang="zh-CN" altLang="en-US" dirty="0">
                <a:latin typeface="Verdana" panose="020B0604030504040204" pitchFamily="34" charset="0"/>
              </a:rPr>
              <a:t>奖队伍数量：</a:t>
            </a:r>
            <a:r>
              <a:rPr lang="en-US" altLang="zh-CN" dirty="0">
                <a:latin typeface="Verdana" panose="020B0604030504040204" pitchFamily="34" charset="0"/>
              </a:rPr>
              <a:t>3525  </a:t>
            </a:r>
            <a:r>
              <a:rPr lang="en-US" altLang="zh-CN" b="1" dirty="0">
                <a:latin typeface="Verdana" panose="020B0604030504040204" pitchFamily="34" charset="0"/>
              </a:rPr>
              <a:t>(26%) </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S</a:t>
            </a:r>
            <a:r>
              <a:rPr lang="zh-CN" altLang="en-US" dirty="0">
                <a:latin typeface="Verdana" panose="020B0604030504040204" pitchFamily="34" charset="0"/>
              </a:rPr>
              <a:t>奖队伍数量：</a:t>
            </a:r>
            <a:r>
              <a:rPr lang="en-US" altLang="zh-CN" dirty="0">
                <a:latin typeface="Verdana" panose="020B0604030504040204" pitchFamily="34" charset="0"/>
              </a:rPr>
              <a:t>8956 (65%)</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Unsuccessful participant/Disqualified</a:t>
            </a:r>
            <a:r>
              <a:rPr lang="zh-CN" altLang="en-US" dirty="0">
                <a:latin typeface="Verdana" panose="020B0604030504040204" pitchFamily="34" charset="0"/>
              </a:rPr>
              <a:t>队伍数量：</a:t>
            </a:r>
            <a:r>
              <a:rPr lang="en-US" altLang="zh-CN" dirty="0">
                <a:latin typeface="Verdana" panose="020B0604030504040204" pitchFamily="34" charset="0"/>
              </a:rPr>
              <a:t>233 </a:t>
            </a:r>
            <a:r>
              <a:rPr lang="zh-CN" altLang="en-US" dirty="0">
                <a:latin typeface="Verdana" panose="020B0604030504040204" pitchFamily="34" charset="0"/>
              </a:rPr>
              <a:t>（</a:t>
            </a:r>
            <a:r>
              <a:rPr lang="en-US" altLang="zh-CN" dirty="0">
                <a:latin typeface="Verdana" panose="020B0604030504040204" pitchFamily="34" charset="0"/>
              </a:rPr>
              <a:t>~</a:t>
            </a:r>
            <a:r>
              <a:rPr lang="en-HK" altLang="zh-CN" dirty="0">
                <a:latin typeface="Verdana" panose="020B0604030504040204" pitchFamily="34" charset="0"/>
              </a:rPr>
              <a:t>1</a:t>
            </a:r>
            <a:r>
              <a:rPr lang="en-US" altLang="zh-CN" dirty="0">
                <a:latin typeface="Verdana" panose="020B0604030504040204" pitchFamily="34" charset="0"/>
              </a:rPr>
              <a:t>%</a:t>
            </a:r>
            <a:r>
              <a:rPr lang="zh-CN" altLang="en-US" dirty="0">
                <a:latin typeface="Verdana" panose="020B0604030504040204" pitchFamily="34" charset="0"/>
              </a:rPr>
              <a:t>）</a:t>
            </a:r>
            <a:endParaRPr lang="en-US" altLang="zh-TW" b="1" dirty="0">
              <a:solidFill>
                <a:srgbClr val="FF0000"/>
              </a:solidFill>
              <a:latin typeface="Verdana" panose="020B0604030504040204" pitchFamily="34" charset="0"/>
            </a:endParaRPr>
          </a:p>
        </p:txBody>
      </p:sp>
      <p:sp>
        <p:nvSpPr>
          <p:cNvPr id="20483" name="Rectangle 2">
            <a:extLst>
              <a:ext uri="{FF2B5EF4-FFF2-40B4-BE49-F238E27FC236}">
                <a16:creationId xmlns:a16="http://schemas.microsoft.com/office/drawing/2014/main" id="{84994865-EB49-4B6F-B2D2-C7C20A687EA7}"/>
              </a:ext>
            </a:extLst>
          </p:cNvPr>
          <p:cNvSpPr>
            <a:spLocks noChangeArrowheads="1"/>
          </p:cNvSpPr>
          <p:nvPr/>
        </p:nvSpPr>
        <p:spPr bwMode="auto">
          <a:xfrm>
            <a:off x="900113" y="1341438"/>
            <a:ext cx="7054850" cy="14779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TW">
                <a:latin typeface="Verdana" panose="020B0604030504040204" pitchFamily="34" charset="0"/>
              </a:rPr>
              <a:t>Outstanding Winner                   </a:t>
            </a:r>
            <a:r>
              <a:rPr lang="zh-CN" altLang="en-US">
                <a:latin typeface="Verdana" panose="020B0604030504040204" pitchFamily="34" charset="0"/>
              </a:rPr>
              <a:t>简称</a:t>
            </a:r>
            <a:r>
              <a:rPr lang="en-US" altLang="zh-TW">
                <a:latin typeface="Verdana" panose="020B0604030504040204" pitchFamily="34" charset="0"/>
              </a:rPr>
              <a:t>O</a:t>
            </a:r>
            <a:r>
              <a:rPr lang="zh-CN" altLang="en-US">
                <a:latin typeface="Verdana" panose="020B0604030504040204" pitchFamily="34" charset="0"/>
              </a:rPr>
              <a:t>奖，也就是特等奖</a:t>
            </a:r>
            <a:br>
              <a:rPr lang="zh-CN" altLang="en-US">
                <a:latin typeface="Verdana" panose="020B0604030504040204" pitchFamily="34" charset="0"/>
              </a:rPr>
            </a:br>
            <a:r>
              <a:rPr lang="en-US" altLang="zh-TW">
                <a:latin typeface="Verdana" panose="020B0604030504040204" pitchFamily="34" charset="0"/>
              </a:rPr>
              <a:t>Finalist                                     </a:t>
            </a:r>
            <a:r>
              <a:rPr lang="zh-CN" altLang="en-US">
                <a:latin typeface="Verdana" panose="020B0604030504040204" pitchFamily="34" charset="0"/>
              </a:rPr>
              <a:t>简称</a:t>
            </a:r>
            <a:r>
              <a:rPr lang="en-US" altLang="zh-TW">
                <a:latin typeface="Verdana" panose="020B0604030504040204" pitchFamily="34" charset="0"/>
              </a:rPr>
              <a:t>F</a:t>
            </a:r>
            <a:r>
              <a:rPr lang="zh-CN" altLang="en-US">
                <a:latin typeface="Verdana" panose="020B0604030504040204" pitchFamily="34" charset="0"/>
              </a:rPr>
              <a:t>奖，是特等奖候补奖。</a:t>
            </a:r>
            <a:br>
              <a:rPr lang="zh-CN" altLang="en-US">
                <a:latin typeface="Verdana" panose="020B0604030504040204" pitchFamily="34" charset="0"/>
              </a:rPr>
            </a:br>
            <a:r>
              <a:rPr lang="en-US" altLang="zh-TW">
                <a:latin typeface="Verdana" panose="020B0604030504040204" pitchFamily="34" charset="0"/>
              </a:rPr>
              <a:t>Meritorious Winner                    </a:t>
            </a:r>
            <a:r>
              <a:rPr lang="zh-CN" altLang="en-US">
                <a:latin typeface="Verdana" panose="020B0604030504040204" pitchFamily="34" charset="0"/>
              </a:rPr>
              <a:t>简称</a:t>
            </a:r>
            <a:r>
              <a:rPr lang="en-US" altLang="zh-TW">
                <a:latin typeface="Verdana" panose="020B0604030504040204" pitchFamily="34" charset="0"/>
              </a:rPr>
              <a:t>M</a:t>
            </a:r>
            <a:r>
              <a:rPr lang="zh-CN" altLang="en-US">
                <a:latin typeface="Verdana" panose="020B0604030504040204" pitchFamily="34" charset="0"/>
              </a:rPr>
              <a:t>奖，也就是一等奖。</a:t>
            </a:r>
            <a:br>
              <a:rPr lang="zh-CN" altLang="en-US">
                <a:latin typeface="Verdana" panose="020B0604030504040204" pitchFamily="34" charset="0"/>
              </a:rPr>
            </a:br>
            <a:r>
              <a:rPr lang="en-US" altLang="zh-TW">
                <a:latin typeface="Verdana" panose="020B0604030504040204" pitchFamily="34" charset="0"/>
              </a:rPr>
              <a:t>Honorable Mentions                   </a:t>
            </a:r>
            <a:r>
              <a:rPr lang="zh-CN" altLang="en-US">
                <a:latin typeface="Verdana" panose="020B0604030504040204" pitchFamily="34" charset="0"/>
              </a:rPr>
              <a:t>简称</a:t>
            </a:r>
            <a:r>
              <a:rPr lang="en-US" altLang="zh-TW">
                <a:latin typeface="Verdana" panose="020B0604030504040204" pitchFamily="34" charset="0"/>
              </a:rPr>
              <a:t>H</a:t>
            </a:r>
            <a:r>
              <a:rPr lang="zh-CN" altLang="en-US">
                <a:latin typeface="Verdana" panose="020B0604030504040204" pitchFamily="34" charset="0"/>
              </a:rPr>
              <a:t>奖，也就是二等奖。</a:t>
            </a:r>
            <a:br>
              <a:rPr lang="zh-CN" altLang="en-US">
                <a:latin typeface="Verdana" panose="020B0604030504040204" pitchFamily="34" charset="0"/>
              </a:rPr>
            </a:br>
            <a:r>
              <a:rPr lang="en-US" altLang="zh-TW">
                <a:latin typeface="Verdana" panose="020B0604030504040204" pitchFamily="34" charset="0"/>
              </a:rPr>
              <a:t>Successfully Participation            </a:t>
            </a:r>
            <a:r>
              <a:rPr lang="zh-CN" altLang="en-US">
                <a:latin typeface="Verdana" panose="020B0604030504040204" pitchFamily="34" charset="0"/>
              </a:rPr>
              <a:t>简称</a:t>
            </a:r>
            <a:r>
              <a:rPr lang="en-US" altLang="zh-TW">
                <a:latin typeface="Verdana" panose="020B0604030504040204" pitchFamily="34" charset="0"/>
              </a:rPr>
              <a:t>SP</a:t>
            </a:r>
            <a:r>
              <a:rPr lang="zh-CN" altLang="en-US">
                <a:latin typeface="Verdana" panose="020B0604030504040204" pitchFamily="34" charset="0"/>
              </a:rPr>
              <a:t>奖，成功参赛奖 。</a:t>
            </a:r>
            <a:endParaRPr lang="en-US" altLang="zh-TW">
              <a:latin typeface="Verdana" panose="020B0604030504040204" pitchFamily="34" charset="0"/>
            </a:endParaRPr>
          </a:p>
        </p:txBody>
      </p:sp>
      <p:sp>
        <p:nvSpPr>
          <p:cNvPr id="20484" name="Text Box 2">
            <a:extLst>
              <a:ext uri="{FF2B5EF4-FFF2-40B4-BE49-F238E27FC236}">
                <a16:creationId xmlns:a16="http://schemas.microsoft.com/office/drawing/2014/main" id="{2BA1C66C-FF81-4BD4-94D9-2A4FDBE61A34}"/>
              </a:ext>
            </a:extLst>
          </p:cNvPr>
          <p:cNvSpPr txBox="1">
            <a:spLocks noChangeArrowheads="1"/>
          </p:cNvSpPr>
          <p:nvPr/>
        </p:nvSpPr>
        <p:spPr bwMode="auto">
          <a:xfrm>
            <a:off x="900113" y="414338"/>
            <a:ext cx="7335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HK" altLang="zh-CN" sz="3600">
                <a:latin typeface="黑体" panose="02010609060101010101" pitchFamily="49" charset="-122"/>
                <a:ea typeface="黑体" panose="02010609060101010101" pitchFamily="49" charset="-122"/>
              </a:rPr>
              <a:t>MCM Statistics</a:t>
            </a:r>
            <a:endParaRPr kumimoji="1" lang="en-US" altLang="zh-CN" sz="3600">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C45BD4C-1749-41A1-8EC2-2D8FD3381C9E}"/>
              </a:ext>
            </a:extLst>
          </p:cNvPr>
          <p:cNvSpPr>
            <a:spLocks noChangeArrowheads="1"/>
          </p:cNvSpPr>
          <p:nvPr/>
        </p:nvSpPr>
        <p:spPr bwMode="auto">
          <a:xfrm>
            <a:off x="896938" y="3284538"/>
            <a:ext cx="748823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Verdana" panose="020B0604030504040204" pitchFamily="34" charset="0"/>
              </a:rPr>
              <a:t>2020</a:t>
            </a:r>
            <a:r>
              <a:rPr lang="zh-CN" altLang="en-US" dirty="0">
                <a:latin typeface="Verdana" panose="020B0604030504040204" pitchFamily="34" charset="0"/>
              </a:rPr>
              <a:t>年</a:t>
            </a:r>
            <a:r>
              <a:rPr lang="en-US" altLang="zh-CN" dirty="0">
                <a:latin typeface="Verdana" panose="020B0604030504040204" pitchFamily="34" charset="0"/>
              </a:rPr>
              <a:t>ICM</a:t>
            </a:r>
            <a:r>
              <a:rPr lang="zh-CN" altLang="en-US" dirty="0">
                <a:latin typeface="Verdana" panose="020B0604030504040204" pitchFamily="34" charset="0"/>
              </a:rPr>
              <a:t>共有</a:t>
            </a:r>
            <a:r>
              <a:rPr lang="en-US" altLang="zh-CN" dirty="0">
                <a:latin typeface="Verdana" panose="020B0604030504040204" pitchFamily="34" charset="0"/>
              </a:rPr>
              <a:t>7203</a:t>
            </a:r>
            <a:r>
              <a:rPr lang="zh-CN" altLang="en-US" dirty="0">
                <a:latin typeface="Verdana" panose="020B0604030504040204" pitchFamily="34" charset="0"/>
              </a:rPr>
              <a:t>支队伍参赛。（</a:t>
            </a:r>
            <a:r>
              <a:rPr lang="en-HK" altLang="zh-CN" dirty="0">
                <a:latin typeface="Verdana" panose="020B0604030504040204" pitchFamily="34" charset="0"/>
              </a:rPr>
              <a:t>2019</a:t>
            </a:r>
            <a:r>
              <a:rPr lang="zh-CN" altLang="en-US" dirty="0">
                <a:latin typeface="Verdana" panose="020B0604030504040204" pitchFamily="34" charset="0"/>
              </a:rPr>
              <a:t>年</a:t>
            </a:r>
            <a:r>
              <a:rPr lang="en-US" altLang="zh-CN" dirty="0">
                <a:latin typeface="Verdana" panose="020B0604030504040204" pitchFamily="34" charset="0"/>
              </a:rPr>
              <a:t>:11262</a:t>
            </a:r>
            <a:r>
              <a:rPr lang="zh-CN" altLang="en-US" dirty="0">
                <a:latin typeface="Verdana" panose="020B0604030504040204" pitchFamily="34" charset="0"/>
              </a:rPr>
              <a:t>）</a:t>
            </a:r>
            <a:br>
              <a:rPr lang="zh-CN" altLang="en-US" dirty="0">
                <a:latin typeface="Verdana" panose="020B0604030504040204" pitchFamily="34" charset="0"/>
              </a:rPr>
            </a:br>
            <a:r>
              <a:rPr lang="zh-CN" altLang="en-US" dirty="0">
                <a:latin typeface="Verdana" panose="020B0604030504040204" pitchFamily="34" charset="0"/>
              </a:rPr>
              <a:t>其中</a:t>
            </a:r>
            <a:r>
              <a:rPr lang="en-US" altLang="zh-CN" dirty="0">
                <a:latin typeface="Verdana" panose="020B0604030504040204" pitchFamily="34" charset="0"/>
              </a:rPr>
              <a:t>2089</a:t>
            </a:r>
            <a:r>
              <a:rPr lang="zh-CN" altLang="en-US" dirty="0">
                <a:latin typeface="Verdana" panose="020B0604030504040204" pitchFamily="34" charset="0"/>
              </a:rPr>
              <a:t>支队伍（</a:t>
            </a:r>
            <a:r>
              <a:rPr lang="en-HK" altLang="zh-CN" dirty="0">
                <a:latin typeface="Verdana" panose="020B0604030504040204" pitchFamily="34" charset="0"/>
              </a:rPr>
              <a:t>29</a:t>
            </a:r>
            <a:r>
              <a:rPr lang="en-US" altLang="zh-CN" dirty="0">
                <a:latin typeface="Verdana" panose="020B0604030504040204" pitchFamily="34" charset="0"/>
              </a:rPr>
              <a:t>%</a:t>
            </a:r>
            <a:r>
              <a:rPr lang="zh-CN" altLang="en-US" dirty="0">
                <a:latin typeface="Verdana" panose="020B0604030504040204" pitchFamily="34" charset="0"/>
              </a:rPr>
              <a:t>）选择了</a:t>
            </a:r>
            <a:r>
              <a:rPr lang="en-US" altLang="zh-CN" dirty="0">
                <a:latin typeface="Verdana" panose="020B0604030504040204" pitchFamily="34" charset="0"/>
              </a:rPr>
              <a:t>D</a:t>
            </a:r>
            <a:r>
              <a:rPr lang="zh-CN" altLang="en-US" dirty="0">
                <a:latin typeface="Verdana" panose="020B0604030504040204" pitchFamily="34" charset="0"/>
              </a:rPr>
              <a:t>题，</a:t>
            </a:r>
            <a:r>
              <a:rPr lang="en-US" altLang="zh-CN" dirty="0">
                <a:latin typeface="Verdana" panose="020B0604030504040204" pitchFamily="34" charset="0"/>
              </a:rPr>
              <a:t>2527</a:t>
            </a:r>
            <a:r>
              <a:rPr lang="zh-CN" altLang="en-US" dirty="0">
                <a:latin typeface="Verdana" panose="020B0604030504040204" pitchFamily="34" charset="0"/>
              </a:rPr>
              <a:t>支队伍（</a:t>
            </a:r>
            <a:r>
              <a:rPr lang="en-HK" altLang="zh-CN" dirty="0">
                <a:latin typeface="Verdana" panose="020B0604030504040204" pitchFamily="34" charset="0"/>
              </a:rPr>
              <a:t>35</a:t>
            </a:r>
            <a:r>
              <a:rPr lang="en-US" altLang="zh-CN" dirty="0">
                <a:latin typeface="Verdana" panose="020B0604030504040204" pitchFamily="34" charset="0"/>
              </a:rPr>
              <a:t>%</a:t>
            </a:r>
            <a:r>
              <a:rPr lang="zh-CN" altLang="en-US" dirty="0">
                <a:latin typeface="Verdana" panose="020B0604030504040204" pitchFamily="34" charset="0"/>
              </a:rPr>
              <a:t>）选择了</a:t>
            </a:r>
            <a:r>
              <a:rPr lang="en-US" altLang="zh-CN" dirty="0">
                <a:latin typeface="Verdana" panose="020B0604030504040204" pitchFamily="34" charset="0"/>
              </a:rPr>
              <a:t>E</a:t>
            </a:r>
            <a:r>
              <a:rPr lang="zh-CN" altLang="en-US" dirty="0">
                <a:latin typeface="Verdana" panose="020B0604030504040204" pitchFamily="34" charset="0"/>
              </a:rPr>
              <a:t>题，</a:t>
            </a:r>
            <a:r>
              <a:rPr lang="en-US" altLang="zh-CN" dirty="0">
                <a:latin typeface="Verdana" panose="020B0604030504040204" pitchFamily="34" charset="0"/>
              </a:rPr>
              <a:t>2586</a:t>
            </a:r>
            <a:r>
              <a:rPr lang="zh-CN" altLang="en-US" dirty="0">
                <a:latin typeface="Verdana" panose="020B0604030504040204" pitchFamily="34" charset="0"/>
              </a:rPr>
              <a:t>支队伍（</a:t>
            </a:r>
            <a:r>
              <a:rPr lang="en-HK" altLang="zh-CN" dirty="0">
                <a:latin typeface="Verdana" panose="020B0604030504040204" pitchFamily="34" charset="0"/>
              </a:rPr>
              <a:t>36</a:t>
            </a:r>
            <a:r>
              <a:rPr lang="en-US" altLang="zh-CN" dirty="0">
                <a:latin typeface="Verdana" panose="020B0604030504040204" pitchFamily="34" charset="0"/>
              </a:rPr>
              <a:t>%</a:t>
            </a:r>
            <a:r>
              <a:rPr lang="zh-CN" altLang="en-US" dirty="0">
                <a:latin typeface="Verdana" panose="020B0604030504040204" pitchFamily="34" charset="0"/>
              </a:rPr>
              <a:t>）选择了</a:t>
            </a:r>
            <a:r>
              <a:rPr lang="en-US" altLang="zh-CN" dirty="0">
                <a:latin typeface="Verdana" panose="020B0604030504040204" pitchFamily="34" charset="0"/>
              </a:rPr>
              <a:t>F</a:t>
            </a:r>
            <a:r>
              <a:rPr lang="zh-CN" altLang="en-US" dirty="0">
                <a:latin typeface="Verdana" panose="020B0604030504040204" pitchFamily="34" charset="0"/>
              </a:rPr>
              <a:t>题。</a:t>
            </a:r>
            <a:br>
              <a:rPr lang="zh-CN" altLang="en-US"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O</a:t>
            </a:r>
            <a:r>
              <a:rPr lang="zh-CN" altLang="en-US" dirty="0">
                <a:latin typeface="Verdana" panose="020B0604030504040204" pitchFamily="34" charset="0"/>
              </a:rPr>
              <a:t>奖队伍数量：</a:t>
            </a:r>
            <a:r>
              <a:rPr lang="en-US" altLang="zh-CN" dirty="0">
                <a:latin typeface="Verdana" panose="020B0604030504040204" pitchFamily="34" charset="0"/>
              </a:rPr>
              <a:t>18 (0.002%)</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F</a:t>
            </a:r>
            <a:r>
              <a:rPr lang="zh-CN" altLang="en-US" dirty="0">
                <a:latin typeface="Verdana" panose="020B0604030504040204" pitchFamily="34" charset="0"/>
              </a:rPr>
              <a:t>奖队伍数量：</a:t>
            </a:r>
            <a:r>
              <a:rPr lang="en-US" altLang="zh-CN" dirty="0">
                <a:latin typeface="Verdana" panose="020B0604030504040204" pitchFamily="34" charset="0"/>
              </a:rPr>
              <a:t>234  (3%)</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M</a:t>
            </a:r>
            <a:r>
              <a:rPr lang="zh-CN" altLang="en-US" dirty="0">
                <a:latin typeface="Verdana" panose="020B0604030504040204" pitchFamily="34" charset="0"/>
              </a:rPr>
              <a:t>奖队伍数量：</a:t>
            </a:r>
            <a:r>
              <a:rPr lang="en-US" altLang="zh-CN" dirty="0">
                <a:latin typeface="Verdana" panose="020B0604030504040204" pitchFamily="34" charset="0"/>
              </a:rPr>
              <a:t>565  (8%)</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H</a:t>
            </a:r>
            <a:r>
              <a:rPr lang="zh-CN" altLang="en-US" dirty="0">
                <a:latin typeface="Verdana" panose="020B0604030504040204" pitchFamily="34" charset="0"/>
              </a:rPr>
              <a:t>奖队伍数量：</a:t>
            </a:r>
            <a:r>
              <a:rPr lang="en-US" altLang="zh-CN" dirty="0">
                <a:latin typeface="Verdana" panose="020B0604030504040204" pitchFamily="34" charset="0"/>
              </a:rPr>
              <a:t>1567  (22%)</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S</a:t>
            </a:r>
            <a:r>
              <a:rPr lang="zh-CN" altLang="en-US" dirty="0">
                <a:latin typeface="Verdana" panose="020B0604030504040204" pitchFamily="34" charset="0"/>
              </a:rPr>
              <a:t>奖队伍数量：</a:t>
            </a:r>
            <a:r>
              <a:rPr lang="en-US" altLang="zh-CN" dirty="0">
                <a:latin typeface="Verdana" panose="020B0604030504040204" pitchFamily="34" charset="0"/>
              </a:rPr>
              <a:t>4620 (64%)</a:t>
            </a:r>
            <a:br>
              <a:rPr lang="en-US" altLang="zh-CN" dirty="0">
                <a:latin typeface="Verdana" panose="020B0604030504040204" pitchFamily="34" charset="0"/>
              </a:rPr>
            </a:br>
            <a:r>
              <a:rPr lang="zh-CN" altLang="en-US" dirty="0">
                <a:latin typeface="Verdana" panose="020B0604030504040204" pitchFamily="34" charset="0"/>
              </a:rPr>
              <a:t>获得</a:t>
            </a:r>
            <a:r>
              <a:rPr lang="en-US" altLang="zh-CN" dirty="0">
                <a:latin typeface="Verdana" panose="020B0604030504040204" pitchFamily="34" charset="0"/>
              </a:rPr>
              <a:t>Unsuccessful participant/Disqualified</a:t>
            </a:r>
            <a:r>
              <a:rPr lang="zh-CN" altLang="en-US" dirty="0">
                <a:latin typeface="Verdana" panose="020B0604030504040204" pitchFamily="34" charset="0"/>
              </a:rPr>
              <a:t>队伍数量：</a:t>
            </a:r>
            <a:r>
              <a:rPr lang="en-US" altLang="zh-CN" dirty="0">
                <a:latin typeface="Verdana" panose="020B0604030504040204" pitchFamily="34" charset="0"/>
              </a:rPr>
              <a:t>197</a:t>
            </a:r>
            <a:r>
              <a:rPr lang="zh-CN" altLang="en-US" dirty="0">
                <a:latin typeface="Verdana" panose="020B0604030504040204" pitchFamily="34" charset="0"/>
              </a:rPr>
              <a:t>（</a:t>
            </a:r>
            <a:r>
              <a:rPr lang="en-US" altLang="zh-CN" dirty="0">
                <a:latin typeface="Verdana" panose="020B0604030504040204" pitchFamily="34" charset="0"/>
              </a:rPr>
              <a:t>~</a:t>
            </a:r>
            <a:r>
              <a:rPr lang="en-HK" altLang="zh-CN" dirty="0">
                <a:latin typeface="Verdana" panose="020B0604030504040204" pitchFamily="34" charset="0"/>
              </a:rPr>
              <a:t>2</a:t>
            </a:r>
            <a:r>
              <a:rPr lang="en-US" altLang="zh-CN" dirty="0">
                <a:latin typeface="Verdana" panose="020B0604030504040204" pitchFamily="34" charset="0"/>
              </a:rPr>
              <a:t>%</a:t>
            </a:r>
            <a:r>
              <a:rPr lang="zh-CN" altLang="en-US" dirty="0">
                <a:latin typeface="Verdana" panose="020B0604030504040204" pitchFamily="34" charset="0"/>
              </a:rPr>
              <a:t>）</a:t>
            </a:r>
            <a:endParaRPr lang="en-US" altLang="zh-TW" dirty="0">
              <a:latin typeface="Verdana" panose="020B0604030504040204" pitchFamily="34" charset="0"/>
            </a:endParaRPr>
          </a:p>
        </p:txBody>
      </p:sp>
      <p:sp>
        <p:nvSpPr>
          <p:cNvPr id="22531" name="Rectangle 2">
            <a:extLst>
              <a:ext uri="{FF2B5EF4-FFF2-40B4-BE49-F238E27FC236}">
                <a16:creationId xmlns:a16="http://schemas.microsoft.com/office/drawing/2014/main" id="{CA81691B-52B5-49DA-8A88-165CEE6A6CDD}"/>
              </a:ext>
            </a:extLst>
          </p:cNvPr>
          <p:cNvSpPr>
            <a:spLocks noChangeArrowheads="1"/>
          </p:cNvSpPr>
          <p:nvPr/>
        </p:nvSpPr>
        <p:spPr bwMode="auto">
          <a:xfrm>
            <a:off x="896938" y="1341438"/>
            <a:ext cx="7054850" cy="14779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TW">
                <a:latin typeface="Verdana" panose="020B0604030504040204" pitchFamily="34" charset="0"/>
              </a:rPr>
              <a:t>Outstanding Winner                   </a:t>
            </a:r>
            <a:r>
              <a:rPr lang="zh-CN" altLang="en-US">
                <a:latin typeface="Verdana" panose="020B0604030504040204" pitchFamily="34" charset="0"/>
              </a:rPr>
              <a:t>简称</a:t>
            </a:r>
            <a:r>
              <a:rPr lang="en-US" altLang="zh-TW">
                <a:latin typeface="Verdana" panose="020B0604030504040204" pitchFamily="34" charset="0"/>
              </a:rPr>
              <a:t>O</a:t>
            </a:r>
            <a:r>
              <a:rPr lang="zh-CN" altLang="en-US">
                <a:latin typeface="Verdana" panose="020B0604030504040204" pitchFamily="34" charset="0"/>
              </a:rPr>
              <a:t>奖，也就是特等奖</a:t>
            </a:r>
            <a:br>
              <a:rPr lang="zh-CN" altLang="en-US">
                <a:latin typeface="Verdana" panose="020B0604030504040204" pitchFamily="34" charset="0"/>
              </a:rPr>
            </a:br>
            <a:r>
              <a:rPr lang="en-US" altLang="zh-TW">
                <a:latin typeface="Verdana" panose="020B0604030504040204" pitchFamily="34" charset="0"/>
              </a:rPr>
              <a:t>Finalist                                     </a:t>
            </a:r>
            <a:r>
              <a:rPr lang="zh-CN" altLang="en-US">
                <a:latin typeface="Verdana" panose="020B0604030504040204" pitchFamily="34" charset="0"/>
              </a:rPr>
              <a:t>简称</a:t>
            </a:r>
            <a:r>
              <a:rPr lang="en-US" altLang="zh-TW">
                <a:latin typeface="Verdana" panose="020B0604030504040204" pitchFamily="34" charset="0"/>
              </a:rPr>
              <a:t>F</a:t>
            </a:r>
            <a:r>
              <a:rPr lang="zh-CN" altLang="en-US">
                <a:latin typeface="Verdana" panose="020B0604030504040204" pitchFamily="34" charset="0"/>
              </a:rPr>
              <a:t>奖，是特等奖候补奖。</a:t>
            </a:r>
            <a:br>
              <a:rPr lang="zh-CN" altLang="en-US">
                <a:latin typeface="Verdana" panose="020B0604030504040204" pitchFamily="34" charset="0"/>
              </a:rPr>
            </a:br>
            <a:r>
              <a:rPr lang="en-US" altLang="zh-TW">
                <a:latin typeface="Verdana" panose="020B0604030504040204" pitchFamily="34" charset="0"/>
              </a:rPr>
              <a:t>Meritorious Winner                    </a:t>
            </a:r>
            <a:r>
              <a:rPr lang="zh-CN" altLang="en-US">
                <a:latin typeface="Verdana" panose="020B0604030504040204" pitchFamily="34" charset="0"/>
              </a:rPr>
              <a:t>简称</a:t>
            </a:r>
            <a:r>
              <a:rPr lang="en-US" altLang="zh-TW">
                <a:latin typeface="Verdana" panose="020B0604030504040204" pitchFamily="34" charset="0"/>
              </a:rPr>
              <a:t>M</a:t>
            </a:r>
            <a:r>
              <a:rPr lang="zh-CN" altLang="en-US">
                <a:latin typeface="Verdana" panose="020B0604030504040204" pitchFamily="34" charset="0"/>
              </a:rPr>
              <a:t>奖，也就是一等奖。</a:t>
            </a:r>
            <a:br>
              <a:rPr lang="zh-CN" altLang="en-US">
                <a:latin typeface="Verdana" panose="020B0604030504040204" pitchFamily="34" charset="0"/>
              </a:rPr>
            </a:br>
            <a:r>
              <a:rPr lang="en-US" altLang="zh-TW">
                <a:latin typeface="Verdana" panose="020B0604030504040204" pitchFamily="34" charset="0"/>
              </a:rPr>
              <a:t>Honorable Mentions                   </a:t>
            </a:r>
            <a:r>
              <a:rPr lang="zh-CN" altLang="en-US">
                <a:latin typeface="Verdana" panose="020B0604030504040204" pitchFamily="34" charset="0"/>
              </a:rPr>
              <a:t>简称</a:t>
            </a:r>
            <a:r>
              <a:rPr lang="en-US" altLang="zh-TW">
                <a:latin typeface="Verdana" panose="020B0604030504040204" pitchFamily="34" charset="0"/>
              </a:rPr>
              <a:t>H</a:t>
            </a:r>
            <a:r>
              <a:rPr lang="zh-CN" altLang="en-US">
                <a:latin typeface="Verdana" panose="020B0604030504040204" pitchFamily="34" charset="0"/>
              </a:rPr>
              <a:t>奖，也就是二等奖。</a:t>
            </a:r>
            <a:br>
              <a:rPr lang="zh-CN" altLang="en-US">
                <a:latin typeface="Verdana" panose="020B0604030504040204" pitchFamily="34" charset="0"/>
              </a:rPr>
            </a:br>
            <a:r>
              <a:rPr lang="en-US" altLang="zh-TW">
                <a:latin typeface="Verdana" panose="020B0604030504040204" pitchFamily="34" charset="0"/>
              </a:rPr>
              <a:t>Successfully Participation            </a:t>
            </a:r>
            <a:r>
              <a:rPr lang="zh-CN" altLang="en-US">
                <a:latin typeface="Verdana" panose="020B0604030504040204" pitchFamily="34" charset="0"/>
              </a:rPr>
              <a:t>简称</a:t>
            </a:r>
            <a:r>
              <a:rPr lang="en-US" altLang="zh-TW">
                <a:latin typeface="Verdana" panose="020B0604030504040204" pitchFamily="34" charset="0"/>
              </a:rPr>
              <a:t>SP</a:t>
            </a:r>
            <a:r>
              <a:rPr lang="zh-CN" altLang="en-US">
                <a:latin typeface="Verdana" panose="020B0604030504040204" pitchFamily="34" charset="0"/>
              </a:rPr>
              <a:t>奖，成功参赛奖 。</a:t>
            </a:r>
            <a:endParaRPr lang="en-US" altLang="zh-TW">
              <a:latin typeface="Verdana" panose="020B0604030504040204" pitchFamily="34" charset="0"/>
            </a:endParaRPr>
          </a:p>
        </p:txBody>
      </p:sp>
      <p:sp>
        <p:nvSpPr>
          <p:cNvPr id="22532" name="Text Box 2">
            <a:extLst>
              <a:ext uri="{FF2B5EF4-FFF2-40B4-BE49-F238E27FC236}">
                <a16:creationId xmlns:a16="http://schemas.microsoft.com/office/drawing/2014/main" id="{7718EFAF-8309-42C0-A250-DC97CD640C01}"/>
              </a:ext>
            </a:extLst>
          </p:cNvPr>
          <p:cNvSpPr txBox="1">
            <a:spLocks noChangeArrowheads="1"/>
          </p:cNvSpPr>
          <p:nvPr/>
        </p:nvSpPr>
        <p:spPr bwMode="auto">
          <a:xfrm>
            <a:off x="900113" y="414338"/>
            <a:ext cx="7335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HK" altLang="zh-CN" sz="3600">
                <a:latin typeface="黑体" panose="02010609060101010101" pitchFamily="49" charset="-122"/>
                <a:ea typeface="黑体" panose="02010609060101010101" pitchFamily="49" charset="-122"/>
              </a:rPr>
              <a:t>ICM Statistics</a:t>
            </a:r>
            <a:endParaRPr kumimoji="1" lang="en-US" altLang="zh-CN" sz="3600">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a:extLst>
              <a:ext uri="{FF2B5EF4-FFF2-40B4-BE49-F238E27FC236}">
                <a16:creationId xmlns:a16="http://schemas.microsoft.com/office/drawing/2014/main" id="{E4CA2EB1-963E-4C26-B3A9-94748B9A761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F34FCA-9B1D-4E86-846E-BECF76A4EEE8}" type="datetime1">
              <a:rPr lang="en-GB" altLang="zh-CN" smtClean="0">
                <a:latin typeface="Garamond" panose="02020404030301010803" pitchFamily="18" charset="0"/>
              </a:rPr>
              <a:pPr/>
              <a:t>23/02/2021</a:t>
            </a:fld>
            <a:endParaRPr lang="en-US" altLang="zh-CN">
              <a:latin typeface="Garamond" panose="02020404030301010803" pitchFamily="18" charset="0"/>
            </a:endParaRPr>
          </a:p>
        </p:txBody>
      </p:sp>
      <p:sp>
        <p:nvSpPr>
          <p:cNvPr id="21507" name="Slide Number Placeholder 2">
            <a:extLst>
              <a:ext uri="{FF2B5EF4-FFF2-40B4-BE49-F238E27FC236}">
                <a16:creationId xmlns:a16="http://schemas.microsoft.com/office/drawing/2014/main" id="{5A4EA250-87B1-4EEE-90D9-BA92A6045AC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B7F188-8956-4290-B192-6E8695D6A885}" type="slidenum">
              <a:rPr lang="en-US" altLang="zh-CN">
                <a:latin typeface="Garamond" panose="02020404030301010803" pitchFamily="18" charset="0"/>
              </a:rPr>
              <a:pPr/>
              <a:t>14</a:t>
            </a:fld>
            <a:endParaRPr lang="en-US" altLang="zh-CN">
              <a:latin typeface="Garamond" panose="02020404030301010803" pitchFamily="18" charset="0"/>
            </a:endParaRPr>
          </a:p>
        </p:txBody>
      </p:sp>
      <p:pic>
        <p:nvPicPr>
          <p:cNvPr id="21508" name="Picture 3">
            <a:extLst>
              <a:ext uri="{FF2B5EF4-FFF2-40B4-BE49-F238E27FC236}">
                <a16:creationId xmlns:a16="http://schemas.microsoft.com/office/drawing/2014/main" id="{BDFF00AE-7B1E-4276-A085-EA137B425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504825"/>
            <a:ext cx="7439025"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535204FF-1F3B-4AB4-951E-B9F08FBC0D5C}"/>
              </a:ext>
            </a:extLst>
          </p:cNvPr>
          <p:cNvSpPr>
            <a:spLocks noChangeArrowheads="1"/>
          </p:cNvSpPr>
          <p:nvPr/>
        </p:nvSpPr>
        <p:spPr bwMode="auto">
          <a:xfrm>
            <a:off x="250825" y="-26988"/>
            <a:ext cx="8497639"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TW" b="1" dirty="0">
                <a:latin typeface="Verdana" panose="020B0604030504040204" pitchFamily="34" charset="0"/>
              </a:rPr>
              <a:t>2020 MCM Problem( A /B /C)Results</a:t>
            </a:r>
            <a:endParaRPr lang="en-US" altLang="zh-TW" dirty="0">
              <a:latin typeface="Verdana" panose="020B0604030504040204" pitchFamily="34" charset="0"/>
            </a:endParaRPr>
          </a:p>
          <a:p>
            <a:pPr eaLnBrk="1" hangingPunct="1"/>
            <a:r>
              <a:rPr lang="en-US" altLang="zh-TW" b="1" dirty="0">
                <a:latin typeface="Verdana" panose="020B0604030504040204" pitchFamily="34" charset="0"/>
              </a:rPr>
              <a:t>The 19 Outstanding Winners of MCM (A /B /C) Problem are:</a:t>
            </a:r>
            <a:endParaRPr lang="en-US" altLang="zh-TW" b="1" dirty="0">
              <a:solidFill>
                <a:srgbClr val="FF0000"/>
              </a:solidFill>
              <a:latin typeface="Verdana" panose="020B0604030504040204" pitchFamily="34" charset="0"/>
            </a:endParaRPr>
          </a:p>
          <a:p>
            <a:pPr>
              <a:buFont typeface="Arial" panose="020B0604020202020204" pitchFamily="34" charset="0"/>
              <a:buChar char="•"/>
            </a:pPr>
            <a:r>
              <a:rPr lang="en-HK" dirty="0">
                <a:solidFill>
                  <a:srgbClr val="FF0000"/>
                </a:solidFill>
              </a:rPr>
              <a:t>Beijing Institute of Technology, China </a:t>
            </a:r>
          </a:p>
          <a:p>
            <a:pPr>
              <a:buFont typeface="Arial" panose="020B0604020202020204" pitchFamily="34" charset="0"/>
              <a:buChar char="•"/>
            </a:pPr>
            <a:r>
              <a:rPr lang="en-HK" dirty="0">
                <a:solidFill>
                  <a:srgbClr val="FF0000"/>
                </a:solidFill>
              </a:rPr>
              <a:t>Beijing Normal University, China (Frank Giordano Award) </a:t>
            </a:r>
          </a:p>
          <a:p>
            <a:pPr>
              <a:buFont typeface="Arial" panose="020B0604020202020204" pitchFamily="34" charset="0"/>
              <a:buChar char="•"/>
            </a:pPr>
            <a:r>
              <a:rPr lang="en-HK" dirty="0" err="1">
                <a:solidFill>
                  <a:srgbClr val="FF0000"/>
                </a:solidFill>
              </a:rPr>
              <a:t>Dongbei</a:t>
            </a:r>
            <a:r>
              <a:rPr lang="en-HK" dirty="0">
                <a:solidFill>
                  <a:srgbClr val="FF0000"/>
                </a:solidFill>
              </a:rPr>
              <a:t> University of Finance and Economics, China (ASA Data Insights Award) </a:t>
            </a:r>
          </a:p>
          <a:p>
            <a:pPr>
              <a:buFont typeface="Arial" panose="020B0604020202020204" pitchFamily="34" charset="0"/>
              <a:buChar char="•"/>
            </a:pPr>
            <a:r>
              <a:rPr lang="en-HK" dirty="0">
                <a:solidFill>
                  <a:srgbClr val="FF0000"/>
                </a:solidFill>
              </a:rPr>
              <a:t>Harbin Institute of Technology, China AMS Award </a:t>
            </a:r>
          </a:p>
          <a:p>
            <a:pPr>
              <a:buFont typeface="Arial" panose="020B0604020202020204" pitchFamily="34" charset="0"/>
              <a:buChar char="•"/>
            </a:pPr>
            <a:r>
              <a:rPr lang="en-HK" dirty="0">
                <a:solidFill>
                  <a:srgbClr val="0070C0"/>
                </a:solidFill>
              </a:rPr>
              <a:t>NC School of Science and Mathematics, NC, USA (SIAM Award &amp; MAA Award) </a:t>
            </a:r>
          </a:p>
          <a:p>
            <a:pPr>
              <a:buFont typeface="Arial" panose="020B0604020202020204" pitchFamily="34" charset="0"/>
              <a:buChar char="•"/>
            </a:pPr>
            <a:r>
              <a:rPr lang="en-HK" dirty="0">
                <a:solidFill>
                  <a:srgbClr val="FF0000"/>
                </a:solidFill>
              </a:rPr>
              <a:t>North University of China, China, (SIAM Award &amp; AMS Award) </a:t>
            </a:r>
          </a:p>
          <a:p>
            <a:pPr>
              <a:buFont typeface="Arial" panose="020B0604020202020204" pitchFamily="34" charset="0"/>
              <a:buChar char="•"/>
            </a:pPr>
            <a:r>
              <a:rPr lang="en-HK" dirty="0">
                <a:solidFill>
                  <a:srgbClr val="FF0000"/>
                </a:solidFill>
              </a:rPr>
              <a:t>Northeast Electric Power University, China </a:t>
            </a:r>
          </a:p>
          <a:p>
            <a:pPr>
              <a:buFont typeface="Arial" panose="020B0604020202020204" pitchFamily="34" charset="0"/>
              <a:buChar char="•"/>
            </a:pPr>
            <a:r>
              <a:rPr lang="en-HK" dirty="0" err="1">
                <a:solidFill>
                  <a:srgbClr val="FF0000"/>
                </a:solidFill>
              </a:rPr>
              <a:t>Northwestern</a:t>
            </a:r>
            <a:r>
              <a:rPr lang="en-HK" dirty="0">
                <a:solidFill>
                  <a:srgbClr val="FF0000"/>
                </a:solidFill>
              </a:rPr>
              <a:t> Polytechnical University, China </a:t>
            </a:r>
          </a:p>
          <a:p>
            <a:pPr>
              <a:buFont typeface="Arial" panose="020B0604020202020204" pitchFamily="34" charset="0"/>
              <a:buChar char="•"/>
            </a:pPr>
            <a:r>
              <a:rPr lang="en-HK" dirty="0">
                <a:solidFill>
                  <a:srgbClr val="FF0000"/>
                </a:solidFill>
              </a:rPr>
              <a:t>Shanghai Jiao Tong University, China (2) </a:t>
            </a:r>
          </a:p>
          <a:p>
            <a:pPr>
              <a:buFont typeface="Arial" panose="020B0604020202020204" pitchFamily="34" charset="0"/>
              <a:buChar char="•"/>
            </a:pPr>
            <a:r>
              <a:rPr lang="en-HK" dirty="0">
                <a:solidFill>
                  <a:srgbClr val="FF0000"/>
                </a:solidFill>
              </a:rPr>
              <a:t>Shenzhen University, China </a:t>
            </a:r>
          </a:p>
          <a:p>
            <a:pPr>
              <a:buFont typeface="Arial" panose="020B0604020202020204" pitchFamily="34" charset="0"/>
              <a:buChar char="•"/>
            </a:pPr>
            <a:r>
              <a:rPr lang="en-HK" dirty="0">
                <a:solidFill>
                  <a:srgbClr val="FF0000"/>
                </a:solidFill>
              </a:rPr>
              <a:t>South China University of Technology, China (AMS Award &amp; COMAP Scholarship Award) </a:t>
            </a:r>
          </a:p>
          <a:p>
            <a:pPr>
              <a:buFont typeface="Arial" panose="020B0604020202020204" pitchFamily="34" charset="0"/>
              <a:buChar char="•"/>
            </a:pPr>
            <a:r>
              <a:rPr lang="en-HK" dirty="0">
                <a:solidFill>
                  <a:srgbClr val="FF0000"/>
                </a:solidFill>
              </a:rPr>
              <a:t>Southwest </a:t>
            </a:r>
            <a:r>
              <a:rPr lang="en-HK" dirty="0" err="1">
                <a:solidFill>
                  <a:srgbClr val="FF0000"/>
                </a:solidFill>
              </a:rPr>
              <a:t>Jiaotong</a:t>
            </a:r>
            <a:r>
              <a:rPr lang="en-HK" dirty="0">
                <a:solidFill>
                  <a:srgbClr val="FF0000"/>
                </a:solidFill>
              </a:rPr>
              <a:t> University, China </a:t>
            </a:r>
          </a:p>
          <a:p>
            <a:pPr>
              <a:buFont typeface="Arial" panose="020B0604020202020204" pitchFamily="34" charset="0"/>
              <a:buChar char="•"/>
            </a:pPr>
            <a:r>
              <a:rPr lang="en-HK" dirty="0">
                <a:solidFill>
                  <a:srgbClr val="FF0000"/>
                </a:solidFill>
              </a:rPr>
              <a:t>Southwestern University of Finance and Economics, China (INFORMS Award) </a:t>
            </a:r>
          </a:p>
          <a:p>
            <a:pPr>
              <a:buFont typeface="Arial" panose="020B0604020202020204" pitchFamily="34" charset="0"/>
              <a:buChar char="•"/>
            </a:pPr>
            <a:r>
              <a:rPr lang="en-HK" dirty="0">
                <a:solidFill>
                  <a:srgbClr val="FF0000"/>
                </a:solidFill>
              </a:rPr>
              <a:t>Tiangong University, China (Ben </a:t>
            </a:r>
            <a:r>
              <a:rPr lang="en-HK" dirty="0" err="1">
                <a:solidFill>
                  <a:srgbClr val="FF0000"/>
                </a:solidFill>
              </a:rPr>
              <a:t>Fusaro</a:t>
            </a:r>
            <a:r>
              <a:rPr lang="en-HK" dirty="0">
                <a:solidFill>
                  <a:srgbClr val="FF0000"/>
                </a:solidFill>
              </a:rPr>
              <a:t> Award) </a:t>
            </a:r>
          </a:p>
          <a:p>
            <a:pPr>
              <a:buFont typeface="Arial" panose="020B0604020202020204" pitchFamily="34" charset="0"/>
              <a:buChar char="•"/>
            </a:pPr>
            <a:r>
              <a:rPr lang="en-HK" dirty="0">
                <a:solidFill>
                  <a:srgbClr val="FF0000"/>
                </a:solidFill>
              </a:rPr>
              <a:t>University of Electronic Science and Technology of China, China University of International Business and Economics, China (INFORMS Award) </a:t>
            </a:r>
          </a:p>
          <a:p>
            <a:pPr>
              <a:buFont typeface="Arial" panose="020B0604020202020204" pitchFamily="34" charset="0"/>
              <a:buChar char="•"/>
            </a:pPr>
            <a:r>
              <a:rPr lang="en-HK" dirty="0">
                <a:solidFill>
                  <a:srgbClr val="FF0000"/>
                </a:solidFill>
              </a:rPr>
              <a:t>Wuhan University, China (INFORMS Award &amp; COMAP Scholarship Award)</a:t>
            </a:r>
          </a:p>
          <a:p>
            <a:pPr>
              <a:buFont typeface="Arial" panose="020B0604020202020204" pitchFamily="34" charset="0"/>
              <a:buChar char="•"/>
            </a:pPr>
            <a:r>
              <a:rPr lang="en-HK" dirty="0">
                <a:solidFill>
                  <a:srgbClr val="FF0000"/>
                </a:solidFill>
              </a:rPr>
              <a:t> Xi'an </a:t>
            </a:r>
            <a:r>
              <a:rPr lang="en-HK" dirty="0" err="1">
                <a:solidFill>
                  <a:srgbClr val="FF0000"/>
                </a:solidFill>
              </a:rPr>
              <a:t>Jiaotong</a:t>
            </a:r>
            <a:r>
              <a:rPr lang="en-HK" dirty="0">
                <a:solidFill>
                  <a:srgbClr val="FF0000"/>
                </a:solidFill>
              </a:rPr>
              <a:t> University, China</a:t>
            </a:r>
            <a:endParaRPr lang="en-HK" altLang="en-US" sz="1600" dirty="0">
              <a:solidFill>
                <a:srgbClr val="FF0000"/>
              </a:solidFill>
              <a:latin typeface="Verdana" panose="020B0604030504040204" pitchFamily="34" charset="0"/>
            </a:endParaRPr>
          </a:p>
          <a:p>
            <a:pPr eaLnBrk="1" hangingPunct="1">
              <a:buFont typeface="Arial" panose="020B0604020202020204" pitchFamily="34" charset="0"/>
              <a:buChar char="•"/>
            </a:pPr>
            <a:endParaRPr lang="en-US" altLang="zh-TW" sz="1600" dirty="0">
              <a:solidFill>
                <a:srgbClr val="FF0000"/>
              </a:solidFill>
              <a:latin typeface="Verdana" panose="020B0604030504040204" pitchFamily="34" charset="0"/>
            </a:endParaRPr>
          </a:p>
          <a:p>
            <a:pPr eaLnBrk="1" hangingPunct="1"/>
            <a:endParaRPr lang="en-US" altLang="zh-TW" b="1" dirty="0">
              <a:latin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43732342-9CC1-43EE-BAC5-3289F9C93B6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F149CF82-D7E4-4922-B371-FC64A33F361A}"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24579" name="Slide Number Placeholder 5">
            <a:extLst>
              <a:ext uri="{FF2B5EF4-FFF2-40B4-BE49-F238E27FC236}">
                <a16:creationId xmlns:a16="http://schemas.microsoft.com/office/drawing/2014/main" id="{6C0210B7-E616-48C3-944D-F01602A32F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B9228E2C-F09A-4793-8861-3A2F6CB5AFAB}"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16</a:t>
            </a:fld>
            <a:endParaRPr kumimoji="0" lang="en-US" altLang="zh-CN" sz="1200">
              <a:latin typeface="Garamond" panose="02020404030301010803" pitchFamily="18" charset="0"/>
              <a:ea typeface="宋体" panose="02010600030101010101" pitchFamily="2" charset="-122"/>
            </a:endParaRPr>
          </a:p>
        </p:txBody>
      </p:sp>
      <p:sp>
        <p:nvSpPr>
          <p:cNvPr id="24580" name="Rectangle 2">
            <a:extLst>
              <a:ext uri="{FF2B5EF4-FFF2-40B4-BE49-F238E27FC236}">
                <a16:creationId xmlns:a16="http://schemas.microsoft.com/office/drawing/2014/main" id="{422D3A86-3F22-44DA-A5A8-A5F74426C677}"/>
              </a:ext>
            </a:extLst>
          </p:cNvPr>
          <p:cNvSpPr>
            <a:spLocks noGrp="1" noChangeArrowheads="1"/>
          </p:cNvSpPr>
          <p:nvPr>
            <p:ph type="title"/>
          </p:nvPr>
        </p:nvSpPr>
        <p:spPr/>
        <p:txBody>
          <a:bodyPr/>
          <a:lstStyle/>
          <a:p>
            <a:pPr eaLnBrk="1" hangingPunct="1"/>
            <a:r>
              <a:rPr kumimoji="0" lang="en-US" altLang="zh-TW">
                <a:cs typeface="宋体" panose="02010600030101010101" pitchFamily="2" charset="-122"/>
              </a:rPr>
              <a:t>History of CUMCM (</a:t>
            </a:r>
            <a:r>
              <a:rPr lang="zh-CN" altLang="en-US" sz="2400">
                <a:solidFill>
                  <a:schemeClr val="tx1"/>
                </a:solidFill>
                <a:cs typeface="宋体" panose="02010600030101010101" pitchFamily="2" charset="-122"/>
              </a:rPr>
              <a:t>中国大学生数学建模竞赛</a:t>
            </a:r>
            <a:r>
              <a:rPr kumimoji="0" lang="en-US" altLang="zh-TW">
                <a:cs typeface="宋体" panose="02010600030101010101" pitchFamily="2" charset="-122"/>
              </a:rPr>
              <a:t>)</a:t>
            </a:r>
          </a:p>
        </p:txBody>
      </p:sp>
      <p:sp>
        <p:nvSpPr>
          <p:cNvPr id="24581" name="Rectangle 3">
            <a:extLst>
              <a:ext uri="{FF2B5EF4-FFF2-40B4-BE49-F238E27FC236}">
                <a16:creationId xmlns:a16="http://schemas.microsoft.com/office/drawing/2014/main" id="{5998F4AB-2905-4C85-996F-E4FD62B7BF4A}"/>
              </a:ext>
            </a:extLst>
          </p:cNvPr>
          <p:cNvSpPr>
            <a:spLocks noGrp="1" noChangeArrowheads="1"/>
          </p:cNvSpPr>
          <p:nvPr>
            <p:ph type="body" idx="1"/>
          </p:nvPr>
        </p:nvSpPr>
        <p:spPr>
          <a:xfrm>
            <a:off x="468313" y="1125538"/>
            <a:ext cx="8229600" cy="2735262"/>
          </a:xfrm>
        </p:spPr>
        <p:txBody>
          <a:bodyPr/>
          <a:lstStyle/>
          <a:p>
            <a:pPr eaLnBrk="1" hangingPunct="1">
              <a:lnSpc>
                <a:spcPct val="80000"/>
              </a:lnSpc>
            </a:pPr>
            <a:r>
              <a:rPr kumimoji="0" lang="en-US" altLang="en-US" sz="2200" dirty="0">
                <a:ea typeface="宋体" panose="02010600030101010101" pitchFamily="2" charset="-122"/>
                <a:cs typeface="宋体" panose="02010600030101010101" pitchFamily="2" charset="-122"/>
              </a:rPr>
              <a:t>Since 1992, CUMCM (The Contemporary Undergraduate Mathematical Contest in Modeling) is an annual contest for undergraduates all over the world, organized by CSIAM (China Society for Industrial and Applied Mathematics), held in mid September each year.</a:t>
            </a:r>
            <a:endParaRPr kumimoji="0" lang="en-US" altLang="zh-CN" sz="2200" dirty="0">
              <a:ea typeface="宋体" panose="02010600030101010101" pitchFamily="2" charset="-122"/>
              <a:cs typeface="宋体" panose="02010600030101010101" pitchFamily="2" charset="-122"/>
            </a:endParaRPr>
          </a:p>
          <a:p>
            <a:pPr eaLnBrk="1" hangingPunct="1">
              <a:lnSpc>
                <a:spcPct val="80000"/>
              </a:lnSpc>
            </a:pPr>
            <a:endParaRPr kumimoji="0" lang="en-US" altLang="en-US" sz="2200" dirty="0">
              <a:ea typeface="宋体" panose="02010600030101010101" pitchFamily="2" charset="-122"/>
              <a:cs typeface="宋体" panose="02010600030101010101" pitchFamily="2" charset="-122"/>
            </a:endParaRPr>
          </a:p>
          <a:p>
            <a:pPr eaLnBrk="1" hangingPunct="1">
              <a:lnSpc>
                <a:spcPct val="80000"/>
              </a:lnSpc>
            </a:pPr>
            <a:r>
              <a:rPr kumimoji="0" lang="en-US" altLang="en-US" sz="2200" dirty="0">
                <a:ea typeface="宋体" panose="02010600030101010101" pitchFamily="2" charset="-122"/>
                <a:cs typeface="宋体" panose="02010600030101010101" pitchFamily="2" charset="-122"/>
              </a:rPr>
              <a:t>Last CUMCM took place in </a:t>
            </a:r>
            <a:r>
              <a:rPr kumimoji="0" lang="en-GB" altLang="en-US" sz="2200" dirty="0">
                <a:ea typeface="宋体" panose="02010600030101010101" pitchFamily="2" charset="-122"/>
                <a:cs typeface="宋体" panose="02010600030101010101" pitchFamily="2" charset="-122"/>
              </a:rPr>
              <a:t>September </a:t>
            </a:r>
            <a:r>
              <a:rPr kumimoji="0" lang="en-US" altLang="en-US" sz="2200" dirty="0">
                <a:ea typeface="宋体" panose="02010600030101010101" pitchFamily="2" charset="-122"/>
                <a:cs typeface="宋体" panose="02010600030101010101" pitchFamily="2" charset="-122"/>
              </a:rPr>
              <a:t>2020, more than </a:t>
            </a:r>
            <a:r>
              <a:rPr kumimoji="0" lang="en-US" altLang="zh-CN" sz="2200" dirty="0">
                <a:ea typeface="宋体" panose="02010600030101010101" pitchFamily="2" charset="-122"/>
                <a:cs typeface="宋体" panose="02010600030101010101" pitchFamily="2" charset="-122"/>
              </a:rPr>
              <a:t>45</a:t>
            </a:r>
            <a:r>
              <a:rPr kumimoji="0" lang="en-HK" altLang="zh-CN" sz="2200" dirty="0">
                <a:ea typeface="宋体" panose="02010600030101010101" pitchFamily="2" charset="-122"/>
                <a:cs typeface="宋体" panose="02010600030101010101" pitchFamily="2" charset="-122"/>
              </a:rPr>
              <a:t>,000</a:t>
            </a:r>
            <a:r>
              <a:rPr kumimoji="0" lang="en-US" altLang="en-US" sz="2200" dirty="0">
                <a:ea typeface="宋体" panose="02010600030101010101" pitchFamily="2" charset="-122"/>
                <a:cs typeface="宋体" panose="02010600030101010101" pitchFamily="2" charset="-122"/>
              </a:rPr>
              <a:t> teams (</a:t>
            </a:r>
            <a:r>
              <a:rPr kumimoji="0" lang="en-US" altLang="zh-CN" sz="2200" dirty="0">
                <a:ea typeface="宋体" panose="02010600030101010101" pitchFamily="2" charset="-122"/>
                <a:cs typeface="宋体" panose="02010600030101010101" pitchFamily="2" charset="-122"/>
              </a:rPr>
              <a:t>135,000</a:t>
            </a:r>
            <a:r>
              <a:rPr kumimoji="0" lang="en-US" altLang="en-US" sz="2200" dirty="0">
                <a:ea typeface="宋体" panose="02010600030101010101" pitchFamily="2" charset="-122"/>
                <a:cs typeface="宋体" panose="02010600030101010101" pitchFamily="2" charset="-122"/>
              </a:rPr>
              <a:t> students) from </a:t>
            </a:r>
            <a:r>
              <a:rPr kumimoji="0" lang="en-US" altLang="zh-CN" sz="2200" dirty="0">
                <a:ea typeface="宋体" panose="02010600030101010101" pitchFamily="2" charset="-122"/>
                <a:cs typeface="宋体" panose="02010600030101010101" pitchFamily="2" charset="-122"/>
              </a:rPr>
              <a:t>1470 </a:t>
            </a:r>
            <a:r>
              <a:rPr kumimoji="0" lang="en-US" altLang="en-US" sz="2200" dirty="0">
                <a:ea typeface="宋体" panose="02010600030101010101" pitchFamily="2" charset="-122"/>
                <a:cs typeface="宋体" panose="02010600030101010101" pitchFamily="2" charset="-122"/>
              </a:rPr>
              <a:t>institutions participated in the contest.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DD785F8-F369-45EC-8832-2972ABF5A0CF}"/>
              </a:ext>
            </a:extLst>
          </p:cNvPr>
          <p:cNvSpPr>
            <a:spLocks noGrp="1" noChangeArrowheads="1"/>
          </p:cNvSpPr>
          <p:nvPr>
            <p:ph type="title"/>
          </p:nvPr>
        </p:nvSpPr>
        <p:spPr/>
        <p:txBody>
          <a:bodyPr/>
          <a:lstStyle/>
          <a:p>
            <a:r>
              <a:rPr lang="en-HK" altLang="en-US" dirty="0">
                <a:cs typeface="宋体" panose="02010600030101010101" pitchFamily="2" charset="-122"/>
              </a:rPr>
              <a:t>Statistics for CUMCM national award (2020)</a:t>
            </a:r>
          </a:p>
        </p:txBody>
      </p:sp>
      <p:sp>
        <p:nvSpPr>
          <p:cNvPr id="25603" name="Content Placeholder 2">
            <a:extLst>
              <a:ext uri="{FF2B5EF4-FFF2-40B4-BE49-F238E27FC236}">
                <a16:creationId xmlns:a16="http://schemas.microsoft.com/office/drawing/2014/main" id="{345D6231-3A8D-40A5-9568-BCF5E3CA8F01}"/>
              </a:ext>
            </a:extLst>
          </p:cNvPr>
          <p:cNvSpPr>
            <a:spLocks noGrp="1" noChangeArrowheads="1"/>
          </p:cNvSpPr>
          <p:nvPr>
            <p:ph idx="1"/>
          </p:nvPr>
        </p:nvSpPr>
        <p:spPr/>
        <p:txBody>
          <a:bodyPr/>
          <a:lstStyle/>
          <a:p>
            <a:r>
              <a:rPr lang="zh-CN" altLang="en-US" dirty="0">
                <a:cs typeface="宋体" panose="02010600030101010101" pitchFamily="2" charset="-122"/>
              </a:rPr>
              <a:t>国家一等奖</a:t>
            </a:r>
            <a:r>
              <a:rPr lang="en-HK" altLang="zh-CN" dirty="0">
                <a:cs typeface="宋体" panose="02010600030101010101" pitchFamily="2" charset="-122"/>
              </a:rPr>
              <a:t>: 292 (0.70%)</a:t>
            </a:r>
          </a:p>
          <a:p>
            <a:r>
              <a:rPr lang="zh-CN" altLang="en-US" dirty="0">
                <a:cs typeface="宋体" panose="02010600030101010101" pitchFamily="2" charset="-122"/>
              </a:rPr>
              <a:t>国家二等奖</a:t>
            </a:r>
            <a:r>
              <a:rPr lang="en-HK" altLang="zh-CN" dirty="0">
                <a:cs typeface="宋体" panose="02010600030101010101" pitchFamily="2" charset="-122"/>
              </a:rPr>
              <a:t>: 1201 (2.87%)</a:t>
            </a:r>
          </a:p>
          <a:p>
            <a:endParaRPr lang="en-HK" altLang="en-US" dirty="0">
              <a:cs typeface="宋体" panose="02010600030101010101" pitchFamily="2" charset="-122"/>
            </a:endParaRPr>
          </a:p>
          <a:p>
            <a:r>
              <a:rPr lang="zh-CN" altLang="en-US" dirty="0">
                <a:cs typeface="宋体" panose="02010600030101010101" pitchFamily="2" charset="-122"/>
              </a:rPr>
              <a:t>（国家奖按获奖</a:t>
            </a:r>
            <a:r>
              <a:rPr lang="zh-CN" altLang="en-US" dirty="0">
                <a:solidFill>
                  <a:srgbClr val="FF0000"/>
                </a:solidFill>
                <a:cs typeface="宋体" panose="02010600030101010101" pitchFamily="2" charset="-122"/>
              </a:rPr>
              <a:t>个数</a:t>
            </a:r>
            <a:r>
              <a:rPr lang="zh-CN" altLang="en-US" dirty="0">
                <a:cs typeface="宋体" panose="02010600030101010101" pitchFamily="2" charset="-122"/>
              </a:rPr>
              <a:t>控制）</a:t>
            </a:r>
            <a:endParaRPr lang="en-HK" altLang="en-US" dirty="0">
              <a:cs typeface="宋体" panose="02010600030101010101" pitchFamily="2" charset="-122"/>
            </a:endParaRPr>
          </a:p>
        </p:txBody>
      </p:sp>
      <p:sp>
        <p:nvSpPr>
          <p:cNvPr id="25604" name="Date Placeholder 3">
            <a:extLst>
              <a:ext uri="{FF2B5EF4-FFF2-40B4-BE49-F238E27FC236}">
                <a16:creationId xmlns:a16="http://schemas.microsoft.com/office/drawing/2014/main" id="{9C83B2A8-E9F5-49B7-A4A3-E7E9EC554E7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1A57FC-C236-4F28-9293-30C44995A401}" type="datetime1">
              <a:rPr lang="en-GB" altLang="zh-CN" smtClean="0">
                <a:latin typeface="Garamond" panose="02020404030301010803" pitchFamily="18" charset="0"/>
              </a:rPr>
              <a:pPr/>
              <a:t>23/02/2021</a:t>
            </a:fld>
            <a:endParaRPr lang="en-US" altLang="zh-CN">
              <a:latin typeface="Garamond" panose="02020404030301010803" pitchFamily="18" charset="0"/>
            </a:endParaRPr>
          </a:p>
        </p:txBody>
      </p:sp>
      <p:sp>
        <p:nvSpPr>
          <p:cNvPr id="25605" name="Slide Number Placeholder 4">
            <a:extLst>
              <a:ext uri="{FF2B5EF4-FFF2-40B4-BE49-F238E27FC236}">
                <a16:creationId xmlns:a16="http://schemas.microsoft.com/office/drawing/2014/main" id="{DAEFCC60-2328-4647-994B-9FA947BF521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29CF82-6FE3-42B4-9EF2-802499A78826}" type="slidenum">
              <a:rPr lang="en-US" altLang="zh-CN">
                <a:latin typeface="Garamond" panose="02020404030301010803" pitchFamily="18" charset="0"/>
              </a:rPr>
              <a:pPr/>
              <a:t>17</a:t>
            </a:fld>
            <a:endParaRPr lang="en-US" altLang="zh-CN">
              <a:latin typeface="Garamond" panose="02020404030301010803" pitchFamily="18" charset="0"/>
            </a:endParaRPr>
          </a:p>
        </p:txBody>
      </p:sp>
      <p:pic>
        <p:nvPicPr>
          <p:cNvPr id="3" name="Picture 2">
            <a:extLst>
              <a:ext uri="{FF2B5EF4-FFF2-40B4-BE49-F238E27FC236}">
                <a16:creationId xmlns:a16="http://schemas.microsoft.com/office/drawing/2014/main" id="{B5EFCB76-E151-484E-9A67-8A474C068A28}"/>
              </a:ext>
            </a:extLst>
          </p:cNvPr>
          <p:cNvPicPr>
            <a:picLocks noChangeAspect="1"/>
          </p:cNvPicPr>
          <p:nvPr/>
        </p:nvPicPr>
        <p:blipFill>
          <a:blip r:embed="rId2"/>
          <a:stretch>
            <a:fillRect/>
          </a:stretch>
        </p:blipFill>
        <p:spPr>
          <a:xfrm>
            <a:off x="2247900" y="4280947"/>
            <a:ext cx="4648200" cy="1247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DC1D366-BF60-4798-BCD2-D45183BC8295}"/>
              </a:ext>
            </a:extLst>
          </p:cNvPr>
          <p:cNvSpPr>
            <a:spLocks noGrp="1" noChangeArrowheads="1"/>
          </p:cNvSpPr>
          <p:nvPr>
            <p:ph type="title"/>
          </p:nvPr>
        </p:nvSpPr>
        <p:spPr/>
        <p:txBody>
          <a:bodyPr/>
          <a:lstStyle/>
          <a:p>
            <a:r>
              <a:rPr lang="en-HK" altLang="en-US" dirty="0">
                <a:cs typeface="宋体" panose="02010600030101010101" pitchFamily="2" charset="-122"/>
              </a:rPr>
              <a:t>Statistics for CUMCM Guangdong award (2018)</a:t>
            </a:r>
          </a:p>
        </p:txBody>
      </p:sp>
      <p:sp>
        <p:nvSpPr>
          <p:cNvPr id="3" name="Content Placeholder 2">
            <a:extLst>
              <a:ext uri="{FF2B5EF4-FFF2-40B4-BE49-F238E27FC236}">
                <a16:creationId xmlns:a16="http://schemas.microsoft.com/office/drawing/2014/main" id="{30CF5951-B16E-45F5-8F65-5C72B6BBE87E}"/>
              </a:ext>
            </a:extLst>
          </p:cNvPr>
          <p:cNvSpPr>
            <a:spLocks noGrp="1"/>
          </p:cNvSpPr>
          <p:nvPr>
            <p:ph idx="1"/>
          </p:nvPr>
        </p:nvSpPr>
        <p:spPr/>
        <p:txBody>
          <a:bodyPr/>
          <a:lstStyle/>
          <a:p>
            <a:pPr>
              <a:defRPr/>
            </a:pPr>
            <a:r>
              <a:rPr lang="en-HK" sz="2400" dirty="0"/>
              <a:t>2018</a:t>
            </a:r>
            <a:r>
              <a:rPr lang="zh-CN" altLang="en-US" sz="2400" dirty="0"/>
              <a:t>年</a:t>
            </a:r>
            <a:r>
              <a:rPr lang="zh-CN" altLang="en-US" sz="2400" b="1" dirty="0">
                <a:solidFill>
                  <a:srgbClr val="FF0000"/>
                </a:solidFill>
              </a:rPr>
              <a:t>广东省</a:t>
            </a:r>
            <a:r>
              <a:rPr lang="zh-CN" altLang="en-US" sz="2400" dirty="0"/>
              <a:t>共有</a:t>
            </a:r>
            <a:r>
              <a:rPr lang="en-HK" altLang="zh-CN" sz="2400" dirty="0"/>
              <a:t>2272</a:t>
            </a:r>
            <a:r>
              <a:rPr lang="zh-CN" altLang="en-US" sz="2400" dirty="0"/>
              <a:t>队参加本科组的比赛，其中</a:t>
            </a:r>
            <a:endParaRPr lang="en-HK" altLang="zh-CN" sz="2400" dirty="0"/>
          </a:p>
          <a:p>
            <a:pPr>
              <a:buFont typeface="Arial" panose="020B0604020202020204" pitchFamily="34" charset="0"/>
              <a:buChar char="•"/>
              <a:defRPr/>
            </a:pPr>
            <a:r>
              <a:rPr lang="en-HK" altLang="zh-CN" sz="2400" dirty="0"/>
              <a:t>169</a:t>
            </a:r>
            <a:r>
              <a:rPr lang="zh-CN" altLang="en-US" sz="2400" dirty="0"/>
              <a:t>组被评为省一等奖 （</a:t>
            </a:r>
            <a:r>
              <a:rPr lang="en-HK" altLang="zh-CN" sz="2400" dirty="0"/>
              <a:t>7.4</a:t>
            </a:r>
            <a:r>
              <a:rPr lang="en-US" altLang="zh-CN" sz="2400" dirty="0"/>
              <a:t>%</a:t>
            </a:r>
            <a:r>
              <a:rPr lang="zh-CN" altLang="en-US" sz="2400" dirty="0"/>
              <a:t>）</a:t>
            </a:r>
            <a:endParaRPr lang="en-HK" altLang="zh-CN" sz="2400" dirty="0"/>
          </a:p>
          <a:p>
            <a:pPr marL="800100" lvl="1" indent="-342900">
              <a:buFont typeface="Arial" panose="020B0604020202020204" pitchFamily="34" charset="0"/>
              <a:buChar char="•"/>
              <a:defRPr/>
            </a:pPr>
            <a:r>
              <a:rPr lang="zh-CN" altLang="en-US" sz="2400" dirty="0"/>
              <a:t>其中</a:t>
            </a:r>
            <a:r>
              <a:rPr lang="en-HK" altLang="zh-CN" sz="2400" dirty="0"/>
              <a:t>106</a:t>
            </a:r>
            <a:r>
              <a:rPr lang="zh-CN" altLang="en-US" sz="2400" dirty="0"/>
              <a:t>组（</a:t>
            </a:r>
            <a:r>
              <a:rPr lang="en-HK" altLang="zh-CN" sz="2400" dirty="0"/>
              <a:t>4.7</a:t>
            </a:r>
            <a:r>
              <a:rPr lang="en-US" altLang="zh-CN" sz="2400" dirty="0"/>
              <a:t>%</a:t>
            </a:r>
            <a:r>
              <a:rPr lang="zh-CN" altLang="en-US" sz="2400" dirty="0"/>
              <a:t>）送评国家一等奖</a:t>
            </a:r>
            <a:r>
              <a:rPr lang="en-HK" altLang="zh-CN" sz="2400" dirty="0"/>
              <a:t>/</a:t>
            </a:r>
            <a:r>
              <a:rPr lang="zh-CN" altLang="en-US" sz="2400" dirty="0"/>
              <a:t>二等奖</a:t>
            </a:r>
            <a:endParaRPr lang="en-HK" altLang="zh-CN" sz="2400" dirty="0"/>
          </a:p>
          <a:p>
            <a:pPr>
              <a:buFont typeface="Arial" panose="020B0604020202020204" pitchFamily="34" charset="0"/>
              <a:buChar char="•"/>
              <a:defRPr/>
            </a:pPr>
            <a:r>
              <a:rPr lang="en-HK" sz="2400" dirty="0"/>
              <a:t>302</a:t>
            </a:r>
            <a:r>
              <a:rPr lang="zh-CN" altLang="en-US" sz="2400" dirty="0"/>
              <a:t>组被评为省二等奖（</a:t>
            </a:r>
            <a:r>
              <a:rPr lang="en-HK" altLang="zh-CN" sz="2400" dirty="0"/>
              <a:t>13.3</a:t>
            </a:r>
            <a:r>
              <a:rPr lang="en-US" altLang="zh-CN" sz="2400" dirty="0"/>
              <a:t>%</a:t>
            </a:r>
            <a:r>
              <a:rPr lang="zh-CN" altLang="en-US" sz="2400" dirty="0"/>
              <a:t>）</a:t>
            </a:r>
            <a:endParaRPr lang="en-HK" altLang="zh-CN" sz="2400" dirty="0"/>
          </a:p>
          <a:p>
            <a:pPr>
              <a:buFont typeface="Arial" panose="020B0604020202020204" pitchFamily="34" charset="0"/>
              <a:buChar char="•"/>
              <a:defRPr/>
            </a:pPr>
            <a:r>
              <a:rPr lang="en-HK" sz="2400" dirty="0"/>
              <a:t>472</a:t>
            </a:r>
            <a:r>
              <a:rPr lang="zh-CN" altLang="en-US" sz="2400" dirty="0"/>
              <a:t>组被评为省三等奖（</a:t>
            </a:r>
            <a:r>
              <a:rPr lang="en-HK" altLang="zh-CN" sz="2400" dirty="0"/>
              <a:t>20.8</a:t>
            </a:r>
            <a:r>
              <a:rPr lang="en-US" altLang="zh-CN" sz="2400" dirty="0"/>
              <a:t>%</a:t>
            </a:r>
            <a:r>
              <a:rPr lang="zh-CN" altLang="en-US" sz="2400" dirty="0"/>
              <a:t>）</a:t>
            </a:r>
            <a:endParaRPr lang="en-HK" altLang="zh-CN" sz="2400" dirty="0"/>
          </a:p>
          <a:p>
            <a:pPr>
              <a:buFont typeface="Arial" panose="020B0604020202020204" pitchFamily="34" charset="0"/>
              <a:buChar char="•"/>
              <a:defRPr/>
            </a:pPr>
            <a:r>
              <a:rPr lang="en-HK" sz="2400" dirty="0"/>
              <a:t>316</a:t>
            </a:r>
            <a:r>
              <a:rPr lang="zh-CN" altLang="en-US" sz="2400" dirty="0"/>
              <a:t>组被评为优胜奖（</a:t>
            </a:r>
            <a:r>
              <a:rPr lang="en-HK" altLang="zh-CN" sz="2400" dirty="0"/>
              <a:t>13.9</a:t>
            </a:r>
            <a:r>
              <a:rPr lang="en-US" altLang="zh-CN" sz="2400" dirty="0"/>
              <a:t>%</a:t>
            </a:r>
            <a:r>
              <a:rPr lang="zh-CN" altLang="en-US" sz="2400" dirty="0"/>
              <a:t>）</a:t>
            </a:r>
            <a:endParaRPr lang="en-HK" altLang="zh-CN" sz="2400" dirty="0"/>
          </a:p>
          <a:p>
            <a:pPr>
              <a:defRPr/>
            </a:pPr>
            <a:endParaRPr lang="en-HK" altLang="zh-CN" sz="2400" dirty="0"/>
          </a:p>
          <a:p>
            <a:pPr>
              <a:buFont typeface="Arial" panose="020B0604020202020204" pitchFamily="34" charset="0"/>
              <a:buChar char="•"/>
              <a:defRPr/>
            </a:pPr>
            <a:endParaRPr lang="en-HK" sz="2400" dirty="0"/>
          </a:p>
          <a:p>
            <a:pPr>
              <a:buFont typeface="Arial" panose="020B0604020202020204" pitchFamily="34" charset="0"/>
              <a:buChar char="•"/>
              <a:defRPr/>
            </a:pPr>
            <a:endParaRPr lang="en-HK" sz="2400" dirty="0"/>
          </a:p>
          <a:p>
            <a:pPr marL="0" indent="0">
              <a:buFont typeface="Wingdings" panose="05000000000000000000" pitchFamily="2" charset="2"/>
              <a:buNone/>
              <a:defRPr/>
            </a:pPr>
            <a:endParaRPr lang="en-HK" dirty="0"/>
          </a:p>
        </p:txBody>
      </p:sp>
      <p:sp>
        <p:nvSpPr>
          <p:cNvPr id="26628" name="Date Placeholder 3">
            <a:extLst>
              <a:ext uri="{FF2B5EF4-FFF2-40B4-BE49-F238E27FC236}">
                <a16:creationId xmlns:a16="http://schemas.microsoft.com/office/drawing/2014/main" id="{117DABDE-1F62-4538-971E-F258D0EC612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1CE9EF-93BF-4010-B9EA-47DC105B8C10}" type="datetime1">
              <a:rPr lang="en-GB" altLang="zh-CN" smtClean="0">
                <a:latin typeface="Garamond" panose="02020404030301010803" pitchFamily="18" charset="0"/>
              </a:rPr>
              <a:pPr/>
              <a:t>23/02/2021</a:t>
            </a:fld>
            <a:endParaRPr lang="en-US" altLang="zh-CN">
              <a:latin typeface="Garamond" panose="02020404030301010803" pitchFamily="18" charset="0"/>
            </a:endParaRPr>
          </a:p>
        </p:txBody>
      </p:sp>
      <p:sp>
        <p:nvSpPr>
          <p:cNvPr id="26629" name="Slide Number Placeholder 4">
            <a:extLst>
              <a:ext uri="{FF2B5EF4-FFF2-40B4-BE49-F238E27FC236}">
                <a16:creationId xmlns:a16="http://schemas.microsoft.com/office/drawing/2014/main" id="{E25C206B-5C39-4EAA-B418-76811C8A7D0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369C5C-7DD6-4B46-A1DA-F75BD2D1E188}" type="slidenum">
              <a:rPr lang="en-US" altLang="zh-CN">
                <a:latin typeface="Garamond" panose="02020404030301010803" pitchFamily="18" charset="0"/>
              </a:rPr>
              <a:pPr/>
              <a:t>18</a:t>
            </a:fld>
            <a:endParaRPr lang="en-US" altLang="zh-CN">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a:extLst>
              <a:ext uri="{FF2B5EF4-FFF2-40B4-BE49-F238E27FC236}">
                <a16:creationId xmlns:a16="http://schemas.microsoft.com/office/drawing/2014/main" id="{9C32D986-3162-4F22-8A40-25C3CFFE145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26CCF0B5-EAD9-4A57-A1F8-280FFE88ED14}"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28675" name="Slide Number Placeholder 3">
            <a:extLst>
              <a:ext uri="{FF2B5EF4-FFF2-40B4-BE49-F238E27FC236}">
                <a16:creationId xmlns:a16="http://schemas.microsoft.com/office/drawing/2014/main" id="{4F7C6F0D-A0CA-4AAC-A64C-ABA07FF1DB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71EFA00F-5507-4F09-A8F0-72C70DEA1E56}"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19</a:t>
            </a:fld>
            <a:endParaRPr kumimoji="0" lang="en-US" altLang="zh-CN" sz="1200">
              <a:latin typeface="Garamond" panose="02020404030301010803" pitchFamily="18" charset="0"/>
              <a:ea typeface="宋体" panose="02010600030101010101" pitchFamily="2" charset="-122"/>
            </a:endParaRPr>
          </a:p>
        </p:txBody>
      </p:sp>
      <p:sp>
        <p:nvSpPr>
          <p:cNvPr id="28676" name="Text Box 3">
            <a:extLst>
              <a:ext uri="{FF2B5EF4-FFF2-40B4-BE49-F238E27FC236}">
                <a16:creationId xmlns:a16="http://schemas.microsoft.com/office/drawing/2014/main" id="{BFC66C03-B210-442A-871E-E03BAC003BCA}"/>
              </a:ext>
            </a:extLst>
          </p:cNvPr>
          <p:cNvSpPr txBox="1">
            <a:spLocks noChangeArrowheads="1"/>
          </p:cNvSpPr>
          <p:nvPr/>
        </p:nvSpPr>
        <p:spPr bwMode="auto">
          <a:xfrm>
            <a:off x="468313" y="333375"/>
            <a:ext cx="82804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lang="en-GB" altLang="zh-CN" sz="3600" b="1">
                <a:latin typeface="楷体_GB2312" charset="0"/>
                <a:cs typeface="楷体_GB2312" charset="0"/>
              </a:rPr>
              <a:t>Benefits of winning the contests</a:t>
            </a:r>
            <a:endParaRPr lang="zh-CN" altLang="en-US" sz="3600" b="1">
              <a:latin typeface="楷体_GB2312" charset="0"/>
              <a:cs typeface="楷体_GB2312" charset="0"/>
            </a:endParaRPr>
          </a:p>
        </p:txBody>
      </p:sp>
      <p:pic>
        <p:nvPicPr>
          <p:cNvPr id="28677" name="圖片 1">
            <a:extLst>
              <a:ext uri="{FF2B5EF4-FFF2-40B4-BE49-F238E27FC236}">
                <a16:creationId xmlns:a16="http://schemas.microsoft.com/office/drawing/2014/main" id="{29F8A1F3-28E8-4325-B7DF-CC7574FB0A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91440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矩形 2">
            <a:extLst>
              <a:ext uri="{FF2B5EF4-FFF2-40B4-BE49-F238E27FC236}">
                <a16:creationId xmlns:a16="http://schemas.microsoft.com/office/drawing/2014/main" id="{3EA85ADA-8D17-4F7C-9CF6-F8556280FB0A}"/>
              </a:ext>
            </a:extLst>
          </p:cNvPr>
          <p:cNvSpPr>
            <a:spLocks noChangeArrowheads="1"/>
          </p:cNvSpPr>
          <p:nvPr/>
        </p:nvSpPr>
        <p:spPr bwMode="auto">
          <a:xfrm>
            <a:off x="1331913" y="6211888"/>
            <a:ext cx="6985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kumimoji="0" lang="en-US" altLang="zh-TW" sz="1800">
                <a:ea typeface="宋体" panose="02010600030101010101" pitchFamily="2" charset="-122"/>
              </a:rPr>
              <a:t>--March 26, 2009, http://www.vyoung.com.cn/job/comp/jobinfo.asp?selectedid=1514</a:t>
            </a:r>
            <a:endParaRPr kumimoji="0" lang="zh-TW" altLang="en-US" sz="180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C63E6718-1139-4735-945A-F0B5E4C6C9C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C73A47A2-8AB2-4A63-9211-AFB65F917F64}"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6147" name="Slide Number Placeholder 5">
            <a:extLst>
              <a:ext uri="{FF2B5EF4-FFF2-40B4-BE49-F238E27FC236}">
                <a16:creationId xmlns:a16="http://schemas.microsoft.com/office/drawing/2014/main" id="{C84F9814-610D-4C93-B36C-662B93C5D27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74E38134-F9FC-46BB-83F2-D34801C796CC}"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a:t>
            </a:fld>
            <a:endParaRPr kumimoji="0" lang="en-US" altLang="zh-CN" sz="1200">
              <a:latin typeface="Garamond" panose="02020404030301010803" pitchFamily="18" charset="0"/>
              <a:ea typeface="宋体" panose="02010600030101010101" pitchFamily="2" charset="-122"/>
            </a:endParaRPr>
          </a:p>
        </p:txBody>
      </p:sp>
      <p:sp>
        <p:nvSpPr>
          <p:cNvPr id="6148" name="Rectangle 2">
            <a:extLst>
              <a:ext uri="{FF2B5EF4-FFF2-40B4-BE49-F238E27FC236}">
                <a16:creationId xmlns:a16="http://schemas.microsoft.com/office/drawing/2014/main" id="{527A62C9-610A-44B6-931B-5C2FA4E9580D}"/>
              </a:ext>
            </a:extLst>
          </p:cNvPr>
          <p:cNvSpPr>
            <a:spLocks noGrp="1" noChangeArrowheads="1"/>
          </p:cNvSpPr>
          <p:nvPr>
            <p:ph type="title"/>
          </p:nvPr>
        </p:nvSpPr>
        <p:spPr>
          <a:xfrm>
            <a:off x="684213" y="404813"/>
            <a:ext cx="6894512" cy="762000"/>
          </a:xfrm>
        </p:spPr>
        <p:txBody>
          <a:bodyPr/>
          <a:lstStyle/>
          <a:p>
            <a:pPr eaLnBrk="1" hangingPunct="1"/>
            <a:r>
              <a:rPr kumimoji="0" lang="en-US" altLang="zh-TW" sz="3800" b="1">
                <a:ea typeface="宋体" panose="02010600030101010101" pitchFamily="2" charset="-122"/>
                <a:cs typeface="宋体" panose="02010600030101010101" pitchFamily="2" charset="-122"/>
              </a:rPr>
              <a:t>Text Book</a:t>
            </a:r>
          </a:p>
        </p:txBody>
      </p:sp>
      <p:sp>
        <p:nvSpPr>
          <p:cNvPr id="6149" name="Rectangle 3">
            <a:extLst>
              <a:ext uri="{FF2B5EF4-FFF2-40B4-BE49-F238E27FC236}">
                <a16:creationId xmlns:a16="http://schemas.microsoft.com/office/drawing/2014/main" id="{9D8F1A28-62CF-4F35-AAAA-ECF406CA5F9A}"/>
              </a:ext>
            </a:extLst>
          </p:cNvPr>
          <p:cNvSpPr>
            <a:spLocks noGrp="1" noChangeArrowheads="1"/>
          </p:cNvSpPr>
          <p:nvPr>
            <p:ph type="body" idx="1"/>
          </p:nvPr>
        </p:nvSpPr>
        <p:spPr>
          <a:xfrm>
            <a:off x="827088" y="1268413"/>
            <a:ext cx="6192837" cy="1223962"/>
          </a:xfrm>
        </p:spPr>
        <p:txBody>
          <a:bodyPr/>
          <a:lstStyle/>
          <a:p>
            <a:pPr marL="571500" indent="-571500" eaLnBrk="1" hangingPunct="1">
              <a:lnSpc>
                <a:spcPct val="80000"/>
              </a:lnSpc>
              <a:buFont typeface="Wingdings" panose="05000000000000000000" pitchFamily="2" charset="2"/>
              <a:buNone/>
            </a:pPr>
            <a:r>
              <a:rPr kumimoji="0" lang="en-US" altLang="zh-CN" sz="2400">
                <a:solidFill>
                  <a:schemeClr val="hlink"/>
                </a:solidFill>
                <a:ea typeface="宋体" panose="02010600030101010101" pitchFamily="2" charset="-122"/>
                <a:cs typeface="宋体" panose="02010600030101010101" pitchFamily="2" charset="-122"/>
              </a:rPr>
              <a:t>A First Course in Mathematical Modeling (Fifth Edition)</a:t>
            </a:r>
          </a:p>
          <a:p>
            <a:pPr marL="571500" indent="-571500" eaLnBrk="1" hangingPunct="1">
              <a:lnSpc>
                <a:spcPct val="80000"/>
              </a:lnSpc>
              <a:buFont typeface="Wingdings" panose="05000000000000000000" pitchFamily="2" charset="2"/>
              <a:buNone/>
            </a:pPr>
            <a:r>
              <a:rPr kumimoji="0" lang="en-US" altLang="zh-CN" sz="1800">
                <a:ea typeface="宋体" panose="02010600030101010101" pitchFamily="2" charset="-122"/>
                <a:cs typeface="宋体" panose="02010600030101010101" pitchFamily="2" charset="-122"/>
              </a:rPr>
              <a:t>Giordano, F.R., Fox, W.P., and</a:t>
            </a:r>
            <a:r>
              <a:rPr kumimoji="0" lang="zh-CN" altLang="en-US" sz="1800">
                <a:ea typeface="宋体" panose="02010600030101010101" pitchFamily="2" charset="-122"/>
                <a:cs typeface="宋体" panose="02010600030101010101" pitchFamily="2" charset="-122"/>
              </a:rPr>
              <a:t> </a:t>
            </a:r>
            <a:r>
              <a:rPr kumimoji="0" lang="en-US" altLang="zh-CN" sz="1800">
                <a:ea typeface="宋体" panose="02010600030101010101" pitchFamily="2" charset="-122"/>
                <a:cs typeface="宋体" panose="02010600030101010101" pitchFamily="2" charset="-122"/>
              </a:rPr>
              <a:t>Horton, S.B. </a:t>
            </a:r>
          </a:p>
          <a:p>
            <a:pPr marL="571500" indent="-571500" eaLnBrk="1" hangingPunct="1">
              <a:lnSpc>
                <a:spcPct val="80000"/>
              </a:lnSpc>
              <a:buFont typeface="Wingdings" panose="05000000000000000000" pitchFamily="2" charset="2"/>
              <a:buNone/>
            </a:pPr>
            <a:r>
              <a:rPr kumimoji="0" lang="en-US" altLang="zh-CN" sz="1800">
                <a:ea typeface="宋体" panose="02010600030101010101" pitchFamily="2" charset="-122"/>
                <a:cs typeface="宋体" panose="02010600030101010101" pitchFamily="2" charset="-122"/>
              </a:rPr>
              <a:t>Cengage</a:t>
            </a:r>
            <a:r>
              <a:rPr kumimoji="0" lang="zh-CN" altLang="en-US" sz="1800">
                <a:ea typeface="宋体" panose="02010600030101010101" pitchFamily="2" charset="-122"/>
                <a:cs typeface="宋体" panose="02010600030101010101" pitchFamily="2" charset="-122"/>
              </a:rPr>
              <a:t> </a:t>
            </a:r>
            <a:r>
              <a:rPr kumimoji="0" lang="en-US" altLang="zh-CN" sz="1800">
                <a:ea typeface="宋体" panose="02010600030101010101" pitchFamily="2" charset="-122"/>
                <a:cs typeface="宋体" panose="02010600030101010101" pitchFamily="2" charset="-122"/>
              </a:rPr>
              <a:t>Learning,</a:t>
            </a:r>
            <a:r>
              <a:rPr kumimoji="0" lang="zh-CN" altLang="en-US" sz="1800">
                <a:ea typeface="宋体" panose="02010600030101010101" pitchFamily="2" charset="-122"/>
                <a:cs typeface="宋体" panose="02010600030101010101" pitchFamily="2" charset="-122"/>
              </a:rPr>
              <a:t> </a:t>
            </a:r>
            <a:r>
              <a:rPr kumimoji="0" lang="en-US" altLang="zh-CN" sz="1800">
                <a:ea typeface="宋体" panose="02010600030101010101" pitchFamily="2" charset="-122"/>
                <a:cs typeface="宋体" panose="02010600030101010101" pitchFamily="2" charset="-122"/>
              </a:rPr>
              <a:t>2015</a:t>
            </a:r>
            <a:endParaRPr kumimoji="0" lang="en-US" altLang="zh-TW" sz="1800">
              <a:ea typeface="宋体" panose="02010600030101010101" pitchFamily="2" charset="-122"/>
              <a:cs typeface="宋体" panose="02010600030101010101" pitchFamily="2" charset="-122"/>
            </a:endParaRPr>
          </a:p>
        </p:txBody>
      </p:sp>
      <p:sp>
        <p:nvSpPr>
          <p:cNvPr id="6150" name="Rectangle 7">
            <a:extLst>
              <a:ext uri="{FF2B5EF4-FFF2-40B4-BE49-F238E27FC236}">
                <a16:creationId xmlns:a16="http://schemas.microsoft.com/office/drawing/2014/main" id="{164FCAC8-4DF9-4145-A769-E4BFFB9411C3}"/>
              </a:ext>
            </a:extLst>
          </p:cNvPr>
          <p:cNvSpPr>
            <a:spLocks noChangeArrowheads="1"/>
          </p:cNvSpPr>
          <p:nvPr/>
        </p:nvSpPr>
        <p:spPr bwMode="auto">
          <a:xfrm>
            <a:off x="755650" y="4581525"/>
            <a:ext cx="7285038"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r>
              <a:rPr kumimoji="0" lang="en-US" altLang="zh-TW" sz="3800" b="1">
                <a:solidFill>
                  <a:schemeClr val="tx2"/>
                </a:solidFill>
                <a:latin typeface="Garamond" panose="02020404030301010803" pitchFamily="18" charset="0"/>
                <a:ea typeface="宋体" panose="02010600030101010101" pitchFamily="2" charset="-122"/>
              </a:rPr>
              <a:t>Readings</a:t>
            </a:r>
            <a:endParaRPr kumimoji="0" lang="en-US" altLang="zh-CN" sz="3800" b="1">
              <a:solidFill>
                <a:schemeClr val="tx2"/>
              </a:solidFill>
              <a:latin typeface="Garamond" panose="02020404030301010803" pitchFamily="18" charset="0"/>
              <a:ea typeface="宋体" panose="02010600030101010101" pitchFamily="2" charset="-122"/>
            </a:endParaRPr>
          </a:p>
          <a:p>
            <a:pPr eaLnBrk="1" hangingPunct="1">
              <a:spcBef>
                <a:spcPct val="0"/>
              </a:spcBef>
              <a:buClrTx/>
              <a:buSzTx/>
              <a:buFontTx/>
              <a:buNone/>
            </a:pPr>
            <a:r>
              <a:rPr kumimoji="0" lang="en-US" altLang="zh-TW" sz="1800">
                <a:ea typeface="宋体" panose="02010600030101010101" pitchFamily="2" charset="-122"/>
              </a:rPr>
              <a:t> </a:t>
            </a:r>
            <a:endParaRPr kumimoji="0" lang="en-US" altLang="zh-CN" sz="1800">
              <a:ea typeface="宋体" panose="02010600030101010101" pitchFamily="2" charset="-122"/>
            </a:endParaRPr>
          </a:p>
          <a:p>
            <a:pPr eaLnBrk="1" hangingPunct="1">
              <a:spcBef>
                <a:spcPct val="0"/>
              </a:spcBef>
              <a:buClrTx/>
              <a:buSzTx/>
              <a:buFontTx/>
              <a:buNone/>
            </a:pPr>
            <a:r>
              <a:rPr kumimoji="0" lang="en-US" altLang="zh-TW" sz="2000">
                <a:ea typeface="宋体" panose="02010600030101010101" pitchFamily="2" charset="-122"/>
              </a:rPr>
              <a:t>Various journal, conference, or WWW materials as appropriate</a:t>
            </a:r>
            <a:r>
              <a:rPr kumimoji="0" lang="en-US" altLang="zh-TW" sz="1800">
                <a:ea typeface="宋体" panose="02010600030101010101" pitchFamily="2" charset="-122"/>
              </a:rPr>
              <a:t>.</a:t>
            </a:r>
            <a:br>
              <a:rPr kumimoji="0" lang="en-US" altLang="zh-TW" sz="1800">
                <a:ea typeface="宋体" panose="02010600030101010101" pitchFamily="2" charset="-122"/>
              </a:rPr>
            </a:br>
            <a:endParaRPr kumimoji="0" lang="en-US" altLang="zh-TW" sz="1800">
              <a:ea typeface="宋体" panose="02010600030101010101" pitchFamily="2" charset="-122"/>
            </a:endParaRPr>
          </a:p>
        </p:txBody>
      </p:sp>
      <p:sp>
        <p:nvSpPr>
          <p:cNvPr id="6151" name="Rectangle 8">
            <a:extLst>
              <a:ext uri="{FF2B5EF4-FFF2-40B4-BE49-F238E27FC236}">
                <a16:creationId xmlns:a16="http://schemas.microsoft.com/office/drawing/2014/main" id="{1D0501E8-5E57-4BCE-8933-AA29436962EF}"/>
              </a:ext>
            </a:extLst>
          </p:cNvPr>
          <p:cNvSpPr>
            <a:spLocks noChangeArrowheads="1"/>
          </p:cNvSpPr>
          <p:nvPr/>
        </p:nvSpPr>
        <p:spPr bwMode="auto">
          <a:xfrm>
            <a:off x="900113" y="3644900"/>
            <a:ext cx="361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1800">
                <a:ea typeface="宋体" panose="02010600030101010101" pitchFamily="2" charset="-122"/>
              </a:rPr>
              <a:t>谢金星，姜启源等编</a:t>
            </a:r>
            <a:r>
              <a:rPr lang="en-US" altLang="zh-CN" sz="1800">
                <a:ea typeface="宋体" panose="02010600030101010101" pitchFamily="2" charset="-122"/>
              </a:rPr>
              <a:t>《</a:t>
            </a:r>
            <a:r>
              <a:rPr lang="zh-CN" altLang="en-US" sz="1800">
                <a:ea typeface="宋体" panose="02010600030101010101" pitchFamily="2" charset="-122"/>
              </a:rPr>
              <a:t>数学建模</a:t>
            </a:r>
            <a:r>
              <a:rPr lang="en-US" altLang="zh-CN" sz="1800">
                <a:ea typeface="宋体" panose="02010600030101010101" pitchFamily="2" charset="-122"/>
              </a:rPr>
              <a:t>》</a:t>
            </a:r>
            <a:endParaRPr lang="en-US" altLang="zh-TW" sz="1800">
              <a:ea typeface="宋体" panose="02010600030101010101" pitchFamily="2" charset="-122"/>
            </a:endParaRPr>
          </a:p>
        </p:txBody>
      </p:sp>
      <p:sp>
        <p:nvSpPr>
          <p:cNvPr id="6152" name="Rectangle 9">
            <a:extLst>
              <a:ext uri="{FF2B5EF4-FFF2-40B4-BE49-F238E27FC236}">
                <a16:creationId xmlns:a16="http://schemas.microsoft.com/office/drawing/2014/main" id="{A3DF59D4-29E8-46BC-B8A1-564DB44E4A9B}"/>
              </a:ext>
            </a:extLst>
          </p:cNvPr>
          <p:cNvSpPr>
            <a:spLocks noChangeArrowheads="1"/>
          </p:cNvSpPr>
          <p:nvPr/>
        </p:nvSpPr>
        <p:spPr bwMode="auto">
          <a:xfrm>
            <a:off x="755650" y="2708275"/>
            <a:ext cx="68945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r>
              <a:rPr kumimoji="0" lang="en-US" altLang="zh-CN" sz="3800" b="1">
                <a:solidFill>
                  <a:schemeClr val="tx2"/>
                </a:solidFill>
                <a:latin typeface="Garamond" panose="02020404030301010803" pitchFamily="18" charset="0"/>
                <a:ea typeface="宋体" panose="02010600030101010101" pitchFamily="2" charset="-122"/>
              </a:rPr>
              <a:t>Reference</a:t>
            </a:r>
            <a:r>
              <a:rPr kumimoji="0" lang="en-US" altLang="zh-TW" sz="3800" b="1">
                <a:solidFill>
                  <a:schemeClr val="tx2"/>
                </a:solidFill>
                <a:latin typeface="Garamond" panose="02020404030301010803" pitchFamily="18" charset="0"/>
                <a:ea typeface="宋体" panose="02010600030101010101" pitchFamily="2" charset="-122"/>
              </a:rPr>
              <a:t> Book</a:t>
            </a:r>
            <a:r>
              <a:rPr kumimoji="0" lang="en-US" altLang="zh-CN" sz="3800" b="1">
                <a:solidFill>
                  <a:schemeClr val="tx2"/>
                </a:solidFill>
                <a:latin typeface="Garamond" panose="02020404030301010803" pitchFamily="18" charset="0"/>
                <a:ea typeface="宋体" panose="02010600030101010101" pitchFamily="2" charset="-122"/>
              </a:rPr>
              <a:t>s</a:t>
            </a:r>
            <a:endParaRPr kumimoji="0" lang="en-US" altLang="zh-TW" sz="3800" b="1">
              <a:solidFill>
                <a:schemeClr val="tx2"/>
              </a:solidFill>
              <a:latin typeface="Garamond" panose="02020404030301010803"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a:extLst>
              <a:ext uri="{FF2B5EF4-FFF2-40B4-BE49-F238E27FC236}">
                <a16:creationId xmlns:a16="http://schemas.microsoft.com/office/drawing/2014/main" id="{EFB54423-05E6-4E04-9CF4-A53DBEEFB9C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9427D4EE-A326-46D1-9237-F442394F1127}"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29699" name="Slide Number Placeholder 3">
            <a:extLst>
              <a:ext uri="{FF2B5EF4-FFF2-40B4-BE49-F238E27FC236}">
                <a16:creationId xmlns:a16="http://schemas.microsoft.com/office/drawing/2014/main" id="{46B793B3-9206-4F2A-9BE8-7C6E6BB696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FBAC3D69-56E2-4E88-B0EF-535FD25EC3A4}"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20</a:t>
            </a:fld>
            <a:endParaRPr kumimoji="0" lang="en-US" altLang="zh-CN" sz="1200">
              <a:latin typeface="Garamond" panose="02020404030301010803" pitchFamily="18" charset="0"/>
              <a:ea typeface="宋体" panose="02010600030101010101" pitchFamily="2" charset="-122"/>
            </a:endParaRPr>
          </a:p>
        </p:txBody>
      </p:sp>
      <p:sp>
        <p:nvSpPr>
          <p:cNvPr id="29700" name="Text Box 3">
            <a:extLst>
              <a:ext uri="{FF2B5EF4-FFF2-40B4-BE49-F238E27FC236}">
                <a16:creationId xmlns:a16="http://schemas.microsoft.com/office/drawing/2014/main" id="{16154E5C-8B23-4F96-9C45-30A988B640A8}"/>
              </a:ext>
            </a:extLst>
          </p:cNvPr>
          <p:cNvSpPr txBox="1">
            <a:spLocks noChangeArrowheads="1"/>
          </p:cNvSpPr>
          <p:nvPr/>
        </p:nvSpPr>
        <p:spPr bwMode="auto">
          <a:xfrm>
            <a:off x="468313" y="333375"/>
            <a:ext cx="82804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lang="en-GB" altLang="zh-CN" sz="3600" b="1">
                <a:latin typeface="楷体_GB2312" charset="0"/>
                <a:cs typeface="楷体_GB2312" charset="0"/>
              </a:rPr>
              <a:t>Benefits of winning the contests</a:t>
            </a:r>
            <a:endParaRPr lang="zh-CN" altLang="en-US" sz="3600" b="1">
              <a:latin typeface="楷体_GB2312" charset="0"/>
              <a:cs typeface="楷体_GB2312" charset="0"/>
            </a:endParaRPr>
          </a:p>
        </p:txBody>
      </p:sp>
      <p:pic>
        <p:nvPicPr>
          <p:cNvPr id="29701" name="圖片 2">
            <a:extLst>
              <a:ext uri="{FF2B5EF4-FFF2-40B4-BE49-F238E27FC236}">
                <a16:creationId xmlns:a16="http://schemas.microsoft.com/office/drawing/2014/main" id="{240F599E-E06B-431E-8997-A5D216F37B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 y="1052513"/>
            <a:ext cx="914400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a:extLst>
              <a:ext uri="{FF2B5EF4-FFF2-40B4-BE49-F238E27FC236}">
                <a16:creationId xmlns:a16="http://schemas.microsoft.com/office/drawing/2014/main" id="{8D343423-7649-4DF4-B0DB-1A9ED3B489A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5EDA9CB5-7AC7-476F-B14A-F646F5032F59}"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30723" name="Slide Number Placeholder 3">
            <a:extLst>
              <a:ext uri="{FF2B5EF4-FFF2-40B4-BE49-F238E27FC236}">
                <a16:creationId xmlns:a16="http://schemas.microsoft.com/office/drawing/2014/main" id="{DD306BFE-A91F-49E2-8786-D848580B6C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E34D3A68-6E37-4860-A2E3-1E24B08D63D6}"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21</a:t>
            </a:fld>
            <a:endParaRPr kumimoji="0" lang="en-US" altLang="zh-CN" sz="1200">
              <a:latin typeface="Garamond" panose="02020404030301010803" pitchFamily="18" charset="0"/>
              <a:ea typeface="宋体" panose="02010600030101010101" pitchFamily="2" charset="-122"/>
            </a:endParaRPr>
          </a:p>
        </p:txBody>
      </p:sp>
      <p:sp>
        <p:nvSpPr>
          <p:cNvPr id="30724" name="Text Box 3">
            <a:extLst>
              <a:ext uri="{FF2B5EF4-FFF2-40B4-BE49-F238E27FC236}">
                <a16:creationId xmlns:a16="http://schemas.microsoft.com/office/drawing/2014/main" id="{D0EC738B-2B77-449B-955C-65796DECF508}"/>
              </a:ext>
            </a:extLst>
          </p:cNvPr>
          <p:cNvSpPr txBox="1">
            <a:spLocks noChangeArrowheads="1"/>
          </p:cNvSpPr>
          <p:nvPr/>
        </p:nvSpPr>
        <p:spPr bwMode="auto">
          <a:xfrm>
            <a:off x="468313" y="333375"/>
            <a:ext cx="82804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lang="en-GB" altLang="zh-CN" sz="3600" b="1">
                <a:latin typeface="楷体_GB2312" charset="0"/>
                <a:cs typeface="楷体_GB2312" charset="0"/>
              </a:rPr>
              <a:t>Benefits of winning the contests</a:t>
            </a:r>
            <a:endParaRPr lang="zh-CN" altLang="en-US" sz="3600" b="1">
              <a:latin typeface="楷体_GB2312" charset="0"/>
              <a:cs typeface="楷体_GB2312" charset="0"/>
            </a:endParaRPr>
          </a:p>
        </p:txBody>
      </p:sp>
      <p:pic>
        <p:nvPicPr>
          <p:cNvPr id="30725" name="圖片 1">
            <a:extLst>
              <a:ext uri="{FF2B5EF4-FFF2-40B4-BE49-F238E27FC236}">
                <a16:creationId xmlns:a16="http://schemas.microsoft.com/office/drawing/2014/main" id="{40E6FE99-26EC-4C42-92E5-777640B18A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9144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矩形 4">
            <a:extLst>
              <a:ext uri="{FF2B5EF4-FFF2-40B4-BE49-F238E27FC236}">
                <a16:creationId xmlns:a16="http://schemas.microsoft.com/office/drawing/2014/main" id="{ACE70B6C-DB39-4681-85E6-C57D0CD3E33E}"/>
              </a:ext>
            </a:extLst>
          </p:cNvPr>
          <p:cNvSpPr>
            <a:spLocks noChangeArrowheads="1"/>
          </p:cNvSpPr>
          <p:nvPr/>
        </p:nvSpPr>
        <p:spPr bwMode="auto">
          <a:xfrm>
            <a:off x="1476375" y="6211888"/>
            <a:ext cx="61737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kumimoji="0" lang="en-US" altLang="zh-TW" sz="1800">
                <a:ea typeface="宋体" panose="02010600030101010101" pitchFamily="2" charset="-122"/>
              </a:rPr>
              <a:t>http://www.sinopecgroup.com/group/xwzx/gsyw/20141008/news_20141008_349411402938.shtml</a:t>
            </a:r>
            <a:endParaRPr kumimoji="0" lang="zh-TW" altLang="en-US" sz="180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a:extLst>
              <a:ext uri="{FF2B5EF4-FFF2-40B4-BE49-F238E27FC236}">
                <a16:creationId xmlns:a16="http://schemas.microsoft.com/office/drawing/2014/main" id="{254AEBB8-7509-4DA5-9201-0ABDB534B05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25752AEF-1C40-4D1F-BF27-53D48DE4AFFC}"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31747" name="Slide Number Placeholder 5">
            <a:extLst>
              <a:ext uri="{FF2B5EF4-FFF2-40B4-BE49-F238E27FC236}">
                <a16:creationId xmlns:a16="http://schemas.microsoft.com/office/drawing/2014/main" id="{78FC3BF0-9650-4CC7-A2A9-71E6F970C28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5958381F-2176-4512-9E45-A92704075552}"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22</a:t>
            </a:fld>
            <a:endParaRPr kumimoji="0" lang="en-US" altLang="zh-CN" sz="1200">
              <a:latin typeface="Garamond" panose="02020404030301010803" pitchFamily="18" charset="0"/>
              <a:ea typeface="宋体" panose="02010600030101010101" pitchFamily="2" charset="-122"/>
            </a:endParaRPr>
          </a:p>
        </p:txBody>
      </p:sp>
      <p:sp>
        <p:nvSpPr>
          <p:cNvPr id="31748" name="Rectangle 3">
            <a:extLst>
              <a:ext uri="{FF2B5EF4-FFF2-40B4-BE49-F238E27FC236}">
                <a16:creationId xmlns:a16="http://schemas.microsoft.com/office/drawing/2014/main" id="{5F2EAF2B-7C17-4B0F-8B2D-3327E2F8A482}"/>
              </a:ext>
            </a:extLst>
          </p:cNvPr>
          <p:cNvSpPr>
            <a:spLocks noChangeArrowheads="1"/>
          </p:cNvSpPr>
          <p:nvPr/>
        </p:nvSpPr>
        <p:spPr bwMode="auto">
          <a:xfrm>
            <a:off x="539750" y="333375"/>
            <a:ext cx="7772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r>
              <a:rPr kumimoji="0" lang="en-US" altLang="zh-CN" sz="4200">
                <a:solidFill>
                  <a:schemeClr val="tx2"/>
                </a:solidFill>
                <a:latin typeface="Garamond" panose="02020404030301010803" pitchFamily="18" charset="0"/>
                <a:ea typeface="宋体" panose="02010600030101010101" pitchFamily="2" charset="-122"/>
              </a:rPr>
              <a:t>Online resources</a:t>
            </a:r>
          </a:p>
        </p:txBody>
      </p:sp>
      <p:sp>
        <p:nvSpPr>
          <p:cNvPr id="31749" name="Rectangle 4">
            <a:extLst>
              <a:ext uri="{FF2B5EF4-FFF2-40B4-BE49-F238E27FC236}">
                <a16:creationId xmlns:a16="http://schemas.microsoft.com/office/drawing/2014/main" id="{FE9FDE23-CA21-4894-8159-DDBD9138CFC9}"/>
              </a:ext>
            </a:extLst>
          </p:cNvPr>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r>
              <a:rPr kumimoji="0" lang="zh-CN" altLang="en-US" sz="2100" u="sng">
                <a:ea typeface="宋体" panose="02010600030101010101" pitchFamily="2" charset="-122"/>
              </a:rPr>
              <a:t>国际数学模型网</a:t>
            </a:r>
            <a:r>
              <a:rPr kumimoji="0" lang="zh-CN" altLang="en-US" sz="2100">
                <a:ea typeface="宋体" panose="02010600030101010101" pitchFamily="2" charset="-122"/>
              </a:rPr>
              <a:t>：</a:t>
            </a:r>
            <a:r>
              <a:rPr kumimoji="0" lang="en-US" altLang="zh-CN" sz="2100">
                <a:ea typeface="宋体" panose="02010600030101010101" pitchFamily="2" charset="-122"/>
                <a:hlinkClick r:id="rId2"/>
              </a:rPr>
              <a:t>http://www.mathmodels.org/</a:t>
            </a:r>
            <a:endParaRPr kumimoji="0" lang="en-US" altLang="zh-CN" sz="2100">
              <a:ea typeface="宋体" panose="02010600030101010101" pitchFamily="2" charset="-122"/>
            </a:endParaRPr>
          </a:p>
          <a:p>
            <a:pPr eaLnBrk="1" hangingPunct="1"/>
            <a:r>
              <a:rPr kumimoji="0" lang="zh-CN" altLang="en-US" sz="2100" u="sng">
                <a:ea typeface="宋体" panose="02010600030101010101" pitchFamily="2" charset="-122"/>
              </a:rPr>
              <a:t>美国大学生数学建模竞赛</a:t>
            </a:r>
            <a:r>
              <a:rPr kumimoji="0" lang="en-US" altLang="zh-CN" sz="2100" u="sng">
                <a:ea typeface="宋体" panose="02010600030101010101" pitchFamily="2" charset="-122"/>
              </a:rPr>
              <a:t>:</a:t>
            </a:r>
            <a:r>
              <a:rPr lang="en-US" altLang="zh-CN">
                <a:ea typeface="宋体" panose="02010600030101010101" pitchFamily="2" charset="-122"/>
              </a:rPr>
              <a:t> </a:t>
            </a:r>
            <a:r>
              <a:rPr kumimoji="0" lang="en-US" altLang="zh-CN" sz="2100">
                <a:ea typeface="宋体" panose="02010600030101010101" pitchFamily="2" charset="-122"/>
                <a:hlinkClick r:id="rId3"/>
              </a:rPr>
              <a:t>http://comap.com</a:t>
            </a:r>
            <a:endParaRPr kumimoji="0" lang="en-US" altLang="zh-CN" sz="2100">
              <a:ea typeface="宋体" panose="02010600030101010101" pitchFamily="2" charset="-122"/>
            </a:endParaRPr>
          </a:p>
          <a:p>
            <a:pPr eaLnBrk="1" hangingPunct="1"/>
            <a:endParaRPr kumimoji="0" lang="en-US" altLang="zh-CN" sz="2100">
              <a:ea typeface="宋体" panose="02010600030101010101" pitchFamily="2" charset="-122"/>
            </a:endParaRPr>
          </a:p>
          <a:p>
            <a:pPr eaLnBrk="1" hangingPunct="1"/>
            <a:r>
              <a:rPr kumimoji="0" lang="zh-CN" altLang="en-US" sz="2100" u="sng">
                <a:ea typeface="宋体" panose="02010600030101010101" pitchFamily="2" charset="-122"/>
              </a:rPr>
              <a:t>中国大学生数学建模竞赛:</a:t>
            </a:r>
            <a:r>
              <a:rPr kumimoji="0" lang="zh-CN" altLang="en-US" sz="2100">
                <a:ea typeface="宋体" panose="02010600030101010101" pitchFamily="2" charset="-122"/>
              </a:rPr>
              <a:t> </a:t>
            </a:r>
            <a:r>
              <a:rPr kumimoji="0" lang="en-US" altLang="zh-CN" sz="2100">
                <a:ea typeface="宋体" panose="02010600030101010101" pitchFamily="2" charset="-122"/>
                <a:hlinkClick r:id="rId4"/>
              </a:rPr>
              <a:t>http://mcm.edu.cn </a:t>
            </a:r>
            <a:endParaRPr kumimoji="0" lang="en-US" altLang="zh-CN" sz="2100">
              <a:ea typeface="宋体" panose="02010600030101010101" pitchFamily="2" charset="-122"/>
            </a:endParaRPr>
          </a:p>
          <a:p>
            <a:pPr eaLnBrk="1" hangingPunct="1"/>
            <a:r>
              <a:rPr kumimoji="0" lang="zh-CN" altLang="en-US" sz="2100" u="sng">
                <a:ea typeface="宋体" panose="02010600030101010101" pitchFamily="2" charset="-122"/>
                <a:sym typeface="Symbol" panose="05050102010706020507" pitchFamily="18" charset="2"/>
              </a:rPr>
              <a:t>中科大建模网</a:t>
            </a:r>
            <a:r>
              <a:rPr kumimoji="0" lang="en-US" altLang="zh-CN" sz="2100" u="sng">
                <a:ea typeface="宋体" panose="02010600030101010101" pitchFamily="2" charset="-122"/>
                <a:sym typeface="Symbol" panose="05050102010706020507" pitchFamily="18" charset="2"/>
              </a:rPr>
              <a:t>:</a:t>
            </a:r>
            <a:r>
              <a:rPr kumimoji="0" lang="en-US" altLang="zh-CN" sz="2100">
                <a:ea typeface="宋体" panose="02010600030101010101" pitchFamily="2" charset="-122"/>
                <a:sym typeface="Symbol" panose="05050102010706020507" pitchFamily="18" charset="2"/>
              </a:rPr>
              <a:t> </a:t>
            </a:r>
            <a:r>
              <a:rPr kumimoji="0" lang="en-US" altLang="zh-CN" sz="2100">
                <a:ea typeface="宋体" panose="02010600030101010101" pitchFamily="2" charset="-122"/>
                <a:sym typeface="Symbol" panose="05050102010706020507" pitchFamily="18" charset="2"/>
                <a:hlinkClick r:id="rId5"/>
              </a:rPr>
              <a:t>http://mcm.ustc.edu.cn/</a:t>
            </a:r>
            <a:endParaRPr kumimoji="0" lang="en-US" altLang="zh-CN" sz="2100">
              <a:ea typeface="宋体" panose="02010600030101010101" pitchFamily="2" charset="-122"/>
              <a:sym typeface="Symbol" panose="05050102010706020507" pitchFamily="18" charset="2"/>
            </a:endParaRPr>
          </a:p>
          <a:p>
            <a:pPr eaLnBrk="1" hangingPunct="1"/>
            <a:r>
              <a:rPr kumimoji="0" lang="zh-CN" altLang="en-US" sz="2100" u="sng">
                <a:ea typeface="宋体" panose="02010600030101010101" pitchFamily="2" charset="-122"/>
              </a:rPr>
              <a:t>国防科大</a:t>
            </a:r>
            <a:r>
              <a:rPr kumimoji="0" lang="en-US" altLang="zh-CN" sz="2100" u="sng">
                <a:ea typeface="宋体" panose="02010600030101010101" pitchFamily="2" charset="-122"/>
              </a:rPr>
              <a:t>: </a:t>
            </a:r>
            <a:r>
              <a:rPr kumimoji="0" lang="en-US" altLang="zh-CN" sz="2100">
                <a:ea typeface="宋体" panose="02010600030101010101" pitchFamily="2" charset="-122"/>
              </a:rPr>
              <a:t> </a:t>
            </a:r>
            <a:r>
              <a:rPr kumimoji="0" lang="en-US" altLang="zh-CN" sz="2100">
                <a:ea typeface="宋体" panose="02010600030101010101" pitchFamily="2" charset="-122"/>
                <a:hlinkClick r:id="rId6"/>
              </a:rPr>
              <a:t>http://www.shumo.com</a:t>
            </a:r>
            <a:endParaRPr kumimoji="0" lang="zh-CN" altLang="en-US" sz="210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4">
            <a:extLst>
              <a:ext uri="{FF2B5EF4-FFF2-40B4-BE49-F238E27FC236}">
                <a16:creationId xmlns:a16="http://schemas.microsoft.com/office/drawing/2014/main" id="{5FD317D4-9AA4-4438-AEEA-A3E12B9040F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4A3BD13D-77BC-4657-93F5-F0B0996AF012}"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32771" name="Slide Number Placeholder 6">
            <a:extLst>
              <a:ext uri="{FF2B5EF4-FFF2-40B4-BE49-F238E27FC236}">
                <a16:creationId xmlns:a16="http://schemas.microsoft.com/office/drawing/2014/main" id="{11F71EED-5E29-466E-8100-7D03AA590F6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D477A9DB-9355-4553-B6C3-04AEEC4CA240}"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23</a:t>
            </a:fld>
            <a:endParaRPr kumimoji="0" lang="en-US" altLang="zh-CN" sz="1200">
              <a:latin typeface="Garamond" panose="02020404030301010803" pitchFamily="18" charset="0"/>
              <a:ea typeface="宋体" panose="02010600030101010101" pitchFamily="2" charset="-122"/>
            </a:endParaRPr>
          </a:p>
        </p:txBody>
      </p:sp>
      <p:sp>
        <p:nvSpPr>
          <p:cNvPr id="32772" name="Rectangle 2">
            <a:extLst>
              <a:ext uri="{FF2B5EF4-FFF2-40B4-BE49-F238E27FC236}">
                <a16:creationId xmlns:a16="http://schemas.microsoft.com/office/drawing/2014/main" id="{8942FB46-E48B-44B8-9D2F-A95CBF5527FA}"/>
              </a:ext>
            </a:extLst>
          </p:cNvPr>
          <p:cNvSpPr>
            <a:spLocks noGrp="1" noChangeArrowheads="1"/>
          </p:cNvSpPr>
          <p:nvPr>
            <p:ph type="body" sz="half" idx="1"/>
          </p:nvPr>
        </p:nvSpPr>
        <p:spPr>
          <a:xfrm>
            <a:off x="539750" y="1628775"/>
            <a:ext cx="7561263" cy="4267200"/>
          </a:xfrm>
        </p:spPr>
        <p:txBody>
          <a:bodyPr/>
          <a:lstStyle/>
          <a:p>
            <a:pPr eaLnBrk="1" hangingPunct="1">
              <a:lnSpc>
                <a:spcPct val="90000"/>
              </a:lnSpc>
              <a:buFont typeface="Wingdings" panose="05000000000000000000" pitchFamily="2" charset="2"/>
              <a:buNone/>
            </a:pPr>
            <a:r>
              <a:rPr kumimoji="0" lang="en-US" altLang="en-US" sz="2600">
                <a:ea typeface="宋体" panose="02010600030101010101" pitchFamily="2" charset="-122"/>
                <a:cs typeface="宋体" panose="02010600030101010101" pitchFamily="2" charset="-122"/>
              </a:rPr>
              <a:t>   </a:t>
            </a:r>
            <a:r>
              <a:rPr kumimoji="0" lang="en-US" altLang="zh-CN" sz="2600">
                <a:ea typeface="宋体" panose="02010600030101010101" pitchFamily="2" charset="-122"/>
                <a:cs typeface="宋体" panose="02010600030101010101" pitchFamily="2" charset="-122"/>
              </a:rPr>
              <a:t> </a:t>
            </a:r>
            <a:r>
              <a:rPr kumimoji="0" lang="en-US" altLang="en-US" sz="2800">
                <a:ea typeface="宋体" panose="02010600030101010101" pitchFamily="2" charset="-122"/>
                <a:cs typeface="宋体" panose="02010600030101010101" pitchFamily="2" charset="-122"/>
              </a:rPr>
              <a:t>Mathematical modeling seeks to gain an   understanding of science through the use of mathematical models on computers.</a:t>
            </a:r>
          </a:p>
        </p:txBody>
      </p:sp>
      <p:pic>
        <p:nvPicPr>
          <p:cNvPr id="32773" name="Picture 3" descr="Computational Science Image">
            <a:extLst>
              <a:ext uri="{FF2B5EF4-FFF2-40B4-BE49-F238E27FC236}">
                <a16:creationId xmlns:a16="http://schemas.microsoft.com/office/drawing/2014/main" id="{CB0FCB9D-1920-4341-BB0A-BBB4867A853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979613" y="3141663"/>
            <a:ext cx="4422775" cy="258603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4" name="Rectangle 4">
            <a:extLst>
              <a:ext uri="{FF2B5EF4-FFF2-40B4-BE49-F238E27FC236}">
                <a16:creationId xmlns:a16="http://schemas.microsoft.com/office/drawing/2014/main" id="{D867640C-3FE4-401A-8617-CE4D303476FA}"/>
              </a:ext>
            </a:extLst>
          </p:cNvPr>
          <p:cNvSpPr>
            <a:spLocks noChangeArrowheads="1"/>
          </p:cNvSpPr>
          <p:nvPr/>
        </p:nvSpPr>
        <p:spPr bwMode="auto">
          <a:xfrm>
            <a:off x="539750" y="428625"/>
            <a:ext cx="7600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r>
              <a:rPr kumimoji="0" lang="en-US" altLang="en-US" sz="3200" b="1">
                <a:solidFill>
                  <a:schemeClr val="tx2"/>
                </a:solidFill>
                <a:latin typeface="Garamond" panose="02020404030301010803" pitchFamily="18" charset="0"/>
                <a:ea typeface="宋体" panose="02010600030101010101" pitchFamily="2" charset="-122"/>
              </a:rPr>
              <a:t>Mathematical modeling involves teamwork</a:t>
            </a:r>
            <a:endParaRPr kumimoji="0" lang="zh-CN" altLang="en-US" sz="3200" b="1">
              <a:solidFill>
                <a:schemeClr val="tx2"/>
              </a:solidFill>
              <a:latin typeface="Garamond" panose="02020404030301010803" pitchFamily="18"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7E68122A-DFF7-41C6-9546-634E24F9809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A42033F9-62D7-414F-9B7C-9F2CF559157C}"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34819" name="Slide Number Placeholder 5">
            <a:extLst>
              <a:ext uri="{FF2B5EF4-FFF2-40B4-BE49-F238E27FC236}">
                <a16:creationId xmlns:a16="http://schemas.microsoft.com/office/drawing/2014/main" id="{1BC1354C-B6E7-4268-8DA5-A1BA605B0D0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A27D605E-1797-447F-B695-5D534A9371CD}"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24</a:t>
            </a:fld>
            <a:endParaRPr kumimoji="0" lang="en-US" altLang="zh-CN" sz="1200">
              <a:latin typeface="Garamond" panose="02020404030301010803" pitchFamily="18" charset="0"/>
              <a:ea typeface="宋体" panose="02010600030101010101" pitchFamily="2" charset="-122"/>
            </a:endParaRPr>
          </a:p>
        </p:txBody>
      </p:sp>
      <p:sp>
        <p:nvSpPr>
          <p:cNvPr id="34820" name="Rectangle 2">
            <a:extLst>
              <a:ext uri="{FF2B5EF4-FFF2-40B4-BE49-F238E27FC236}">
                <a16:creationId xmlns:a16="http://schemas.microsoft.com/office/drawing/2014/main" id="{ACE68614-5686-4925-AE21-C2D70B6321DA}"/>
              </a:ext>
            </a:extLst>
          </p:cNvPr>
          <p:cNvSpPr>
            <a:spLocks noGrp="1" noChangeArrowheads="1"/>
          </p:cNvSpPr>
          <p:nvPr>
            <p:ph type="title"/>
          </p:nvPr>
        </p:nvSpPr>
        <p:spPr/>
        <p:txBody>
          <a:bodyPr/>
          <a:lstStyle/>
          <a:p>
            <a:pPr eaLnBrk="1" hangingPunct="1"/>
            <a:r>
              <a:rPr kumimoji="0" lang="en-US" altLang="en-US" sz="3600">
                <a:ea typeface="宋体" panose="02010600030101010101" pitchFamily="2" charset="-122"/>
                <a:cs typeface="宋体" panose="02010600030101010101" pitchFamily="2" charset="-122"/>
              </a:rPr>
              <a:t>What you will learn in the course?</a:t>
            </a:r>
          </a:p>
        </p:txBody>
      </p:sp>
      <p:sp>
        <p:nvSpPr>
          <p:cNvPr id="34821" name="Rectangle 6">
            <a:extLst>
              <a:ext uri="{FF2B5EF4-FFF2-40B4-BE49-F238E27FC236}">
                <a16:creationId xmlns:a16="http://schemas.microsoft.com/office/drawing/2014/main" id="{186EE31E-C4D1-4655-A1DA-64C037BF613E}"/>
              </a:ext>
            </a:extLst>
          </p:cNvPr>
          <p:cNvSpPr>
            <a:spLocks noChangeArrowheads="1"/>
          </p:cNvSpPr>
          <p:nvPr/>
        </p:nvSpPr>
        <p:spPr bwMode="auto">
          <a:xfrm>
            <a:off x="611188" y="981075"/>
            <a:ext cx="7921625"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 typeface="Wingdings" panose="05000000000000000000" pitchFamily="2" charset="2"/>
              <a:buNone/>
            </a:pPr>
            <a:r>
              <a:rPr kumimoji="0" lang="en-US" altLang="en-US" sz="2200" b="1">
                <a:ea typeface="宋体" panose="02010600030101010101" pitchFamily="2" charset="-122"/>
              </a:rPr>
              <a:t>Part</a:t>
            </a:r>
            <a:r>
              <a:rPr kumimoji="0" lang="zh-CN" altLang="en-US" sz="2200" b="1">
                <a:ea typeface="宋体" panose="02010600030101010101" pitchFamily="2" charset="-122"/>
              </a:rPr>
              <a:t> </a:t>
            </a:r>
            <a:r>
              <a:rPr kumimoji="0" lang="en-US" altLang="zh-CN" sz="2200" b="1">
                <a:ea typeface="宋体" panose="02010600030101010101" pitchFamily="2" charset="-122"/>
              </a:rPr>
              <a:t>1:</a:t>
            </a:r>
            <a:r>
              <a:rPr kumimoji="0" lang="zh-CN" altLang="en-US" sz="2200" b="1">
                <a:ea typeface="宋体" panose="02010600030101010101" pitchFamily="2" charset="-122"/>
              </a:rPr>
              <a:t> </a:t>
            </a:r>
            <a:r>
              <a:rPr kumimoji="0" lang="en-US" altLang="zh-CN" sz="2200" b="1">
                <a:ea typeface="宋体" panose="02010600030101010101" pitchFamily="2" charset="-122"/>
              </a:rPr>
              <a:t>Overview and Basic Concepts</a:t>
            </a:r>
          </a:p>
          <a:p>
            <a:pPr eaLnBrk="1" hangingPunct="1">
              <a:spcBef>
                <a:spcPct val="0"/>
              </a:spcBef>
              <a:buClrTx/>
              <a:buSzTx/>
              <a:buFont typeface="Wingdings" panose="05000000000000000000" pitchFamily="2" charset="2"/>
              <a:buNone/>
            </a:pPr>
            <a:r>
              <a:rPr kumimoji="0" lang="en-US" altLang="en-US"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1:</a:t>
            </a:r>
            <a:r>
              <a:rPr kumimoji="0" lang="zh-CN" altLang="en-US" sz="2200">
                <a:ea typeface="宋体" panose="02010600030101010101" pitchFamily="2" charset="-122"/>
              </a:rPr>
              <a:t> </a:t>
            </a:r>
            <a:r>
              <a:rPr kumimoji="0" lang="en-US" altLang="zh-CN" sz="2200">
                <a:ea typeface="宋体" panose="02010600030101010101" pitchFamily="2" charset="-122"/>
              </a:rPr>
              <a:t>Modeling</a:t>
            </a:r>
            <a:r>
              <a:rPr kumimoji="0" lang="zh-CN" altLang="en-US" sz="2200">
                <a:ea typeface="宋体" panose="02010600030101010101" pitchFamily="2" charset="-122"/>
              </a:rPr>
              <a:t> </a:t>
            </a:r>
            <a:r>
              <a:rPr kumimoji="0" lang="en-US" altLang="zh-CN" sz="2200">
                <a:ea typeface="宋体" panose="02010600030101010101" pitchFamily="2" charset="-122"/>
              </a:rPr>
              <a:t>Change</a:t>
            </a:r>
          </a:p>
          <a:p>
            <a:pPr eaLnBrk="1" hangingPunct="1">
              <a:spcBef>
                <a:spcPct val="0"/>
              </a:spcBef>
              <a:buClrTx/>
              <a:buSzTx/>
              <a:buFont typeface="Wingdings" panose="05000000000000000000" pitchFamily="2" charset="2"/>
              <a:buNone/>
            </a:pPr>
            <a:r>
              <a:rPr kumimoji="0" lang="en-US" altLang="en-US"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2:</a:t>
            </a:r>
            <a:r>
              <a:rPr kumimoji="0" lang="zh-CN" altLang="en-US" sz="2200">
                <a:ea typeface="宋体" panose="02010600030101010101" pitchFamily="2" charset="-122"/>
              </a:rPr>
              <a:t> </a:t>
            </a:r>
            <a:r>
              <a:rPr kumimoji="0" lang="en-US" altLang="zh-CN" sz="2200">
                <a:ea typeface="宋体" panose="02010600030101010101" pitchFamily="2" charset="-122"/>
              </a:rPr>
              <a:t>The</a:t>
            </a:r>
            <a:r>
              <a:rPr kumimoji="0" lang="zh-CN" altLang="en-US" sz="2200">
                <a:ea typeface="宋体" panose="02010600030101010101" pitchFamily="2" charset="-122"/>
              </a:rPr>
              <a:t> </a:t>
            </a:r>
            <a:r>
              <a:rPr kumimoji="0" lang="en-US" altLang="zh-CN" sz="2200">
                <a:ea typeface="宋体" panose="02010600030101010101" pitchFamily="2" charset="-122"/>
              </a:rPr>
              <a:t>Modeling</a:t>
            </a:r>
            <a:r>
              <a:rPr kumimoji="0" lang="zh-CN" altLang="en-US" sz="2200">
                <a:ea typeface="宋体" panose="02010600030101010101" pitchFamily="2" charset="-122"/>
              </a:rPr>
              <a:t> </a:t>
            </a:r>
            <a:r>
              <a:rPr kumimoji="0" lang="en-US" altLang="zh-CN" sz="2200">
                <a:ea typeface="宋体" panose="02010600030101010101" pitchFamily="2" charset="-122"/>
              </a:rPr>
              <a:t>Process,</a:t>
            </a:r>
            <a:r>
              <a:rPr kumimoji="0" lang="zh-CN" altLang="en-US" sz="2200">
                <a:ea typeface="宋体" panose="02010600030101010101" pitchFamily="2" charset="-122"/>
              </a:rPr>
              <a:t> </a:t>
            </a:r>
            <a:r>
              <a:rPr kumimoji="0" lang="en-US" altLang="zh-CN" sz="2200">
                <a:ea typeface="宋体" panose="02010600030101010101" pitchFamily="2" charset="-122"/>
              </a:rPr>
              <a:t>Proportionality</a:t>
            </a:r>
            <a:r>
              <a:rPr kumimoji="0" lang="zh-CN" altLang="en-US" sz="2200">
                <a:ea typeface="宋体" panose="02010600030101010101" pitchFamily="2" charset="-122"/>
              </a:rPr>
              <a:t> </a:t>
            </a:r>
            <a:r>
              <a:rPr kumimoji="0" lang="en-US" altLang="zh-CN" sz="2200">
                <a:ea typeface="宋体" panose="02010600030101010101" pitchFamily="2" charset="-122"/>
              </a:rPr>
              <a:t>and</a:t>
            </a:r>
            <a:r>
              <a:rPr kumimoji="0" lang="zh-CN" altLang="en-US" sz="2200">
                <a:ea typeface="宋体" panose="02010600030101010101" pitchFamily="2" charset="-122"/>
              </a:rPr>
              <a:t> </a:t>
            </a:r>
            <a:r>
              <a:rPr kumimoji="0" lang="en-US" altLang="zh-CN" sz="2200">
                <a:ea typeface="宋体" panose="02010600030101010101" pitchFamily="2" charset="-122"/>
              </a:rPr>
              <a:t>		</a:t>
            </a:r>
            <a:r>
              <a:rPr kumimoji="0" lang="zh-CN" altLang="en-US" sz="2200">
                <a:ea typeface="宋体" panose="02010600030101010101" pitchFamily="2" charset="-122"/>
              </a:rPr>
              <a:t>    </a:t>
            </a:r>
            <a:r>
              <a:rPr kumimoji="0" lang="en-US" altLang="zh-CN" sz="2200">
                <a:ea typeface="宋体" panose="02010600030101010101" pitchFamily="2" charset="-122"/>
              </a:rPr>
              <a:t>Geometric</a:t>
            </a:r>
            <a:r>
              <a:rPr kumimoji="0" lang="zh-CN" altLang="en-US" sz="2200">
                <a:ea typeface="宋体" panose="02010600030101010101" pitchFamily="2" charset="-122"/>
              </a:rPr>
              <a:t> </a:t>
            </a:r>
            <a:r>
              <a:rPr kumimoji="0" lang="en-US" altLang="zh-CN" sz="2200">
                <a:ea typeface="宋体" panose="02010600030101010101" pitchFamily="2" charset="-122"/>
              </a:rPr>
              <a:t>Similarity</a:t>
            </a:r>
          </a:p>
          <a:p>
            <a:pPr eaLnBrk="1" hangingPunct="1">
              <a:spcBef>
                <a:spcPct val="0"/>
              </a:spcBef>
              <a:buClrTx/>
              <a:buSzTx/>
              <a:buFont typeface="Wingdings" panose="05000000000000000000" pitchFamily="2" charset="2"/>
              <a:buNone/>
            </a:pPr>
            <a:r>
              <a:rPr kumimoji="0" lang="en-US" altLang="en-US"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3:</a:t>
            </a:r>
            <a:r>
              <a:rPr kumimoji="0" lang="zh-CN" altLang="en-US" sz="2200">
                <a:ea typeface="宋体" panose="02010600030101010101" pitchFamily="2" charset="-122"/>
              </a:rPr>
              <a:t> </a:t>
            </a:r>
            <a:r>
              <a:rPr kumimoji="0" lang="en-US" altLang="zh-CN" sz="2200">
                <a:ea typeface="宋体" panose="02010600030101010101" pitchFamily="2" charset="-122"/>
              </a:rPr>
              <a:t>Model</a:t>
            </a:r>
            <a:r>
              <a:rPr kumimoji="0" lang="zh-CN" altLang="en-US" sz="2200">
                <a:ea typeface="宋体" panose="02010600030101010101" pitchFamily="2" charset="-122"/>
              </a:rPr>
              <a:t> </a:t>
            </a:r>
            <a:r>
              <a:rPr kumimoji="0" lang="en-US" altLang="zh-CN" sz="2200">
                <a:ea typeface="宋体" panose="02010600030101010101" pitchFamily="2" charset="-122"/>
              </a:rPr>
              <a:t>Fitting</a:t>
            </a:r>
          </a:p>
          <a:p>
            <a:pPr eaLnBrk="1" hangingPunct="1">
              <a:spcBef>
                <a:spcPct val="0"/>
              </a:spcBef>
              <a:buClrTx/>
              <a:buSzTx/>
              <a:buFont typeface="Wingdings" panose="05000000000000000000" pitchFamily="2" charset="2"/>
              <a:buNone/>
            </a:pPr>
            <a:endParaRPr kumimoji="0" lang="en-US" altLang="en-US" sz="2200">
              <a:ea typeface="宋体" panose="02010600030101010101" pitchFamily="2" charset="-122"/>
            </a:endParaRPr>
          </a:p>
          <a:p>
            <a:pPr eaLnBrk="1" hangingPunct="1">
              <a:spcBef>
                <a:spcPct val="0"/>
              </a:spcBef>
              <a:buClrTx/>
              <a:buSzTx/>
              <a:buFont typeface="Wingdings" panose="05000000000000000000" pitchFamily="2" charset="2"/>
              <a:buNone/>
            </a:pPr>
            <a:r>
              <a:rPr kumimoji="0" lang="en-US" altLang="en-US" sz="2200" b="1">
                <a:ea typeface="宋体" panose="02010600030101010101" pitchFamily="2" charset="-122"/>
              </a:rPr>
              <a:t>Part</a:t>
            </a:r>
            <a:r>
              <a:rPr kumimoji="0" lang="zh-CN" altLang="en-US" sz="2200" b="1">
                <a:ea typeface="宋体" panose="02010600030101010101" pitchFamily="2" charset="-122"/>
              </a:rPr>
              <a:t> </a:t>
            </a:r>
            <a:r>
              <a:rPr kumimoji="0" lang="en-US" altLang="zh-CN" sz="2200" b="1">
                <a:ea typeface="宋体" panose="02010600030101010101" pitchFamily="2" charset="-122"/>
              </a:rPr>
              <a:t>2:</a:t>
            </a:r>
            <a:r>
              <a:rPr kumimoji="0" lang="zh-CN" altLang="en-US" sz="2200" b="1">
                <a:ea typeface="宋体" panose="02010600030101010101" pitchFamily="2" charset="-122"/>
              </a:rPr>
              <a:t> </a:t>
            </a:r>
            <a:r>
              <a:rPr kumimoji="0" lang="en-US" altLang="zh-CN" sz="2200" b="1">
                <a:ea typeface="宋体" panose="02010600030101010101" pitchFamily="2" charset="-122"/>
              </a:rPr>
              <a:t>Experimental</a:t>
            </a:r>
            <a:r>
              <a:rPr kumimoji="0" lang="zh-CN" altLang="en-US" sz="2200" b="1">
                <a:ea typeface="宋体" panose="02010600030101010101" pitchFamily="2" charset="-122"/>
              </a:rPr>
              <a:t> </a:t>
            </a:r>
            <a:r>
              <a:rPr kumimoji="0" lang="en-US" altLang="zh-CN" sz="2200" b="1">
                <a:ea typeface="宋体" panose="02010600030101010101" pitchFamily="2" charset="-122"/>
              </a:rPr>
              <a:t>Modeling</a:t>
            </a:r>
          </a:p>
          <a:p>
            <a:pPr eaLnBrk="1" hangingPunct="1">
              <a:spcBef>
                <a:spcPct val="0"/>
              </a:spcBef>
              <a:buClrTx/>
              <a:buSzTx/>
              <a:buFont typeface="Wingdings" panose="05000000000000000000" pitchFamily="2" charset="2"/>
              <a:buNone/>
            </a:pPr>
            <a:r>
              <a:rPr kumimoji="0" lang="en-US" altLang="en-US"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4:</a:t>
            </a:r>
            <a:r>
              <a:rPr kumimoji="0" lang="zh-CN" altLang="en-US" sz="2200">
                <a:ea typeface="宋体" panose="02010600030101010101" pitchFamily="2" charset="-122"/>
              </a:rPr>
              <a:t> </a:t>
            </a:r>
            <a:r>
              <a:rPr kumimoji="0" lang="en-US" altLang="zh-CN" sz="2200">
                <a:ea typeface="宋体" panose="02010600030101010101" pitchFamily="2" charset="-122"/>
              </a:rPr>
              <a:t>Experimental</a:t>
            </a:r>
            <a:r>
              <a:rPr kumimoji="0" lang="zh-CN" altLang="en-US" sz="2200">
                <a:ea typeface="宋体" panose="02010600030101010101" pitchFamily="2" charset="-122"/>
              </a:rPr>
              <a:t> </a:t>
            </a:r>
            <a:r>
              <a:rPr kumimoji="0" lang="en-US" altLang="zh-CN" sz="2200">
                <a:ea typeface="宋体" panose="02010600030101010101" pitchFamily="2" charset="-122"/>
              </a:rPr>
              <a:t>Modeling</a:t>
            </a:r>
          </a:p>
          <a:p>
            <a:pPr eaLnBrk="1" hangingPunct="1">
              <a:spcBef>
                <a:spcPct val="0"/>
              </a:spcBef>
              <a:buClrTx/>
              <a:buSzTx/>
              <a:buFont typeface="Wingdings" panose="05000000000000000000" pitchFamily="2" charset="2"/>
              <a:buNone/>
            </a:pPr>
            <a:r>
              <a:rPr kumimoji="0" lang="en-US" altLang="en-US"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5:</a:t>
            </a:r>
            <a:r>
              <a:rPr kumimoji="0" lang="zh-CN" altLang="en-US" sz="2200">
                <a:ea typeface="宋体" panose="02010600030101010101" pitchFamily="2" charset="-122"/>
              </a:rPr>
              <a:t> </a:t>
            </a:r>
            <a:r>
              <a:rPr kumimoji="0" lang="en-US" altLang="zh-CN" sz="2200">
                <a:ea typeface="宋体" panose="02010600030101010101" pitchFamily="2" charset="-122"/>
              </a:rPr>
              <a:t>Simulation</a:t>
            </a:r>
            <a:r>
              <a:rPr kumimoji="0" lang="zh-CN" altLang="en-US" sz="2200">
                <a:ea typeface="宋体" panose="02010600030101010101" pitchFamily="2" charset="-122"/>
              </a:rPr>
              <a:t> </a:t>
            </a:r>
            <a:r>
              <a:rPr kumimoji="0" lang="en-US" altLang="zh-CN" sz="2200">
                <a:ea typeface="宋体" panose="02010600030101010101" pitchFamily="2" charset="-122"/>
              </a:rPr>
              <a:t>Modeling</a:t>
            </a:r>
          </a:p>
          <a:p>
            <a:pPr eaLnBrk="1" hangingPunct="1">
              <a:spcBef>
                <a:spcPct val="0"/>
              </a:spcBef>
              <a:buClrTx/>
              <a:buSzTx/>
              <a:buFont typeface="Wingdings" panose="05000000000000000000" pitchFamily="2" charset="2"/>
              <a:buNone/>
            </a:pPr>
            <a:endParaRPr kumimoji="0" lang="en-US" altLang="en-US" sz="2200">
              <a:ea typeface="宋体" panose="02010600030101010101" pitchFamily="2" charset="-122"/>
            </a:endParaRPr>
          </a:p>
          <a:p>
            <a:pPr eaLnBrk="1" hangingPunct="1">
              <a:spcBef>
                <a:spcPct val="0"/>
              </a:spcBef>
              <a:buClrTx/>
              <a:buSzTx/>
              <a:buFont typeface="Wingdings" panose="05000000000000000000" pitchFamily="2" charset="2"/>
              <a:buNone/>
            </a:pPr>
            <a:r>
              <a:rPr kumimoji="0" lang="en-US" altLang="zh-TW" sz="2200" b="1">
                <a:ea typeface="宋体" panose="02010600030101010101" pitchFamily="2" charset="-122"/>
              </a:rPr>
              <a:t>Part</a:t>
            </a:r>
            <a:r>
              <a:rPr kumimoji="0" lang="zh-CN" altLang="en-US" sz="2200" b="1">
                <a:ea typeface="宋体" panose="02010600030101010101" pitchFamily="2" charset="-122"/>
              </a:rPr>
              <a:t> </a:t>
            </a:r>
            <a:r>
              <a:rPr kumimoji="0" lang="en-US" altLang="zh-CN" sz="2200" b="1">
                <a:ea typeface="宋体" panose="02010600030101010101" pitchFamily="2" charset="-122"/>
              </a:rPr>
              <a:t>3:</a:t>
            </a:r>
            <a:r>
              <a:rPr kumimoji="0" lang="zh-CN" altLang="en-US" sz="2200" b="1">
                <a:ea typeface="宋体" panose="02010600030101010101" pitchFamily="2" charset="-122"/>
              </a:rPr>
              <a:t> </a:t>
            </a:r>
            <a:r>
              <a:rPr kumimoji="0" lang="en-US" altLang="zh-CN" sz="2200" b="1">
                <a:ea typeface="宋体" panose="02010600030101010101" pitchFamily="2" charset="-122"/>
              </a:rPr>
              <a:t>Discrete</a:t>
            </a:r>
            <a:r>
              <a:rPr kumimoji="0" lang="zh-CN" altLang="en-US" sz="2200" b="1">
                <a:ea typeface="宋体" panose="02010600030101010101" pitchFamily="2" charset="-122"/>
              </a:rPr>
              <a:t> </a:t>
            </a:r>
            <a:r>
              <a:rPr kumimoji="0" lang="en-US" altLang="zh-CN" sz="2200" b="1">
                <a:ea typeface="宋体" panose="02010600030101010101" pitchFamily="2" charset="-122"/>
              </a:rPr>
              <a:t>Models</a:t>
            </a:r>
          </a:p>
          <a:p>
            <a:pPr eaLnBrk="1" hangingPunct="1">
              <a:spcBef>
                <a:spcPct val="0"/>
              </a:spcBef>
              <a:buClrTx/>
              <a:buSzTx/>
              <a:buFont typeface="Wingdings" panose="05000000000000000000" pitchFamily="2" charset="2"/>
              <a:buNone/>
            </a:pPr>
            <a:r>
              <a:rPr kumimoji="0" lang="en-US" altLang="zh-TW"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6:</a:t>
            </a:r>
            <a:r>
              <a:rPr kumimoji="0" lang="zh-CN" altLang="en-US" sz="2200">
                <a:ea typeface="宋体" panose="02010600030101010101" pitchFamily="2" charset="-122"/>
              </a:rPr>
              <a:t> </a:t>
            </a:r>
            <a:r>
              <a:rPr kumimoji="0" lang="en-US" altLang="zh-CN" sz="2200">
                <a:ea typeface="宋体" panose="02010600030101010101" pitchFamily="2" charset="-122"/>
              </a:rPr>
              <a:t>Discrete</a:t>
            </a:r>
            <a:r>
              <a:rPr kumimoji="0" lang="zh-CN" altLang="en-US" sz="2200">
                <a:ea typeface="宋体" panose="02010600030101010101" pitchFamily="2" charset="-122"/>
              </a:rPr>
              <a:t> </a:t>
            </a:r>
            <a:r>
              <a:rPr kumimoji="0" lang="en-US" altLang="zh-CN" sz="2200">
                <a:ea typeface="宋体" panose="02010600030101010101" pitchFamily="2" charset="-122"/>
              </a:rPr>
              <a:t>Probabilistic</a:t>
            </a:r>
            <a:r>
              <a:rPr kumimoji="0" lang="zh-CN" altLang="en-US" sz="2200">
                <a:ea typeface="宋体" panose="02010600030101010101" pitchFamily="2" charset="-122"/>
              </a:rPr>
              <a:t> </a:t>
            </a:r>
            <a:r>
              <a:rPr kumimoji="0" lang="en-US" altLang="zh-CN" sz="2200">
                <a:ea typeface="宋体" panose="02010600030101010101" pitchFamily="2" charset="-122"/>
              </a:rPr>
              <a:t>Modeling</a:t>
            </a:r>
          </a:p>
          <a:p>
            <a:pPr eaLnBrk="1" hangingPunct="1">
              <a:spcBef>
                <a:spcPct val="0"/>
              </a:spcBef>
              <a:buClrTx/>
              <a:buSzTx/>
              <a:buFont typeface="Wingdings" panose="05000000000000000000" pitchFamily="2" charset="2"/>
              <a:buNone/>
            </a:pPr>
            <a:r>
              <a:rPr kumimoji="0" lang="en-US" altLang="zh-TW"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7:</a:t>
            </a:r>
            <a:r>
              <a:rPr kumimoji="0" lang="zh-CN" altLang="en-US" sz="2200">
                <a:ea typeface="宋体" panose="02010600030101010101" pitchFamily="2" charset="-122"/>
              </a:rPr>
              <a:t> </a:t>
            </a:r>
            <a:r>
              <a:rPr kumimoji="0" lang="en-US" altLang="zh-CN" sz="2200">
                <a:ea typeface="宋体" panose="02010600030101010101" pitchFamily="2" charset="-122"/>
              </a:rPr>
              <a:t>Optimization</a:t>
            </a:r>
            <a:r>
              <a:rPr kumimoji="0" lang="zh-CN" altLang="en-US" sz="2200">
                <a:ea typeface="宋体" panose="02010600030101010101" pitchFamily="2" charset="-122"/>
              </a:rPr>
              <a:t> </a:t>
            </a:r>
            <a:r>
              <a:rPr kumimoji="0" lang="en-US" altLang="zh-CN" sz="2200">
                <a:ea typeface="宋体" panose="02010600030101010101" pitchFamily="2" charset="-122"/>
              </a:rPr>
              <a:t>of</a:t>
            </a:r>
            <a:r>
              <a:rPr kumimoji="0" lang="zh-CN" altLang="en-US" sz="2200">
                <a:ea typeface="宋体" panose="02010600030101010101" pitchFamily="2" charset="-122"/>
              </a:rPr>
              <a:t> </a:t>
            </a:r>
            <a:r>
              <a:rPr kumimoji="0" lang="en-US" altLang="zh-CN" sz="2200">
                <a:ea typeface="宋体" panose="02010600030101010101" pitchFamily="2" charset="-122"/>
              </a:rPr>
              <a:t>Discrete</a:t>
            </a:r>
            <a:r>
              <a:rPr kumimoji="0" lang="zh-CN" altLang="en-US" sz="2200">
                <a:ea typeface="宋体" panose="02010600030101010101" pitchFamily="2" charset="-122"/>
              </a:rPr>
              <a:t> </a:t>
            </a:r>
            <a:r>
              <a:rPr kumimoji="0" lang="en-US" altLang="zh-CN" sz="2200">
                <a:ea typeface="宋体" panose="02010600030101010101" pitchFamily="2" charset="-122"/>
              </a:rPr>
              <a:t>Models</a:t>
            </a:r>
          </a:p>
          <a:p>
            <a:pPr eaLnBrk="1" hangingPunct="1">
              <a:spcBef>
                <a:spcPct val="0"/>
              </a:spcBef>
              <a:buClrTx/>
              <a:buSzTx/>
              <a:buFont typeface="Wingdings" panose="05000000000000000000" pitchFamily="2" charset="2"/>
              <a:buNone/>
            </a:pPr>
            <a:r>
              <a:rPr kumimoji="0" lang="en-US" altLang="zh-CN" sz="2200" i="1">
                <a:solidFill>
                  <a:schemeClr val="bg2"/>
                </a:solidFill>
                <a:ea typeface="宋体" panose="02010600030101010101" pitchFamily="2" charset="-122"/>
              </a:rPr>
              <a:t>Chapter 9: Decision Theory (subject to time constraint)</a:t>
            </a:r>
          </a:p>
          <a:p>
            <a:pPr eaLnBrk="1" hangingPunct="1">
              <a:spcBef>
                <a:spcPct val="0"/>
              </a:spcBef>
              <a:buClrTx/>
              <a:buSzTx/>
              <a:buFont typeface="Wingdings" panose="05000000000000000000" pitchFamily="2" charset="2"/>
              <a:buNone/>
            </a:pPr>
            <a:r>
              <a:rPr kumimoji="0" lang="en-US" altLang="zh-CN" sz="2200" i="1">
                <a:solidFill>
                  <a:schemeClr val="bg2"/>
                </a:solidFill>
                <a:ea typeface="宋体" panose="02010600030101010101" pitchFamily="2" charset="-122"/>
              </a:rPr>
              <a:t>Chapter 10: Game Theory (subject to time constraint)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a:extLst>
              <a:ext uri="{FF2B5EF4-FFF2-40B4-BE49-F238E27FC236}">
                <a16:creationId xmlns:a16="http://schemas.microsoft.com/office/drawing/2014/main" id="{FCDCCF25-0788-4E82-82D2-086E9CE64DB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F02C5FD4-3009-444F-85DA-20B78CDEA69D}"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35843" name="Slide Number Placeholder 5">
            <a:extLst>
              <a:ext uri="{FF2B5EF4-FFF2-40B4-BE49-F238E27FC236}">
                <a16:creationId xmlns:a16="http://schemas.microsoft.com/office/drawing/2014/main" id="{5789267A-DED8-45F6-AC9F-8F05D137B2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4465885B-C445-4F7D-9F31-89FC740A0D0B}"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25</a:t>
            </a:fld>
            <a:endParaRPr kumimoji="0" lang="en-US" altLang="zh-CN" sz="1200">
              <a:latin typeface="Garamond" panose="02020404030301010803" pitchFamily="18" charset="0"/>
              <a:ea typeface="宋体" panose="02010600030101010101" pitchFamily="2" charset="-122"/>
            </a:endParaRPr>
          </a:p>
        </p:txBody>
      </p:sp>
      <p:sp>
        <p:nvSpPr>
          <p:cNvPr id="35844" name="Rectangle 2">
            <a:extLst>
              <a:ext uri="{FF2B5EF4-FFF2-40B4-BE49-F238E27FC236}">
                <a16:creationId xmlns:a16="http://schemas.microsoft.com/office/drawing/2014/main" id="{A77140BA-135E-4879-A0BB-FCBEFC6502DC}"/>
              </a:ext>
            </a:extLst>
          </p:cNvPr>
          <p:cNvSpPr>
            <a:spLocks noGrp="1" noChangeArrowheads="1"/>
          </p:cNvSpPr>
          <p:nvPr>
            <p:ph type="title"/>
          </p:nvPr>
        </p:nvSpPr>
        <p:spPr/>
        <p:txBody>
          <a:bodyPr/>
          <a:lstStyle/>
          <a:p>
            <a:pPr eaLnBrk="1" hangingPunct="1"/>
            <a:r>
              <a:rPr kumimoji="0" lang="en-US" altLang="en-US" sz="3600">
                <a:ea typeface="宋体" panose="02010600030101010101" pitchFamily="2" charset="-122"/>
                <a:cs typeface="宋体" panose="02010600030101010101" pitchFamily="2" charset="-122"/>
              </a:rPr>
              <a:t>What you will learn in the course?</a:t>
            </a:r>
          </a:p>
        </p:txBody>
      </p:sp>
      <p:sp>
        <p:nvSpPr>
          <p:cNvPr id="35845" name="Text Box 4">
            <a:extLst>
              <a:ext uri="{FF2B5EF4-FFF2-40B4-BE49-F238E27FC236}">
                <a16:creationId xmlns:a16="http://schemas.microsoft.com/office/drawing/2014/main" id="{5523927C-3ED9-44CF-8026-99A33F390A26}"/>
              </a:ext>
            </a:extLst>
          </p:cNvPr>
          <p:cNvSpPr txBox="1">
            <a:spLocks noChangeArrowheads="1"/>
          </p:cNvSpPr>
          <p:nvPr/>
        </p:nvSpPr>
        <p:spPr bwMode="auto">
          <a:xfrm>
            <a:off x="684213" y="5734050"/>
            <a:ext cx="3709987"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kumimoji="0" lang="en-US" altLang="zh-TW" sz="2400">
                <a:ea typeface="宋体" panose="02010600030101010101" pitchFamily="2" charset="-122"/>
              </a:rPr>
              <a:t>Let</a:t>
            </a:r>
            <a:r>
              <a:rPr kumimoji="0" lang="en-US" altLang="en-US" sz="2400">
                <a:ea typeface="宋体" panose="02010600030101010101" pitchFamily="2" charset="-122"/>
              </a:rPr>
              <a:t>’</a:t>
            </a:r>
            <a:r>
              <a:rPr kumimoji="0" lang="en-US" altLang="zh-TW" sz="2400">
                <a:ea typeface="宋体" panose="02010600030101010101" pitchFamily="2" charset="-122"/>
              </a:rPr>
              <a:t>s see some examples:</a:t>
            </a:r>
          </a:p>
        </p:txBody>
      </p:sp>
      <p:sp>
        <p:nvSpPr>
          <p:cNvPr id="35846" name="Rectangle 6">
            <a:extLst>
              <a:ext uri="{FF2B5EF4-FFF2-40B4-BE49-F238E27FC236}">
                <a16:creationId xmlns:a16="http://schemas.microsoft.com/office/drawing/2014/main" id="{30564F3D-C2B4-4016-BE3E-6BD890A017F0}"/>
              </a:ext>
            </a:extLst>
          </p:cNvPr>
          <p:cNvSpPr>
            <a:spLocks noChangeArrowheads="1"/>
          </p:cNvSpPr>
          <p:nvPr/>
        </p:nvSpPr>
        <p:spPr bwMode="auto">
          <a:xfrm>
            <a:off x="611188" y="1916113"/>
            <a:ext cx="79216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 typeface="Wingdings" panose="05000000000000000000" pitchFamily="2" charset="2"/>
              <a:buNone/>
            </a:pPr>
            <a:r>
              <a:rPr kumimoji="0" lang="en-US" altLang="en-US" sz="2200" b="1">
                <a:ea typeface="宋体" panose="02010600030101010101" pitchFamily="2" charset="-122"/>
              </a:rPr>
              <a:t>Part</a:t>
            </a:r>
            <a:r>
              <a:rPr kumimoji="0" lang="zh-CN" altLang="en-US" sz="2200" b="1">
                <a:ea typeface="宋体" panose="02010600030101010101" pitchFamily="2" charset="-122"/>
              </a:rPr>
              <a:t> </a:t>
            </a:r>
            <a:r>
              <a:rPr kumimoji="0" lang="en-US" altLang="zh-CN" sz="2200" b="1">
                <a:ea typeface="宋体" panose="02010600030101010101" pitchFamily="2" charset="-122"/>
              </a:rPr>
              <a:t>4:</a:t>
            </a:r>
            <a:r>
              <a:rPr kumimoji="0" lang="zh-CN" altLang="en-US" sz="2200" b="1">
                <a:ea typeface="宋体" panose="02010600030101010101" pitchFamily="2" charset="-122"/>
              </a:rPr>
              <a:t> </a:t>
            </a:r>
            <a:r>
              <a:rPr kumimoji="0" lang="en-US" altLang="zh-CN" sz="2200" b="1">
                <a:ea typeface="宋体" panose="02010600030101010101" pitchFamily="2" charset="-122"/>
              </a:rPr>
              <a:t>Continuous</a:t>
            </a:r>
            <a:r>
              <a:rPr kumimoji="0" lang="zh-CN" altLang="en-US" sz="2200" b="1">
                <a:ea typeface="宋体" panose="02010600030101010101" pitchFamily="2" charset="-122"/>
              </a:rPr>
              <a:t> </a:t>
            </a:r>
            <a:r>
              <a:rPr kumimoji="0" lang="en-US" altLang="zh-CN" sz="2200" b="1">
                <a:ea typeface="宋体" panose="02010600030101010101" pitchFamily="2" charset="-122"/>
              </a:rPr>
              <a:t>Models</a:t>
            </a:r>
          </a:p>
          <a:p>
            <a:pPr eaLnBrk="1" hangingPunct="1">
              <a:spcBef>
                <a:spcPct val="0"/>
              </a:spcBef>
              <a:buClrTx/>
              <a:buSzTx/>
              <a:buFont typeface="Wingdings" panose="05000000000000000000" pitchFamily="2" charset="2"/>
              <a:buNone/>
            </a:pPr>
            <a:r>
              <a:rPr kumimoji="0" lang="en-US" altLang="en-US"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11:</a:t>
            </a:r>
            <a:r>
              <a:rPr kumimoji="0" lang="zh-CN" altLang="en-US" sz="2200">
                <a:ea typeface="宋体" panose="02010600030101010101" pitchFamily="2" charset="-122"/>
              </a:rPr>
              <a:t> </a:t>
            </a:r>
            <a:r>
              <a:rPr kumimoji="0" lang="en-US" altLang="zh-CN" sz="2200">
                <a:ea typeface="宋体" panose="02010600030101010101" pitchFamily="2" charset="-122"/>
              </a:rPr>
              <a:t>Modeling</a:t>
            </a:r>
            <a:r>
              <a:rPr kumimoji="0" lang="zh-CN" altLang="en-US" sz="2200">
                <a:ea typeface="宋体" panose="02010600030101010101" pitchFamily="2" charset="-122"/>
              </a:rPr>
              <a:t> </a:t>
            </a:r>
            <a:r>
              <a:rPr kumimoji="0" lang="en-US" altLang="zh-CN" sz="2200">
                <a:ea typeface="宋体" panose="02010600030101010101" pitchFamily="2" charset="-122"/>
              </a:rPr>
              <a:t>with</a:t>
            </a:r>
            <a:r>
              <a:rPr kumimoji="0" lang="zh-CN" altLang="en-US" sz="2200">
                <a:ea typeface="宋体" panose="02010600030101010101" pitchFamily="2" charset="-122"/>
              </a:rPr>
              <a:t> </a:t>
            </a:r>
            <a:r>
              <a:rPr kumimoji="0" lang="en-US" altLang="zh-CN" sz="2200">
                <a:ea typeface="宋体" panose="02010600030101010101" pitchFamily="2" charset="-122"/>
              </a:rPr>
              <a:t>a</a:t>
            </a:r>
            <a:r>
              <a:rPr kumimoji="0" lang="zh-CN" altLang="en-US" sz="2200">
                <a:ea typeface="宋体" panose="02010600030101010101" pitchFamily="2" charset="-122"/>
              </a:rPr>
              <a:t> </a:t>
            </a:r>
            <a:r>
              <a:rPr kumimoji="0" lang="en-US" altLang="zh-CN" sz="2200">
                <a:ea typeface="宋体" panose="02010600030101010101" pitchFamily="2" charset="-122"/>
              </a:rPr>
              <a:t>Differential</a:t>
            </a:r>
            <a:r>
              <a:rPr kumimoji="0" lang="zh-CN" altLang="en-US" sz="2200">
                <a:ea typeface="宋体" panose="02010600030101010101" pitchFamily="2" charset="-122"/>
              </a:rPr>
              <a:t> </a:t>
            </a:r>
            <a:r>
              <a:rPr kumimoji="0" lang="en-US" altLang="zh-CN" sz="2200">
                <a:ea typeface="宋体" panose="02010600030101010101" pitchFamily="2" charset="-122"/>
              </a:rPr>
              <a:t>Equation</a:t>
            </a:r>
          </a:p>
          <a:p>
            <a:pPr eaLnBrk="1" hangingPunct="1">
              <a:spcBef>
                <a:spcPct val="0"/>
              </a:spcBef>
              <a:buClrTx/>
              <a:buSzTx/>
              <a:buFont typeface="Wingdings" panose="05000000000000000000" pitchFamily="2" charset="2"/>
              <a:buNone/>
            </a:pPr>
            <a:r>
              <a:rPr kumimoji="0" lang="en-US" altLang="en-US"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12:</a:t>
            </a:r>
            <a:r>
              <a:rPr kumimoji="0" lang="zh-CN" altLang="en-US" sz="2200">
                <a:ea typeface="宋体" panose="02010600030101010101" pitchFamily="2" charset="-122"/>
              </a:rPr>
              <a:t> </a:t>
            </a:r>
            <a:r>
              <a:rPr kumimoji="0" lang="en-US" altLang="zh-CN" sz="2200">
                <a:ea typeface="宋体" panose="02010600030101010101" pitchFamily="2" charset="-122"/>
              </a:rPr>
              <a:t>Modeling</a:t>
            </a:r>
            <a:r>
              <a:rPr kumimoji="0" lang="zh-CN" altLang="en-US" sz="2200">
                <a:ea typeface="宋体" panose="02010600030101010101" pitchFamily="2" charset="-122"/>
              </a:rPr>
              <a:t> </a:t>
            </a:r>
            <a:r>
              <a:rPr kumimoji="0" lang="en-US" altLang="zh-CN" sz="2200">
                <a:ea typeface="宋体" panose="02010600030101010101" pitchFamily="2" charset="-122"/>
              </a:rPr>
              <a:t>with</a:t>
            </a:r>
            <a:r>
              <a:rPr kumimoji="0" lang="zh-CN" altLang="en-US" sz="2200">
                <a:ea typeface="宋体" panose="02010600030101010101" pitchFamily="2" charset="-122"/>
              </a:rPr>
              <a:t> </a:t>
            </a:r>
            <a:r>
              <a:rPr kumimoji="0" lang="en-US" altLang="zh-CN" sz="2200">
                <a:ea typeface="宋体" panose="02010600030101010101" pitchFamily="2" charset="-122"/>
              </a:rPr>
              <a:t>Systems</a:t>
            </a:r>
            <a:r>
              <a:rPr kumimoji="0" lang="zh-CN" altLang="en-US" sz="2200">
                <a:ea typeface="宋体" panose="02010600030101010101" pitchFamily="2" charset="-122"/>
              </a:rPr>
              <a:t> </a:t>
            </a:r>
            <a:r>
              <a:rPr kumimoji="0" lang="en-US" altLang="zh-CN" sz="2200">
                <a:ea typeface="宋体" panose="02010600030101010101" pitchFamily="2" charset="-122"/>
              </a:rPr>
              <a:t>of</a:t>
            </a:r>
            <a:r>
              <a:rPr kumimoji="0" lang="zh-CN" altLang="en-US" sz="2200">
                <a:ea typeface="宋体" panose="02010600030101010101" pitchFamily="2" charset="-122"/>
              </a:rPr>
              <a:t> </a:t>
            </a:r>
            <a:r>
              <a:rPr kumimoji="0" lang="en-US" altLang="zh-CN" sz="2200">
                <a:ea typeface="宋体" panose="02010600030101010101" pitchFamily="2" charset="-122"/>
              </a:rPr>
              <a:t>Differential</a:t>
            </a:r>
            <a:r>
              <a:rPr kumimoji="0" lang="zh-CN" altLang="en-US" sz="2200">
                <a:ea typeface="宋体" panose="02010600030101010101" pitchFamily="2" charset="-122"/>
              </a:rPr>
              <a:t> </a:t>
            </a:r>
            <a:r>
              <a:rPr kumimoji="0" lang="en-US" altLang="zh-CN" sz="2200">
                <a:ea typeface="宋体" panose="02010600030101010101" pitchFamily="2" charset="-122"/>
              </a:rPr>
              <a:t>Equations</a:t>
            </a:r>
          </a:p>
          <a:p>
            <a:pPr eaLnBrk="1" hangingPunct="1">
              <a:spcBef>
                <a:spcPct val="0"/>
              </a:spcBef>
              <a:buClrTx/>
              <a:buSzTx/>
              <a:buFont typeface="Wingdings" panose="05000000000000000000" pitchFamily="2" charset="2"/>
              <a:buNone/>
            </a:pPr>
            <a:r>
              <a:rPr kumimoji="0" lang="en-US" altLang="en-US"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13:</a:t>
            </a:r>
            <a:r>
              <a:rPr kumimoji="0" lang="zh-CN" altLang="en-US" sz="2200">
                <a:ea typeface="宋体" panose="02010600030101010101" pitchFamily="2" charset="-122"/>
              </a:rPr>
              <a:t> </a:t>
            </a:r>
            <a:r>
              <a:rPr kumimoji="0" lang="en-US" altLang="zh-CN" sz="2200">
                <a:ea typeface="宋体" panose="02010600030101010101" pitchFamily="2" charset="-122"/>
              </a:rPr>
              <a:t>Optimization</a:t>
            </a:r>
            <a:r>
              <a:rPr kumimoji="0" lang="zh-CN" altLang="en-US" sz="2200">
                <a:ea typeface="宋体" panose="02010600030101010101" pitchFamily="2" charset="-122"/>
              </a:rPr>
              <a:t> </a:t>
            </a:r>
            <a:r>
              <a:rPr kumimoji="0" lang="en-US" altLang="zh-CN" sz="2200">
                <a:ea typeface="宋体" panose="02010600030101010101" pitchFamily="2" charset="-122"/>
              </a:rPr>
              <a:t>of</a:t>
            </a:r>
            <a:r>
              <a:rPr kumimoji="0" lang="zh-CN" altLang="en-US" sz="2200">
                <a:ea typeface="宋体" panose="02010600030101010101" pitchFamily="2" charset="-122"/>
              </a:rPr>
              <a:t> </a:t>
            </a:r>
            <a:r>
              <a:rPr kumimoji="0" lang="en-US" altLang="zh-CN" sz="2200">
                <a:ea typeface="宋体" panose="02010600030101010101" pitchFamily="2" charset="-122"/>
              </a:rPr>
              <a:t>Continuous</a:t>
            </a:r>
            <a:r>
              <a:rPr kumimoji="0" lang="zh-CN" altLang="en-US" sz="2200">
                <a:ea typeface="宋体" panose="02010600030101010101" pitchFamily="2" charset="-122"/>
              </a:rPr>
              <a:t> </a:t>
            </a:r>
            <a:r>
              <a:rPr kumimoji="0" lang="en-US" altLang="zh-CN" sz="2200">
                <a:ea typeface="宋体" panose="02010600030101010101" pitchFamily="2" charset="-122"/>
              </a:rPr>
              <a:t>Models</a:t>
            </a:r>
          </a:p>
          <a:p>
            <a:pPr eaLnBrk="1" hangingPunct="1">
              <a:spcBef>
                <a:spcPct val="0"/>
              </a:spcBef>
              <a:buClrTx/>
              <a:buSzTx/>
              <a:buFont typeface="Wingdings" panose="05000000000000000000" pitchFamily="2" charset="2"/>
              <a:buNone/>
            </a:pPr>
            <a:endParaRPr kumimoji="0" lang="en-US" altLang="en-US" sz="2200">
              <a:ea typeface="宋体" panose="02010600030101010101" pitchFamily="2" charset="-122"/>
            </a:endParaRPr>
          </a:p>
          <a:p>
            <a:pPr eaLnBrk="1" hangingPunct="1">
              <a:spcBef>
                <a:spcPct val="0"/>
              </a:spcBef>
              <a:buClrTx/>
              <a:buSzTx/>
              <a:buFont typeface="Wingdings" panose="05000000000000000000" pitchFamily="2" charset="2"/>
              <a:buNone/>
            </a:pPr>
            <a:r>
              <a:rPr kumimoji="0" lang="en-US" altLang="en-US" sz="2200" b="1">
                <a:ea typeface="宋体" panose="02010600030101010101" pitchFamily="2" charset="-122"/>
              </a:rPr>
              <a:t>Part</a:t>
            </a:r>
            <a:r>
              <a:rPr kumimoji="0" lang="zh-CN" altLang="en-US" sz="2200" b="1">
                <a:ea typeface="宋体" panose="02010600030101010101" pitchFamily="2" charset="-122"/>
              </a:rPr>
              <a:t> </a:t>
            </a:r>
            <a:r>
              <a:rPr kumimoji="0" lang="en-US" altLang="zh-CN" sz="2200" b="1">
                <a:ea typeface="宋体" panose="02010600030101010101" pitchFamily="2" charset="-122"/>
              </a:rPr>
              <a:t>5:</a:t>
            </a:r>
            <a:r>
              <a:rPr kumimoji="0" lang="zh-CN" altLang="en-US" sz="2200" b="1">
                <a:ea typeface="宋体" panose="02010600030101010101" pitchFamily="2" charset="-122"/>
              </a:rPr>
              <a:t> </a:t>
            </a:r>
            <a:r>
              <a:rPr kumimoji="0" lang="en-US" altLang="zh-CN" sz="2200" b="1">
                <a:ea typeface="宋体" panose="02010600030101010101" pitchFamily="2" charset="-122"/>
              </a:rPr>
              <a:t>Graph</a:t>
            </a:r>
            <a:r>
              <a:rPr kumimoji="0" lang="zh-CN" altLang="en-US" sz="2200" b="1">
                <a:ea typeface="宋体" panose="02010600030101010101" pitchFamily="2" charset="-122"/>
              </a:rPr>
              <a:t> </a:t>
            </a:r>
            <a:r>
              <a:rPr kumimoji="0" lang="en-US" altLang="zh-CN" sz="2200" b="1">
                <a:ea typeface="宋体" panose="02010600030101010101" pitchFamily="2" charset="-122"/>
              </a:rPr>
              <a:t>Theory</a:t>
            </a:r>
            <a:r>
              <a:rPr kumimoji="0" lang="zh-CN" altLang="en-US" sz="2200" b="1">
                <a:ea typeface="宋体" panose="02010600030101010101" pitchFamily="2" charset="-122"/>
              </a:rPr>
              <a:t> </a:t>
            </a:r>
            <a:r>
              <a:rPr kumimoji="0" lang="en-US" altLang="zh-CN" sz="2200" b="1">
                <a:ea typeface="宋体" panose="02010600030101010101" pitchFamily="2" charset="-122"/>
              </a:rPr>
              <a:t>Models</a:t>
            </a:r>
          </a:p>
          <a:p>
            <a:pPr eaLnBrk="1" hangingPunct="1">
              <a:spcBef>
                <a:spcPct val="0"/>
              </a:spcBef>
              <a:buClrTx/>
              <a:buSzTx/>
              <a:buFont typeface="Wingdings" panose="05000000000000000000" pitchFamily="2" charset="2"/>
              <a:buNone/>
            </a:pPr>
            <a:r>
              <a:rPr kumimoji="0" lang="en-US" altLang="en-US" sz="2200">
                <a:ea typeface="宋体" panose="02010600030101010101" pitchFamily="2" charset="-122"/>
              </a:rPr>
              <a:t>Chapter</a:t>
            </a:r>
            <a:r>
              <a:rPr kumimoji="0" lang="zh-CN" altLang="en-US" sz="2200">
                <a:ea typeface="宋体" panose="02010600030101010101" pitchFamily="2" charset="-122"/>
              </a:rPr>
              <a:t> </a:t>
            </a:r>
            <a:r>
              <a:rPr kumimoji="0" lang="en-US" altLang="zh-CN" sz="2200">
                <a:ea typeface="宋体" panose="02010600030101010101" pitchFamily="2" charset="-122"/>
              </a:rPr>
              <a:t>8:</a:t>
            </a:r>
            <a:r>
              <a:rPr kumimoji="0" lang="zh-CN" altLang="en-US" sz="2200">
                <a:ea typeface="宋体" panose="02010600030101010101" pitchFamily="2" charset="-122"/>
              </a:rPr>
              <a:t> </a:t>
            </a:r>
            <a:r>
              <a:rPr kumimoji="0" lang="en-US" altLang="zh-CN" sz="2200">
                <a:ea typeface="宋体" panose="02010600030101010101" pitchFamily="2" charset="-122"/>
              </a:rPr>
              <a:t>Modeling</a:t>
            </a:r>
            <a:r>
              <a:rPr kumimoji="0" lang="zh-CN" altLang="en-US" sz="2200">
                <a:ea typeface="宋体" panose="02010600030101010101" pitchFamily="2" charset="-122"/>
              </a:rPr>
              <a:t> </a:t>
            </a:r>
            <a:r>
              <a:rPr kumimoji="0" lang="en-US" altLang="zh-CN" sz="2200">
                <a:ea typeface="宋体" panose="02010600030101010101" pitchFamily="2" charset="-122"/>
              </a:rPr>
              <a:t>Using</a:t>
            </a:r>
            <a:r>
              <a:rPr kumimoji="0" lang="zh-CN" altLang="en-US" sz="2200">
                <a:ea typeface="宋体" panose="02010600030101010101" pitchFamily="2" charset="-122"/>
              </a:rPr>
              <a:t> </a:t>
            </a:r>
            <a:r>
              <a:rPr kumimoji="0" lang="en-US" altLang="zh-CN" sz="2200">
                <a:ea typeface="宋体" panose="02010600030101010101" pitchFamily="2" charset="-122"/>
              </a:rPr>
              <a:t>Graph</a:t>
            </a:r>
            <a:r>
              <a:rPr kumimoji="0" lang="zh-CN" altLang="en-US" sz="2200">
                <a:ea typeface="宋体" panose="02010600030101010101" pitchFamily="2" charset="-122"/>
              </a:rPr>
              <a:t> </a:t>
            </a:r>
            <a:r>
              <a:rPr kumimoji="0" lang="en-US" altLang="zh-CN" sz="2200">
                <a:ea typeface="宋体" panose="02010600030101010101" pitchFamily="2" charset="-122"/>
              </a:rPr>
              <a:t>Theory</a:t>
            </a:r>
          </a:p>
          <a:p>
            <a:pPr eaLnBrk="1" hangingPunct="1">
              <a:spcBef>
                <a:spcPct val="0"/>
              </a:spcBef>
              <a:buClrTx/>
              <a:buSzTx/>
              <a:buFont typeface="Wingdings" panose="05000000000000000000" pitchFamily="2" charset="2"/>
              <a:buNone/>
            </a:pPr>
            <a:endParaRPr kumimoji="0" lang="en-US" altLang="en-US" sz="22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A0596D-CD53-41DF-A845-696CCE14E7FB}"/>
              </a:ext>
            </a:extLst>
          </p:cNvPr>
          <p:cNvSpPr>
            <a:spLocks noGrp="1"/>
          </p:cNvSpPr>
          <p:nvPr>
            <p:ph type="title"/>
          </p:nvPr>
        </p:nvSpPr>
        <p:spPr/>
        <p:txBody>
          <a:bodyPr/>
          <a:lstStyle/>
          <a:p>
            <a:pPr>
              <a:defRPr/>
            </a:pPr>
            <a:r>
              <a:rPr lang="en-GB" altLang="zh-TW" dirty="0">
                <a:ea typeface="+mj-ea"/>
              </a:rPr>
              <a:t>MCM/ICM 2021 Problems</a:t>
            </a:r>
            <a:endParaRPr lang="zh-TW" altLang="en-US" dirty="0">
              <a:ea typeface="+mj-ea"/>
            </a:endParaRPr>
          </a:p>
        </p:txBody>
      </p:sp>
      <p:sp>
        <p:nvSpPr>
          <p:cNvPr id="36867" name="日期版面配置區 3">
            <a:extLst>
              <a:ext uri="{FF2B5EF4-FFF2-40B4-BE49-F238E27FC236}">
                <a16:creationId xmlns:a16="http://schemas.microsoft.com/office/drawing/2014/main" id="{FB39D897-6181-4439-B665-F50CA8D4310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0968B08A-95EF-4661-B183-E4BCD3B5449E}"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36868" name="投影片編號版面配置區 4">
            <a:extLst>
              <a:ext uri="{FF2B5EF4-FFF2-40B4-BE49-F238E27FC236}">
                <a16:creationId xmlns:a16="http://schemas.microsoft.com/office/drawing/2014/main" id="{A5125D20-72CF-4801-B4F2-5B431553636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E52F7E6D-304C-431B-926B-8102B0B28070}"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26</a:t>
            </a:fld>
            <a:endParaRPr kumimoji="0" lang="en-US" altLang="zh-CN" sz="1200">
              <a:latin typeface="Garamond" panose="02020404030301010803" pitchFamily="18" charset="0"/>
              <a:ea typeface="宋体" panose="02010600030101010101" pitchFamily="2" charset="-122"/>
            </a:endParaRPr>
          </a:p>
        </p:txBody>
      </p:sp>
      <p:pic>
        <p:nvPicPr>
          <p:cNvPr id="36869" name="圖片 5">
            <a:extLst>
              <a:ext uri="{FF2B5EF4-FFF2-40B4-BE49-F238E27FC236}">
                <a16:creationId xmlns:a16="http://schemas.microsoft.com/office/drawing/2014/main" id="{FF7615DA-8C81-4384-B490-23465C5DCB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125538"/>
            <a:ext cx="7561262"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文字方塊 6">
            <a:extLst>
              <a:ext uri="{FF2B5EF4-FFF2-40B4-BE49-F238E27FC236}">
                <a16:creationId xmlns:a16="http://schemas.microsoft.com/office/drawing/2014/main" id="{7A256605-05C8-416C-A533-F31612E5DD56}"/>
              </a:ext>
            </a:extLst>
          </p:cNvPr>
          <p:cNvSpPr txBox="1">
            <a:spLocks noChangeArrowheads="1"/>
          </p:cNvSpPr>
          <p:nvPr/>
        </p:nvSpPr>
        <p:spPr bwMode="auto">
          <a:xfrm>
            <a:off x="1403350" y="6308725"/>
            <a:ext cx="5930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en-GB" altLang="zh-TW" sz="1800">
                <a:ea typeface="宋体" panose="02010600030101010101" pitchFamily="2" charset="-122"/>
              </a:rPr>
              <a:t>Source: http://www.comap.com/undergraduate/contests/ </a:t>
            </a:r>
            <a:endParaRPr lang="zh-TW" altLang="en-US" sz="1800">
              <a:ea typeface="宋体" panose="02010600030101010101" pitchFamily="2" charset="-122"/>
            </a:endParaRPr>
          </a:p>
        </p:txBody>
      </p:sp>
      <p:pic>
        <p:nvPicPr>
          <p:cNvPr id="4" name="Picture 3">
            <a:extLst>
              <a:ext uri="{FF2B5EF4-FFF2-40B4-BE49-F238E27FC236}">
                <a16:creationId xmlns:a16="http://schemas.microsoft.com/office/drawing/2014/main" id="{9F6256D8-FDB9-432E-B055-8A7D1F4ED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3002848"/>
            <a:ext cx="2133601" cy="37054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a:extLst>
              <a:ext uri="{FF2B5EF4-FFF2-40B4-BE49-F238E27FC236}">
                <a16:creationId xmlns:a16="http://schemas.microsoft.com/office/drawing/2014/main" id="{86312E66-74B6-4B12-9D61-6B18373DCBB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7C9E4D15-C080-4FD7-8765-338F204A7E33}"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37891" name="Slide Number Placeholder 3">
            <a:extLst>
              <a:ext uri="{FF2B5EF4-FFF2-40B4-BE49-F238E27FC236}">
                <a16:creationId xmlns:a16="http://schemas.microsoft.com/office/drawing/2014/main" id="{4B6A182C-FB4B-4F0C-8C14-DEF5FA60837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9B951109-F465-4CE8-BDBB-8F6A4E4E2195}"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27</a:t>
            </a:fld>
            <a:endParaRPr kumimoji="0" lang="en-US" altLang="zh-CN" sz="1200">
              <a:latin typeface="Garamond" panose="02020404030301010803" pitchFamily="18" charset="0"/>
              <a:ea typeface="宋体" panose="02010600030101010101" pitchFamily="2" charset="-122"/>
            </a:endParaRPr>
          </a:p>
        </p:txBody>
      </p:sp>
      <p:sp>
        <p:nvSpPr>
          <p:cNvPr id="381954" name="Text Box 2">
            <a:extLst>
              <a:ext uri="{FF2B5EF4-FFF2-40B4-BE49-F238E27FC236}">
                <a16:creationId xmlns:a16="http://schemas.microsoft.com/office/drawing/2014/main" id="{4A4483C2-D021-4DC3-97F9-4AFF63B1808D}"/>
              </a:ext>
            </a:extLst>
          </p:cNvPr>
          <p:cNvSpPr txBox="1">
            <a:spLocks noChangeArrowheads="1"/>
          </p:cNvSpPr>
          <p:nvPr/>
        </p:nvSpPr>
        <p:spPr bwMode="auto">
          <a:xfrm>
            <a:off x="684213" y="1628775"/>
            <a:ext cx="76327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r>
              <a:rPr kumimoji="0" lang="en-US" altLang="zh-CN" sz="2400" b="1">
                <a:latin typeface="Times New Roman" panose="02020603050405020304" pitchFamily="18" charset="0"/>
                <a:ea typeface="宋体" panose="02010600030101010101" pitchFamily="2" charset="-122"/>
              </a:rPr>
              <a:t>Step 1</a:t>
            </a:r>
            <a:r>
              <a:rPr kumimoji="0" lang="en-US" altLang="zh-CN" sz="2400">
                <a:latin typeface="Times New Roman" panose="02020603050405020304" pitchFamily="18" charset="0"/>
                <a:ea typeface="宋体" panose="02010600030101010101" pitchFamily="2" charset="-122"/>
              </a:rPr>
              <a:t>. Identify the problem.</a:t>
            </a:r>
          </a:p>
          <a:p>
            <a:pPr eaLnBrk="1" hangingPunct="1">
              <a:spcBef>
                <a:spcPct val="0"/>
              </a:spcBef>
              <a:buClrTx/>
              <a:buSzTx/>
              <a:buFontTx/>
              <a:buNone/>
            </a:pPr>
            <a:r>
              <a:rPr kumimoji="0" lang="en-US" altLang="zh-CN" sz="2400" b="1">
                <a:latin typeface="Times New Roman" panose="02020603050405020304" pitchFamily="18" charset="0"/>
                <a:ea typeface="宋体" panose="02010600030101010101" pitchFamily="2" charset="-122"/>
              </a:rPr>
              <a:t>Step 2</a:t>
            </a:r>
            <a:r>
              <a:rPr kumimoji="0" lang="en-US" altLang="zh-CN" sz="2400">
                <a:latin typeface="Times New Roman" panose="02020603050405020304" pitchFamily="18" charset="0"/>
                <a:ea typeface="宋体" panose="02010600030101010101" pitchFamily="2" charset="-122"/>
              </a:rPr>
              <a:t>. Make assumptions</a:t>
            </a:r>
          </a:p>
          <a:p>
            <a:pPr eaLnBrk="1" hangingPunct="1">
              <a:spcBef>
                <a:spcPct val="0"/>
              </a:spcBef>
              <a:buClrTx/>
              <a:buSzTx/>
              <a:buFontTx/>
              <a:buNone/>
            </a:pPr>
            <a:r>
              <a:rPr kumimoji="0" lang="en-US" altLang="zh-CN" sz="2400">
                <a:latin typeface="Times New Roman" panose="02020603050405020304" pitchFamily="18" charset="0"/>
                <a:ea typeface="宋体" panose="02010600030101010101" pitchFamily="2" charset="-122"/>
              </a:rPr>
              <a:t>	(a) Classify the variables: primary factors,</a:t>
            </a:r>
          </a:p>
          <a:p>
            <a:pPr eaLnBrk="1" hangingPunct="1">
              <a:spcBef>
                <a:spcPct val="0"/>
              </a:spcBef>
              <a:buClrTx/>
              <a:buSzTx/>
              <a:buFontTx/>
              <a:buNone/>
            </a:pPr>
            <a:r>
              <a:rPr kumimoji="0" lang="en-US" altLang="zh-CN" sz="2400">
                <a:latin typeface="Times New Roman" panose="02020603050405020304" pitchFamily="18" charset="0"/>
                <a:ea typeface="宋体" panose="02010600030101010101" pitchFamily="2" charset="-122"/>
              </a:rPr>
              <a:t>	(b) Determine the inter-relationships among variables.</a:t>
            </a:r>
          </a:p>
          <a:p>
            <a:pPr eaLnBrk="1" hangingPunct="1">
              <a:spcBef>
                <a:spcPct val="0"/>
              </a:spcBef>
              <a:buClrTx/>
              <a:buSzTx/>
              <a:buFontTx/>
              <a:buNone/>
            </a:pPr>
            <a:r>
              <a:rPr kumimoji="0" lang="en-US" altLang="zh-CN" sz="2400" b="1">
                <a:latin typeface="Times New Roman" panose="02020603050405020304" pitchFamily="18" charset="0"/>
                <a:ea typeface="宋体" panose="02010600030101010101" pitchFamily="2" charset="-122"/>
              </a:rPr>
              <a:t>Step 3</a:t>
            </a:r>
            <a:r>
              <a:rPr kumimoji="0" lang="en-US" altLang="zh-CN" sz="2400">
                <a:latin typeface="Times New Roman" panose="02020603050405020304" pitchFamily="18" charset="0"/>
                <a:ea typeface="宋体" panose="02010600030101010101" pitchFamily="2" charset="-122"/>
              </a:rPr>
              <a:t>. Solve or interpret the model.</a:t>
            </a:r>
          </a:p>
          <a:p>
            <a:pPr eaLnBrk="1" hangingPunct="1">
              <a:spcBef>
                <a:spcPct val="0"/>
              </a:spcBef>
              <a:buClrTx/>
              <a:buSzTx/>
              <a:buFontTx/>
              <a:buNone/>
            </a:pPr>
            <a:r>
              <a:rPr kumimoji="0" lang="en-US" altLang="zh-CN" sz="2400" b="1">
                <a:latin typeface="Times New Roman" panose="02020603050405020304" pitchFamily="18" charset="0"/>
                <a:ea typeface="宋体" panose="02010600030101010101" pitchFamily="2" charset="-122"/>
              </a:rPr>
              <a:t>Step 4</a:t>
            </a:r>
            <a:r>
              <a:rPr kumimoji="0" lang="en-US" altLang="zh-CN" sz="2400">
                <a:latin typeface="Times New Roman" panose="02020603050405020304" pitchFamily="18" charset="0"/>
                <a:ea typeface="宋体" panose="02010600030101010101" pitchFamily="2" charset="-122"/>
              </a:rPr>
              <a:t>. Verify the model</a:t>
            </a:r>
          </a:p>
          <a:p>
            <a:pPr eaLnBrk="1" hangingPunct="1">
              <a:spcBef>
                <a:spcPct val="0"/>
              </a:spcBef>
              <a:buClrTx/>
              <a:buSzTx/>
              <a:buFontTx/>
              <a:buNone/>
            </a:pPr>
            <a:r>
              <a:rPr kumimoji="0" lang="en-US" altLang="zh-CN" sz="2400">
                <a:latin typeface="Times New Roman" panose="02020603050405020304" pitchFamily="18" charset="0"/>
                <a:ea typeface="宋体" panose="02010600030101010101" pitchFamily="2" charset="-122"/>
              </a:rPr>
              <a:t>	(a) Does the model answer the problem?</a:t>
            </a:r>
          </a:p>
          <a:p>
            <a:pPr eaLnBrk="1" hangingPunct="1">
              <a:spcBef>
                <a:spcPct val="0"/>
              </a:spcBef>
              <a:buClrTx/>
              <a:buSzTx/>
              <a:buFontTx/>
              <a:buNone/>
            </a:pPr>
            <a:r>
              <a:rPr kumimoji="0" lang="en-US" altLang="zh-CN" sz="2400">
                <a:latin typeface="Times New Roman" panose="02020603050405020304" pitchFamily="18" charset="0"/>
                <a:ea typeface="宋体" panose="02010600030101010101" pitchFamily="2" charset="-122"/>
              </a:rPr>
              <a:t>	(b) Does it make common sense?</a:t>
            </a:r>
          </a:p>
          <a:p>
            <a:pPr eaLnBrk="1" hangingPunct="1">
              <a:spcBef>
                <a:spcPct val="0"/>
              </a:spcBef>
              <a:buClrTx/>
              <a:buSzTx/>
              <a:buFontTx/>
              <a:buNone/>
            </a:pPr>
            <a:r>
              <a:rPr kumimoji="0" lang="en-US" altLang="zh-CN" sz="2400">
                <a:latin typeface="Times New Roman" panose="02020603050405020304" pitchFamily="18" charset="0"/>
                <a:ea typeface="宋体" panose="02010600030101010101" pitchFamily="2" charset="-122"/>
              </a:rPr>
              <a:t>	(c) Test it with real-world data.</a:t>
            </a:r>
          </a:p>
          <a:p>
            <a:pPr eaLnBrk="1" hangingPunct="1">
              <a:spcBef>
                <a:spcPct val="0"/>
              </a:spcBef>
              <a:buClrTx/>
              <a:buSzTx/>
              <a:buFontTx/>
              <a:buNone/>
            </a:pPr>
            <a:r>
              <a:rPr kumimoji="0" lang="en-US" altLang="zh-CN" sz="2400" b="1">
                <a:latin typeface="Times New Roman" panose="02020603050405020304" pitchFamily="18" charset="0"/>
                <a:ea typeface="宋体" panose="02010600030101010101" pitchFamily="2" charset="-122"/>
              </a:rPr>
              <a:t>Step 5</a:t>
            </a:r>
            <a:r>
              <a:rPr kumimoji="0" lang="en-US" altLang="zh-CN" sz="2400">
                <a:latin typeface="Times New Roman" panose="02020603050405020304" pitchFamily="18" charset="0"/>
                <a:ea typeface="宋体" panose="02010600030101010101" pitchFamily="2" charset="-122"/>
              </a:rPr>
              <a:t>. Implement the model.</a:t>
            </a:r>
          </a:p>
          <a:p>
            <a:pPr eaLnBrk="1" hangingPunct="1">
              <a:spcBef>
                <a:spcPct val="0"/>
              </a:spcBef>
              <a:buClrTx/>
              <a:buSzTx/>
              <a:buFontTx/>
              <a:buNone/>
            </a:pPr>
            <a:r>
              <a:rPr kumimoji="0" lang="en-US" altLang="zh-CN" sz="2400" b="1">
                <a:latin typeface="Times New Roman" panose="02020603050405020304" pitchFamily="18" charset="0"/>
                <a:ea typeface="宋体" panose="02010600030101010101" pitchFamily="2" charset="-122"/>
              </a:rPr>
              <a:t>Step 6</a:t>
            </a:r>
            <a:r>
              <a:rPr kumimoji="0" lang="en-US" altLang="zh-CN" sz="2400">
                <a:latin typeface="Times New Roman" panose="02020603050405020304" pitchFamily="18" charset="0"/>
                <a:ea typeface="宋体" panose="02010600030101010101" pitchFamily="2" charset="-122"/>
              </a:rPr>
              <a:t>. Maintain the model.</a:t>
            </a:r>
          </a:p>
        </p:txBody>
      </p:sp>
      <p:sp>
        <p:nvSpPr>
          <p:cNvPr id="37893" name="Rectangle 3">
            <a:extLst>
              <a:ext uri="{FF2B5EF4-FFF2-40B4-BE49-F238E27FC236}">
                <a16:creationId xmlns:a16="http://schemas.microsoft.com/office/drawing/2014/main" id="{4A7F9E58-D797-4700-BC72-232D224482C0}"/>
              </a:ext>
            </a:extLst>
          </p:cNvPr>
          <p:cNvSpPr>
            <a:spLocks noChangeArrowheads="1"/>
          </p:cNvSpPr>
          <p:nvPr/>
        </p:nvSpPr>
        <p:spPr bwMode="auto">
          <a:xfrm>
            <a:off x="684213" y="358775"/>
            <a:ext cx="4741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kumimoji="0" lang="en-US" altLang="zh-CN" sz="3600" b="1">
                <a:solidFill>
                  <a:schemeClr val="tx2"/>
                </a:solidFill>
                <a:latin typeface="Garamond" panose="02020404030301010803" pitchFamily="18" charset="0"/>
                <a:ea typeface="宋体" panose="02010600030101010101" pitchFamily="2" charset="-122"/>
              </a:rPr>
              <a:t>Construction of Models</a:t>
            </a:r>
            <a:endParaRPr kumimoji="0" lang="en-US" altLang="en-US" sz="3600" b="1">
              <a:solidFill>
                <a:schemeClr val="tx2"/>
              </a:solidFill>
              <a:latin typeface="Garamond" panose="02020404030301010803"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1954">
                                            <p:txEl>
                                              <p:pRg st="0" end="0"/>
                                            </p:txEl>
                                          </p:spTgt>
                                        </p:tgtEl>
                                        <p:attrNameLst>
                                          <p:attrName>style.visibility</p:attrName>
                                        </p:attrNameLst>
                                      </p:cBhvr>
                                      <p:to>
                                        <p:strVal val="visible"/>
                                      </p:to>
                                    </p:set>
                                    <p:animEffect transition="in" filter="blinds(horizontal)">
                                      <p:cBhvr>
                                        <p:cTn id="7" dur="500"/>
                                        <p:tgtEl>
                                          <p:spTgt spid="381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1954">
                                            <p:txEl>
                                              <p:pRg st="1" end="1"/>
                                            </p:txEl>
                                          </p:spTgt>
                                        </p:tgtEl>
                                        <p:attrNameLst>
                                          <p:attrName>style.visibility</p:attrName>
                                        </p:attrNameLst>
                                      </p:cBhvr>
                                      <p:to>
                                        <p:strVal val="visible"/>
                                      </p:to>
                                    </p:set>
                                    <p:animEffect transition="in" filter="blinds(horizontal)">
                                      <p:cBhvr>
                                        <p:cTn id="12" dur="500"/>
                                        <p:tgtEl>
                                          <p:spTgt spid="3819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4">
                                            <p:txEl>
                                              <p:pRg st="2" end="2"/>
                                            </p:txEl>
                                          </p:spTgt>
                                        </p:tgtEl>
                                        <p:attrNameLst>
                                          <p:attrName>style.visibility</p:attrName>
                                        </p:attrNameLst>
                                      </p:cBhvr>
                                      <p:to>
                                        <p:strVal val="visible"/>
                                      </p:to>
                                    </p:set>
                                    <p:animEffect transition="in" filter="blinds(horizontal)">
                                      <p:cBhvr>
                                        <p:cTn id="17" dur="500"/>
                                        <p:tgtEl>
                                          <p:spTgt spid="3819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1954">
                                            <p:txEl>
                                              <p:pRg st="3" end="3"/>
                                            </p:txEl>
                                          </p:spTgt>
                                        </p:tgtEl>
                                        <p:attrNameLst>
                                          <p:attrName>style.visibility</p:attrName>
                                        </p:attrNameLst>
                                      </p:cBhvr>
                                      <p:to>
                                        <p:strVal val="visible"/>
                                      </p:to>
                                    </p:set>
                                    <p:animEffect transition="in" filter="blinds(horizontal)">
                                      <p:cBhvr>
                                        <p:cTn id="22" dur="500"/>
                                        <p:tgtEl>
                                          <p:spTgt spid="3819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1954">
                                            <p:txEl>
                                              <p:pRg st="4" end="4"/>
                                            </p:txEl>
                                          </p:spTgt>
                                        </p:tgtEl>
                                        <p:attrNameLst>
                                          <p:attrName>style.visibility</p:attrName>
                                        </p:attrNameLst>
                                      </p:cBhvr>
                                      <p:to>
                                        <p:strVal val="visible"/>
                                      </p:to>
                                    </p:set>
                                    <p:animEffect transition="in" filter="blinds(horizontal)">
                                      <p:cBhvr>
                                        <p:cTn id="27" dur="500"/>
                                        <p:tgtEl>
                                          <p:spTgt spid="3819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1954">
                                            <p:txEl>
                                              <p:pRg st="5" end="5"/>
                                            </p:txEl>
                                          </p:spTgt>
                                        </p:tgtEl>
                                        <p:attrNameLst>
                                          <p:attrName>style.visibility</p:attrName>
                                        </p:attrNameLst>
                                      </p:cBhvr>
                                      <p:to>
                                        <p:strVal val="visible"/>
                                      </p:to>
                                    </p:set>
                                    <p:animEffect transition="in" filter="blinds(horizontal)">
                                      <p:cBhvr>
                                        <p:cTn id="32" dur="500"/>
                                        <p:tgtEl>
                                          <p:spTgt spid="38195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81954">
                                            <p:txEl>
                                              <p:pRg st="6" end="6"/>
                                            </p:txEl>
                                          </p:spTgt>
                                        </p:tgtEl>
                                        <p:attrNameLst>
                                          <p:attrName>style.visibility</p:attrName>
                                        </p:attrNameLst>
                                      </p:cBhvr>
                                      <p:to>
                                        <p:strVal val="visible"/>
                                      </p:to>
                                    </p:set>
                                    <p:animEffect transition="in" filter="blinds(horizontal)">
                                      <p:cBhvr>
                                        <p:cTn id="37" dur="500"/>
                                        <p:tgtEl>
                                          <p:spTgt spid="38195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1954">
                                            <p:txEl>
                                              <p:pRg st="7" end="7"/>
                                            </p:txEl>
                                          </p:spTgt>
                                        </p:tgtEl>
                                        <p:attrNameLst>
                                          <p:attrName>style.visibility</p:attrName>
                                        </p:attrNameLst>
                                      </p:cBhvr>
                                      <p:to>
                                        <p:strVal val="visible"/>
                                      </p:to>
                                    </p:set>
                                    <p:animEffect transition="in" filter="blinds(horizontal)">
                                      <p:cBhvr>
                                        <p:cTn id="42" dur="500"/>
                                        <p:tgtEl>
                                          <p:spTgt spid="38195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81954">
                                            <p:txEl>
                                              <p:pRg st="8" end="8"/>
                                            </p:txEl>
                                          </p:spTgt>
                                        </p:tgtEl>
                                        <p:attrNameLst>
                                          <p:attrName>style.visibility</p:attrName>
                                        </p:attrNameLst>
                                      </p:cBhvr>
                                      <p:to>
                                        <p:strVal val="visible"/>
                                      </p:to>
                                    </p:set>
                                    <p:animEffect transition="in" filter="blinds(horizontal)">
                                      <p:cBhvr>
                                        <p:cTn id="47" dur="500"/>
                                        <p:tgtEl>
                                          <p:spTgt spid="38195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81954">
                                            <p:txEl>
                                              <p:pRg st="9" end="9"/>
                                            </p:txEl>
                                          </p:spTgt>
                                        </p:tgtEl>
                                        <p:attrNameLst>
                                          <p:attrName>style.visibility</p:attrName>
                                        </p:attrNameLst>
                                      </p:cBhvr>
                                      <p:to>
                                        <p:strVal val="visible"/>
                                      </p:to>
                                    </p:set>
                                    <p:animEffect transition="in" filter="blinds(horizontal)">
                                      <p:cBhvr>
                                        <p:cTn id="52" dur="500"/>
                                        <p:tgtEl>
                                          <p:spTgt spid="38195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81954">
                                            <p:txEl>
                                              <p:pRg st="10" end="10"/>
                                            </p:txEl>
                                          </p:spTgt>
                                        </p:tgtEl>
                                        <p:attrNameLst>
                                          <p:attrName>style.visibility</p:attrName>
                                        </p:attrNameLst>
                                      </p:cBhvr>
                                      <p:to>
                                        <p:strVal val="visible"/>
                                      </p:to>
                                    </p:set>
                                    <p:animEffect transition="in" filter="blinds(horizontal)">
                                      <p:cBhvr>
                                        <p:cTn id="57" dur="500"/>
                                        <p:tgtEl>
                                          <p:spTgt spid="38195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2">
            <a:extLst>
              <a:ext uri="{FF2B5EF4-FFF2-40B4-BE49-F238E27FC236}">
                <a16:creationId xmlns:a16="http://schemas.microsoft.com/office/drawing/2014/main" id="{79086AC6-B00E-4D37-B908-E22E45CF5ED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CBD54E9E-6038-4199-9FA4-D77654C350E2}"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38915" name="Slide Number Placeholder 4">
            <a:extLst>
              <a:ext uri="{FF2B5EF4-FFF2-40B4-BE49-F238E27FC236}">
                <a16:creationId xmlns:a16="http://schemas.microsoft.com/office/drawing/2014/main" id="{A249952C-4628-4BFF-ADE9-4D4A2DF6A3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3B4C3D9B-0005-41A0-8A8E-BFE47874B2B2}"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28</a:t>
            </a:fld>
            <a:endParaRPr kumimoji="0" lang="en-US" altLang="zh-CN" sz="1200">
              <a:latin typeface="Garamond" panose="02020404030301010803" pitchFamily="18" charset="0"/>
              <a:ea typeface="宋体" panose="02010600030101010101" pitchFamily="2" charset="-122"/>
            </a:endParaRPr>
          </a:p>
        </p:txBody>
      </p:sp>
      <p:sp>
        <p:nvSpPr>
          <p:cNvPr id="38916" name="Rectangle 2">
            <a:extLst>
              <a:ext uri="{FF2B5EF4-FFF2-40B4-BE49-F238E27FC236}">
                <a16:creationId xmlns:a16="http://schemas.microsoft.com/office/drawing/2014/main" id="{67AA3671-CBFC-4907-812F-67419FB5A904}"/>
              </a:ext>
            </a:extLst>
          </p:cNvPr>
          <p:cNvSpPr>
            <a:spLocks noGrp="1" noChangeArrowheads="1"/>
          </p:cNvSpPr>
          <p:nvPr>
            <p:ph type="title"/>
          </p:nvPr>
        </p:nvSpPr>
        <p:spPr/>
        <p:txBody>
          <a:bodyPr/>
          <a:lstStyle/>
          <a:p>
            <a:pPr eaLnBrk="1" hangingPunct="1"/>
            <a:r>
              <a:rPr kumimoji="0" lang="en-US" altLang="zh-CN" sz="3800">
                <a:latin typeface="Times New Roman" panose="02020603050405020304" pitchFamily="18" charset="0"/>
                <a:ea typeface="宋体" panose="02010600030101010101" pitchFamily="2" charset="-122"/>
                <a:cs typeface="宋体" panose="02010600030101010101" pitchFamily="2" charset="-122"/>
              </a:rPr>
              <a:t>Example 1. Vehicular Stopping Distance (p.65, Chapter 2)</a:t>
            </a:r>
          </a:p>
        </p:txBody>
      </p:sp>
      <p:sp>
        <p:nvSpPr>
          <p:cNvPr id="38917" name="Text Box 3">
            <a:extLst>
              <a:ext uri="{FF2B5EF4-FFF2-40B4-BE49-F238E27FC236}">
                <a16:creationId xmlns:a16="http://schemas.microsoft.com/office/drawing/2014/main" id="{C6F6AF54-DA4B-49BE-891E-DA6687170990}"/>
              </a:ext>
            </a:extLst>
          </p:cNvPr>
          <p:cNvSpPr txBox="1">
            <a:spLocks noChangeArrowheads="1"/>
          </p:cNvSpPr>
          <p:nvPr/>
        </p:nvSpPr>
        <p:spPr bwMode="auto">
          <a:xfrm>
            <a:off x="684213" y="1700213"/>
            <a:ext cx="799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0" lang="en-US" altLang="zh-CN" sz="2400">
                <a:ea typeface="宋体" panose="02010600030101010101" pitchFamily="2" charset="-122"/>
              </a:rPr>
              <a:t>The following is from a driver education class.</a:t>
            </a:r>
          </a:p>
        </p:txBody>
      </p:sp>
      <p:sp>
        <p:nvSpPr>
          <p:cNvPr id="38918" name="Text Box 4">
            <a:extLst>
              <a:ext uri="{FF2B5EF4-FFF2-40B4-BE49-F238E27FC236}">
                <a16:creationId xmlns:a16="http://schemas.microsoft.com/office/drawing/2014/main" id="{CC59B412-424D-4D4A-867B-504E915E0CD4}"/>
              </a:ext>
            </a:extLst>
          </p:cNvPr>
          <p:cNvSpPr txBox="1">
            <a:spLocks noChangeArrowheads="1"/>
          </p:cNvSpPr>
          <p:nvPr/>
        </p:nvSpPr>
        <p:spPr bwMode="auto">
          <a:xfrm>
            <a:off x="827088" y="2384425"/>
            <a:ext cx="74898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r>
              <a:rPr kumimoji="0" lang="en-US" altLang="zh-CN" sz="2400">
                <a:latin typeface="Times New Roman" panose="02020603050405020304" pitchFamily="18" charset="0"/>
                <a:ea typeface="宋体" panose="02010600030101010101" pitchFamily="2" charset="-122"/>
              </a:rPr>
              <a:t>Allow one car length for every 10 miles of speed under normal driving conditions, …. One way to accomplish this is to use the 2-second rule for measuring the correct following distance no matter what your speed. To obtain that distance, watch the vehicle ahead of you pass some definite point on the highway, like a tar strip or overpass shadow. Then count to yourself “one thousand and one, and one thousand and two;” that is 2 seconds. If you reach the mark before you finish saying those words, then you are following too close behind.</a:t>
            </a:r>
          </a:p>
        </p:txBody>
      </p:sp>
      <p:sp>
        <p:nvSpPr>
          <p:cNvPr id="382981" name="Rectangle 5">
            <a:extLst>
              <a:ext uri="{FF2B5EF4-FFF2-40B4-BE49-F238E27FC236}">
                <a16:creationId xmlns:a16="http://schemas.microsoft.com/office/drawing/2014/main" id="{5F01739C-1AD9-4162-AE6C-46A37B9F583C}"/>
              </a:ext>
            </a:extLst>
          </p:cNvPr>
          <p:cNvSpPr>
            <a:spLocks noChangeArrowheads="1"/>
          </p:cNvSpPr>
          <p:nvPr/>
        </p:nvSpPr>
        <p:spPr bwMode="auto">
          <a:xfrm>
            <a:off x="1763713" y="2420938"/>
            <a:ext cx="5113337" cy="360362"/>
          </a:xfrm>
          <a:prstGeom prst="rect">
            <a:avLst/>
          </a:prstGeom>
          <a:solidFill>
            <a:srgbClr val="0000FF">
              <a:alpha val="20000"/>
            </a:srgbClr>
          </a:solidFill>
          <a:ln w="9525">
            <a:solidFill>
              <a:schemeClr val="bg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endParaRPr kumimoji="0" lang="zh-TW" altLang="en-US" sz="1800">
              <a:ea typeface="宋体" panose="02010600030101010101" pitchFamily="2" charset="-122"/>
            </a:endParaRPr>
          </a:p>
        </p:txBody>
      </p:sp>
      <p:sp>
        <p:nvSpPr>
          <p:cNvPr id="382982" name="Rectangle 6">
            <a:extLst>
              <a:ext uri="{FF2B5EF4-FFF2-40B4-BE49-F238E27FC236}">
                <a16:creationId xmlns:a16="http://schemas.microsoft.com/office/drawing/2014/main" id="{7838F0DF-159D-4AEC-AD5C-747FD508CF77}"/>
              </a:ext>
            </a:extLst>
          </p:cNvPr>
          <p:cNvSpPr>
            <a:spLocks noChangeArrowheads="1"/>
          </p:cNvSpPr>
          <p:nvPr/>
        </p:nvSpPr>
        <p:spPr bwMode="auto">
          <a:xfrm>
            <a:off x="2411413" y="3141663"/>
            <a:ext cx="1727200" cy="433387"/>
          </a:xfrm>
          <a:prstGeom prst="rect">
            <a:avLst/>
          </a:prstGeom>
          <a:solidFill>
            <a:srgbClr val="0000FF">
              <a:alpha val="20000"/>
            </a:srgbClr>
          </a:solidFill>
          <a:ln w="9525">
            <a:solidFill>
              <a:schemeClr val="bg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endParaRPr kumimoji="0" lang="zh-TW"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2981"/>
                                        </p:tgtEl>
                                        <p:attrNameLst>
                                          <p:attrName>style.visibility</p:attrName>
                                        </p:attrNameLst>
                                      </p:cBhvr>
                                      <p:to>
                                        <p:strVal val="visible"/>
                                      </p:to>
                                    </p:set>
                                    <p:animEffect transition="in" filter="blinds(horizontal)">
                                      <p:cBhvr>
                                        <p:cTn id="7" dur="500"/>
                                        <p:tgtEl>
                                          <p:spTgt spid="382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2982"/>
                                        </p:tgtEl>
                                        <p:attrNameLst>
                                          <p:attrName>style.visibility</p:attrName>
                                        </p:attrNameLst>
                                      </p:cBhvr>
                                      <p:to>
                                        <p:strVal val="visible"/>
                                      </p:to>
                                    </p:set>
                                    <p:animEffect transition="in" filter="blinds(horizontal)">
                                      <p:cBhvr>
                                        <p:cTn id="12" dur="500"/>
                                        <p:tgtEl>
                                          <p:spTgt spid="38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animBg="1"/>
      <p:bldP spid="3829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1">
            <a:extLst>
              <a:ext uri="{FF2B5EF4-FFF2-40B4-BE49-F238E27FC236}">
                <a16:creationId xmlns:a16="http://schemas.microsoft.com/office/drawing/2014/main" id="{5DF91656-502D-45FF-A255-95FD12D3ECC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5CE8E67C-AAFD-46CE-8BB5-D39BFC675A78}"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39939" name="Slide Number Placeholder 3">
            <a:extLst>
              <a:ext uri="{FF2B5EF4-FFF2-40B4-BE49-F238E27FC236}">
                <a16:creationId xmlns:a16="http://schemas.microsoft.com/office/drawing/2014/main" id="{782D2CA5-A37B-4250-B33F-94BACA4D4F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F6B3D2F4-B113-47E9-B37D-308E7B080337}"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29</a:t>
            </a:fld>
            <a:endParaRPr kumimoji="0" lang="en-US" altLang="zh-CN" sz="1200">
              <a:latin typeface="Garamond" panose="02020404030301010803" pitchFamily="18" charset="0"/>
              <a:ea typeface="宋体" panose="02010600030101010101" pitchFamily="2" charset="-122"/>
            </a:endParaRPr>
          </a:p>
        </p:txBody>
      </p:sp>
      <p:sp>
        <p:nvSpPr>
          <p:cNvPr id="384002" name="Text Box 2">
            <a:extLst>
              <a:ext uri="{FF2B5EF4-FFF2-40B4-BE49-F238E27FC236}">
                <a16:creationId xmlns:a16="http://schemas.microsoft.com/office/drawing/2014/main" id="{A85F6E51-25F7-40A1-B760-68A831EB5909}"/>
              </a:ext>
            </a:extLst>
          </p:cNvPr>
          <p:cNvSpPr txBox="1">
            <a:spLocks noChangeArrowheads="1"/>
          </p:cNvSpPr>
          <p:nvPr/>
        </p:nvSpPr>
        <p:spPr bwMode="auto">
          <a:xfrm>
            <a:off x="971550" y="765175"/>
            <a:ext cx="70564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0" lang="en-US" altLang="zh-CN" sz="2800">
                <a:solidFill>
                  <a:srgbClr val="003399"/>
                </a:solidFill>
                <a:ea typeface="宋体" panose="02010600030101010101" pitchFamily="2" charset="-122"/>
              </a:rPr>
              <a:t>Problem identification</a:t>
            </a:r>
            <a:r>
              <a:rPr kumimoji="0" lang="en-US" altLang="zh-CN" sz="2800">
                <a:ea typeface="宋体" panose="02010600030101010101" pitchFamily="2" charset="-122"/>
              </a:rPr>
              <a:t>:</a:t>
            </a:r>
          </a:p>
          <a:p>
            <a:pPr eaLnBrk="1" hangingPunct="1">
              <a:spcBef>
                <a:spcPct val="0"/>
              </a:spcBef>
              <a:buClrTx/>
              <a:buSzTx/>
              <a:buFontTx/>
              <a:buNone/>
            </a:pPr>
            <a:r>
              <a:rPr kumimoji="0" lang="en-US" altLang="zh-CN" sz="2800">
                <a:latin typeface="Times New Roman" panose="02020603050405020304" pitchFamily="18" charset="0"/>
                <a:ea typeface="宋体" panose="02010600030101010101" pitchFamily="2" charset="-122"/>
              </a:rPr>
              <a:t>Find the total stopping distance as a function of speed.</a:t>
            </a:r>
          </a:p>
        </p:txBody>
      </p:sp>
      <p:sp>
        <p:nvSpPr>
          <p:cNvPr id="384003" name="Text Box 3">
            <a:extLst>
              <a:ext uri="{FF2B5EF4-FFF2-40B4-BE49-F238E27FC236}">
                <a16:creationId xmlns:a16="http://schemas.microsoft.com/office/drawing/2014/main" id="{EE9905ED-95BA-4305-AF5B-C3BC008931FB}"/>
              </a:ext>
            </a:extLst>
          </p:cNvPr>
          <p:cNvSpPr txBox="1">
            <a:spLocks noChangeArrowheads="1"/>
          </p:cNvSpPr>
          <p:nvPr/>
        </p:nvSpPr>
        <p:spPr bwMode="auto">
          <a:xfrm>
            <a:off x="1042988" y="2420938"/>
            <a:ext cx="6913562"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0" lang="en-US" altLang="zh-CN" sz="2800">
                <a:solidFill>
                  <a:srgbClr val="003399"/>
                </a:solidFill>
                <a:ea typeface="宋体" panose="02010600030101010101" pitchFamily="2" charset="-122"/>
              </a:rPr>
              <a:t>Assumption:</a:t>
            </a:r>
          </a:p>
          <a:p>
            <a:pPr eaLnBrk="1" hangingPunct="1">
              <a:spcBef>
                <a:spcPct val="50000"/>
              </a:spcBef>
              <a:buClrTx/>
              <a:buSzTx/>
              <a:buFontTx/>
              <a:buNone/>
            </a:pPr>
            <a:r>
              <a:rPr kumimoji="0" lang="en-US" altLang="zh-CN" sz="2800">
                <a:latin typeface="Times New Roman" panose="02020603050405020304" pitchFamily="18" charset="0"/>
                <a:ea typeface="宋体" panose="02010600030101010101" pitchFamily="2" charset="-122"/>
              </a:rPr>
              <a:t>Total stopping distance </a:t>
            </a:r>
          </a:p>
          <a:p>
            <a:pPr eaLnBrk="1" hangingPunct="1">
              <a:spcBef>
                <a:spcPct val="50000"/>
              </a:spcBef>
              <a:buClrTx/>
              <a:buSzTx/>
              <a:buFontTx/>
              <a:buNone/>
            </a:pPr>
            <a:r>
              <a:rPr kumimoji="0" lang="en-US" altLang="zh-CN" sz="2800">
                <a:latin typeface="Times New Roman" panose="02020603050405020304" pitchFamily="18" charset="0"/>
                <a:ea typeface="宋体" panose="02010600030101010101" pitchFamily="2" charset="-122"/>
              </a:rPr>
              <a:t>= reaction distance + braking distance</a:t>
            </a:r>
          </a:p>
        </p:txBody>
      </p:sp>
      <p:sp>
        <p:nvSpPr>
          <p:cNvPr id="384004" name="Text Box 4">
            <a:extLst>
              <a:ext uri="{FF2B5EF4-FFF2-40B4-BE49-F238E27FC236}">
                <a16:creationId xmlns:a16="http://schemas.microsoft.com/office/drawing/2014/main" id="{D9232DAA-0B3A-438C-B639-F563C57B1B7C}"/>
              </a:ext>
            </a:extLst>
          </p:cNvPr>
          <p:cNvSpPr txBox="1">
            <a:spLocks noChangeArrowheads="1"/>
          </p:cNvSpPr>
          <p:nvPr/>
        </p:nvSpPr>
        <p:spPr bwMode="auto">
          <a:xfrm>
            <a:off x="1042988" y="4797425"/>
            <a:ext cx="71294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r>
              <a:rPr kumimoji="0" lang="en-US" altLang="zh-CN" sz="2800" i="1">
                <a:latin typeface="Times New Roman" panose="02020603050405020304" pitchFamily="18" charset="0"/>
                <a:ea typeface="宋体" panose="02010600030101010101" pitchFamily="2" charset="-122"/>
              </a:rPr>
              <a:t>Main factors for reaction distance:</a:t>
            </a:r>
            <a:r>
              <a:rPr kumimoji="0" lang="en-US" altLang="zh-CN" sz="2800">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0" lang="en-US" altLang="zh-CN" sz="2800">
                <a:latin typeface="Times New Roman" panose="02020603050405020304" pitchFamily="18" charset="0"/>
                <a:ea typeface="宋体" panose="02010600030101010101" pitchFamily="2" charset="-122"/>
              </a:rPr>
              <a:t>response time, speed, weather, system, etc.</a:t>
            </a:r>
          </a:p>
        </p:txBody>
      </p:sp>
      <p:sp>
        <p:nvSpPr>
          <p:cNvPr id="384005" name="Rectangle 5">
            <a:extLst>
              <a:ext uri="{FF2B5EF4-FFF2-40B4-BE49-F238E27FC236}">
                <a16:creationId xmlns:a16="http://schemas.microsoft.com/office/drawing/2014/main" id="{66E4820B-70A9-457A-8A0F-B1A7BC2CF446}"/>
              </a:ext>
            </a:extLst>
          </p:cNvPr>
          <p:cNvSpPr>
            <a:spLocks noChangeArrowheads="1"/>
          </p:cNvSpPr>
          <p:nvPr/>
        </p:nvSpPr>
        <p:spPr bwMode="auto">
          <a:xfrm>
            <a:off x="1116013" y="5300663"/>
            <a:ext cx="3024187" cy="433387"/>
          </a:xfrm>
          <a:prstGeom prst="rect">
            <a:avLst/>
          </a:prstGeom>
          <a:solidFill>
            <a:srgbClr val="0000FF">
              <a:alpha val="20000"/>
            </a:srgbClr>
          </a:solidFill>
          <a:ln w="9525">
            <a:solidFill>
              <a:schemeClr val="bg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endParaRPr kumimoji="0" lang="zh-TW"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4002">
                                            <p:txEl>
                                              <p:pRg st="1" end="1"/>
                                            </p:txEl>
                                          </p:spTgt>
                                        </p:tgtEl>
                                        <p:attrNameLst>
                                          <p:attrName>style.visibility</p:attrName>
                                        </p:attrNameLst>
                                      </p:cBhvr>
                                      <p:to>
                                        <p:strVal val="visible"/>
                                      </p:to>
                                    </p:set>
                                    <p:animEffect transition="in" filter="blinds(horizontal)">
                                      <p:cBhvr>
                                        <p:cTn id="7" dur="500"/>
                                        <p:tgtEl>
                                          <p:spTgt spid="3840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4003">
                                            <p:txEl>
                                              <p:pRg st="0" end="0"/>
                                            </p:txEl>
                                          </p:spTgt>
                                        </p:tgtEl>
                                        <p:attrNameLst>
                                          <p:attrName>style.visibility</p:attrName>
                                        </p:attrNameLst>
                                      </p:cBhvr>
                                      <p:to>
                                        <p:strVal val="visible"/>
                                      </p:to>
                                    </p:set>
                                    <p:animEffect transition="in" filter="blinds(horizontal)">
                                      <p:cBhvr>
                                        <p:cTn id="12" dur="500"/>
                                        <p:tgtEl>
                                          <p:spTgt spid="384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4003">
                                            <p:txEl>
                                              <p:pRg st="1" end="1"/>
                                            </p:txEl>
                                          </p:spTgt>
                                        </p:tgtEl>
                                        <p:attrNameLst>
                                          <p:attrName>style.visibility</p:attrName>
                                        </p:attrNameLst>
                                      </p:cBhvr>
                                      <p:to>
                                        <p:strVal val="visible"/>
                                      </p:to>
                                    </p:set>
                                    <p:animEffect transition="in" filter="blinds(horizontal)">
                                      <p:cBhvr>
                                        <p:cTn id="17" dur="500"/>
                                        <p:tgtEl>
                                          <p:spTgt spid="38400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84003">
                                            <p:txEl>
                                              <p:pRg st="2" end="2"/>
                                            </p:txEl>
                                          </p:spTgt>
                                        </p:tgtEl>
                                        <p:attrNameLst>
                                          <p:attrName>style.visibility</p:attrName>
                                        </p:attrNameLst>
                                      </p:cBhvr>
                                      <p:to>
                                        <p:strVal val="visible"/>
                                      </p:to>
                                    </p:set>
                                    <p:animEffect transition="in" filter="blinds(horizontal)">
                                      <p:cBhvr>
                                        <p:cTn id="20" dur="500"/>
                                        <p:tgtEl>
                                          <p:spTgt spid="38400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84004">
                                            <p:txEl>
                                              <p:pRg st="0" end="0"/>
                                            </p:txEl>
                                          </p:spTgt>
                                        </p:tgtEl>
                                        <p:attrNameLst>
                                          <p:attrName>style.visibility</p:attrName>
                                        </p:attrNameLst>
                                      </p:cBhvr>
                                      <p:to>
                                        <p:strVal val="visible"/>
                                      </p:to>
                                    </p:set>
                                    <p:animEffect transition="in" filter="blinds(horizontal)">
                                      <p:cBhvr>
                                        <p:cTn id="25" dur="500"/>
                                        <p:tgtEl>
                                          <p:spTgt spid="384004">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84004">
                                            <p:txEl>
                                              <p:pRg st="1" end="1"/>
                                            </p:txEl>
                                          </p:spTgt>
                                        </p:tgtEl>
                                        <p:attrNameLst>
                                          <p:attrName>style.visibility</p:attrName>
                                        </p:attrNameLst>
                                      </p:cBhvr>
                                      <p:to>
                                        <p:strVal val="visible"/>
                                      </p:to>
                                    </p:set>
                                    <p:animEffect transition="in" filter="blinds(horizontal)">
                                      <p:cBhvr>
                                        <p:cTn id="30" dur="500"/>
                                        <p:tgtEl>
                                          <p:spTgt spid="384004">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84005"/>
                                        </p:tgtEl>
                                        <p:attrNameLst>
                                          <p:attrName>style.visibility</p:attrName>
                                        </p:attrNameLst>
                                      </p:cBhvr>
                                      <p:to>
                                        <p:strVal val="visible"/>
                                      </p:to>
                                    </p:set>
                                    <p:animEffect transition="in" filter="blinds(horizontal)">
                                      <p:cBhvr>
                                        <p:cTn id="35" dur="500"/>
                                        <p:tgtEl>
                                          <p:spTgt spid="384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a:extLst>
              <a:ext uri="{FF2B5EF4-FFF2-40B4-BE49-F238E27FC236}">
                <a16:creationId xmlns:a16="http://schemas.microsoft.com/office/drawing/2014/main" id="{09433C96-A231-4F3F-9934-B6CEB5F4E50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614D846E-553A-4E03-BA1D-0C6805C8FDD7}"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7171" name="Slide Number Placeholder 5">
            <a:extLst>
              <a:ext uri="{FF2B5EF4-FFF2-40B4-BE49-F238E27FC236}">
                <a16:creationId xmlns:a16="http://schemas.microsoft.com/office/drawing/2014/main" id="{677F2A45-6F6A-474B-AA9C-7932D13B855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15B9C75D-1B6D-4E30-A86D-89B0E67CAFCB}"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3</a:t>
            </a:fld>
            <a:endParaRPr kumimoji="0" lang="en-US" altLang="zh-CN" sz="1200">
              <a:latin typeface="Garamond" panose="02020404030301010803" pitchFamily="18" charset="0"/>
              <a:ea typeface="宋体" panose="02010600030101010101" pitchFamily="2" charset="-122"/>
            </a:endParaRPr>
          </a:p>
        </p:txBody>
      </p:sp>
      <p:sp>
        <p:nvSpPr>
          <p:cNvPr id="7172" name="Rectangle 3">
            <a:extLst>
              <a:ext uri="{FF2B5EF4-FFF2-40B4-BE49-F238E27FC236}">
                <a16:creationId xmlns:a16="http://schemas.microsoft.com/office/drawing/2014/main" id="{50A9D120-DE26-4619-8D3D-41236CA78DD9}"/>
              </a:ext>
            </a:extLst>
          </p:cNvPr>
          <p:cNvSpPr>
            <a:spLocks noGrp="1" noChangeArrowheads="1"/>
          </p:cNvSpPr>
          <p:nvPr>
            <p:ph type="title"/>
          </p:nvPr>
        </p:nvSpPr>
        <p:spPr/>
        <p:txBody>
          <a:bodyPr/>
          <a:lstStyle/>
          <a:p>
            <a:pPr eaLnBrk="1" hangingPunct="1"/>
            <a:r>
              <a:rPr kumimoji="0" lang="en-US" altLang="zh-CN" sz="3800" b="1">
                <a:ea typeface="宋体" panose="02010600030101010101" pitchFamily="2" charset="-122"/>
                <a:cs typeface="宋体" panose="02010600030101010101" pitchFamily="2" charset="-122"/>
              </a:rPr>
              <a:t>General information</a:t>
            </a:r>
            <a:endParaRPr kumimoji="0" lang="en-US" altLang="zh-TW" sz="3800" b="1">
              <a:ea typeface="宋体" panose="02010600030101010101" pitchFamily="2" charset="-122"/>
              <a:cs typeface="宋体" panose="02010600030101010101" pitchFamily="2" charset="-122"/>
            </a:endParaRPr>
          </a:p>
        </p:txBody>
      </p:sp>
      <p:sp>
        <p:nvSpPr>
          <p:cNvPr id="7173" name="Rectangle 4">
            <a:extLst>
              <a:ext uri="{FF2B5EF4-FFF2-40B4-BE49-F238E27FC236}">
                <a16:creationId xmlns:a16="http://schemas.microsoft.com/office/drawing/2014/main" id="{33F2ED28-B89D-458D-8AD0-20BD928F5161}"/>
              </a:ext>
            </a:extLst>
          </p:cNvPr>
          <p:cNvSpPr>
            <a:spLocks noGrp="1" noChangeArrowheads="1"/>
          </p:cNvSpPr>
          <p:nvPr>
            <p:ph type="body" idx="1"/>
          </p:nvPr>
        </p:nvSpPr>
        <p:spPr>
          <a:xfrm>
            <a:off x="488950" y="981075"/>
            <a:ext cx="8229600" cy="4530725"/>
          </a:xfrm>
        </p:spPr>
        <p:txBody>
          <a:bodyPr/>
          <a:lstStyle/>
          <a:p>
            <a:pPr eaLnBrk="1" hangingPunct="1">
              <a:buFont typeface="Wingdings" panose="05000000000000000000" pitchFamily="2" charset="2"/>
              <a:buNone/>
            </a:pPr>
            <a:r>
              <a:rPr kumimoji="0" lang="en-US" altLang="zh-TW" sz="2800" dirty="0">
                <a:solidFill>
                  <a:srgbClr val="990033"/>
                </a:solidFill>
                <a:ea typeface="宋体" panose="02010600030101010101" pitchFamily="2" charset="-122"/>
                <a:cs typeface="宋体" panose="02010600030101010101" pitchFamily="2" charset="-122"/>
              </a:rPr>
              <a:t>Assessment </a:t>
            </a:r>
          </a:p>
          <a:p>
            <a:pPr lvl="1" eaLnBrk="1" hangingPunct="1"/>
            <a:r>
              <a:rPr kumimoji="0" lang="en-US" altLang="zh-TW" sz="2400" dirty="0">
                <a:cs typeface="宋体" panose="02010600030101010101" pitchFamily="2" charset="-122"/>
              </a:rPr>
              <a:t>Homework (</a:t>
            </a:r>
            <a:r>
              <a:rPr kumimoji="0" lang="en-US" altLang="zh-CN" sz="2400" dirty="0">
                <a:cs typeface="宋体" panose="02010600030101010101" pitchFamily="2" charset="-122"/>
              </a:rPr>
              <a:t>10</a:t>
            </a:r>
            <a:r>
              <a:rPr kumimoji="0" lang="en-US" altLang="zh-TW" sz="2400" dirty="0">
                <a:cs typeface="宋体" panose="02010600030101010101" pitchFamily="2" charset="-122"/>
              </a:rPr>
              <a:t>%)</a:t>
            </a:r>
          </a:p>
          <a:p>
            <a:pPr lvl="1" eaLnBrk="1" hangingPunct="1"/>
            <a:r>
              <a:rPr kumimoji="0" lang="en-US" altLang="zh-TW" sz="2400" strike="sngStrike" dirty="0">
                <a:cs typeface="宋体" panose="02010600030101010101" pitchFamily="2" charset="-122"/>
              </a:rPr>
              <a:t>Mid</a:t>
            </a:r>
            <a:r>
              <a:rPr kumimoji="0" lang="en-US" altLang="zh-CN" sz="2400" strike="sngStrike" dirty="0">
                <a:cs typeface="宋体" panose="02010600030101010101" pitchFamily="2" charset="-122"/>
              </a:rPr>
              <a:t>-term</a:t>
            </a:r>
            <a:r>
              <a:rPr kumimoji="0" lang="zh-CN" altLang="en-US" sz="2400" strike="sngStrike" dirty="0">
                <a:cs typeface="宋体" panose="02010600030101010101" pitchFamily="2" charset="-122"/>
              </a:rPr>
              <a:t> </a:t>
            </a:r>
            <a:r>
              <a:rPr kumimoji="0" lang="en-US" altLang="zh-CN" sz="2400" strike="sngStrike" dirty="0">
                <a:cs typeface="宋体" panose="02010600030101010101" pitchFamily="2" charset="-122"/>
              </a:rPr>
              <a:t>test </a:t>
            </a:r>
            <a:r>
              <a:rPr kumimoji="0" lang="en-US" altLang="zh-CN" sz="2400" dirty="0">
                <a:cs typeface="宋体" panose="02010600030101010101" pitchFamily="2" charset="-122"/>
              </a:rPr>
              <a:t>Individual project</a:t>
            </a:r>
            <a:r>
              <a:rPr kumimoji="0" lang="zh-CN" altLang="en-US" sz="2400" dirty="0">
                <a:cs typeface="宋体" panose="02010600030101010101" pitchFamily="2" charset="-122"/>
              </a:rPr>
              <a:t> </a:t>
            </a:r>
            <a:r>
              <a:rPr kumimoji="0" lang="en-US" altLang="zh-CN" sz="2400" dirty="0">
                <a:cs typeface="宋体" panose="02010600030101010101" pitchFamily="2" charset="-122"/>
              </a:rPr>
              <a:t>(including “mini</a:t>
            </a:r>
            <a:r>
              <a:rPr kumimoji="0" lang="en-HK" altLang="zh-CN" sz="2400">
                <a:cs typeface="宋体" panose="02010600030101010101" pitchFamily="2" charset="-122"/>
              </a:rPr>
              <a:t>”</a:t>
            </a:r>
            <a:r>
              <a:rPr kumimoji="0" lang="en-US" altLang="zh-CN" sz="2400">
                <a:cs typeface="宋体" panose="02010600030101010101" pitchFamily="2" charset="-122"/>
              </a:rPr>
              <a:t> </a:t>
            </a:r>
            <a:r>
              <a:rPr kumimoji="0" lang="en-US" altLang="zh-CN" sz="2400" dirty="0">
                <a:cs typeface="宋体" panose="02010600030101010101" pitchFamily="2" charset="-122"/>
              </a:rPr>
              <a:t>projects) (20%)</a:t>
            </a:r>
            <a:endParaRPr kumimoji="0" lang="en-US" altLang="zh-TW" sz="2400" dirty="0">
              <a:cs typeface="宋体" panose="02010600030101010101" pitchFamily="2" charset="-122"/>
            </a:endParaRPr>
          </a:p>
          <a:p>
            <a:pPr lvl="1" eaLnBrk="1" hangingPunct="1"/>
            <a:r>
              <a:rPr kumimoji="0" lang="en-US" altLang="zh-TW" sz="2400" dirty="0">
                <a:cs typeface="宋体" panose="02010600030101010101" pitchFamily="2" charset="-122"/>
              </a:rPr>
              <a:t>Group project (20%)</a:t>
            </a:r>
          </a:p>
          <a:p>
            <a:pPr lvl="1" eaLnBrk="1" hangingPunct="1"/>
            <a:r>
              <a:rPr kumimoji="0" lang="en-US" altLang="zh-CN" sz="2400" dirty="0">
                <a:cs typeface="宋体" panose="02010600030101010101" pitchFamily="2" charset="-122"/>
              </a:rPr>
              <a:t>F</a:t>
            </a:r>
            <a:r>
              <a:rPr kumimoji="0" lang="en-US" altLang="zh-TW" sz="2400" dirty="0">
                <a:cs typeface="宋体" panose="02010600030101010101" pitchFamily="2" charset="-122"/>
              </a:rPr>
              <a:t>inal Examination (</a:t>
            </a:r>
            <a:r>
              <a:rPr kumimoji="0" lang="en-US" altLang="zh-CN" sz="2400" dirty="0">
                <a:cs typeface="宋体" panose="02010600030101010101" pitchFamily="2" charset="-122"/>
              </a:rPr>
              <a:t>5</a:t>
            </a:r>
            <a:r>
              <a:rPr kumimoji="0" lang="en-US" altLang="zh-TW" sz="2400" dirty="0">
                <a:cs typeface="宋体" panose="02010600030101010101" pitchFamily="2" charset="-122"/>
              </a:rPr>
              <a:t>0%)</a:t>
            </a:r>
          </a:p>
          <a:p>
            <a:pPr lvl="1" eaLnBrk="1" hangingPunct="1"/>
            <a:r>
              <a:rPr kumimoji="0" lang="en-US" altLang="zh-TW" sz="2400" dirty="0">
                <a:solidFill>
                  <a:srgbClr val="FF0000"/>
                </a:solidFill>
                <a:cs typeface="宋体" panose="02010600030101010101" pitchFamily="2" charset="-122"/>
              </a:rPr>
              <a:t>Active participation in classes (up to 3% bonus)</a:t>
            </a:r>
          </a:p>
          <a:p>
            <a:pPr eaLnBrk="1" hangingPunct="1">
              <a:buFont typeface="Wingdings" panose="05000000000000000000" pitchFamily="2" charset="2"/>
              <a:buNone/>
            </a:pPr>
            <a:r>
              <a:rPr kumimoji="0" lang="en-US" altLang="zh-CN" sz="2800" dirty="0">
                <a:solidFill>
                  <a:srgbClr val="990033"/>
                </a:solidFill>
                <a:ea typeface="宋体" panose="02010600030101010101" pitchFamily="2" charset="-122"/>
                <a:cs typeface="宋体" panose="02010600030101010101" pitchFamily="2" charset="-122"/>
              </a:rPr>
              <a:t>Software</a:t>
            </a:r>
            <a:r>
              <a:rPr kumimoji="0" lang="en-US" altLang="zh-TW" sz="2800" dirty="0">
                <a:solidFill>
                  <a:srgbClr val="990033"/>
                </a:solidFill>
                <a:ea typeface="宋体" panose="02010600030101010101" pitchFamily="2" charset="-122"/>
                <a:cs typeface="宋体" panose="02010600030101010101" pitchFamily="2" charset="-122"/>
              </a:rPr>
              <a:t>	</a:t>
            </a:r>
            <a:endParaRPr kumimoji="0" lang="en-US" altLang="zh-CN" sz="2800" dirty="0">
              <a:solidFill>
                <a:srgbClr val="990033"/>
              </a:solidFill>
              <a:ea typeface="宋体" panose="02010600030101010101" pitchFamily="2" charset="-122"/>
              <a:cs typeface="宋体" panose="02010600030101010101" pitchFamily="2" charset="-122"/>
            </a:endParaRPr>
          </a:p>
          <a:p>
            <a:pPr eaLnBrk="1" hangingPunct="1">
              <a:buFont typeface="Wingdings" panose="05000000000000000000" pitchFamily="2" charset="2"/>
              <a:buNone/>
            </a:pPr>
            <a:r>
              <a:rPr kumimoji="0" lang="en-US" altLang="zh-CN" sz="2800" dirty="0">
                <a:ea typeface="宋体" panose="02010600030101010101" pitchFamily="2" charset="-122"/>
                <a:cs typeface="宋体" panose="02010600030101010101" pitchFamily="2" charset="-122"/>
              </a:rPr>
              <a:t>    </a:t>
            </a:r>
            <a:r>
              <a:rPr kumimoji="0" lang="en-US" altLang="zh-TW" sz="2800" dirty="0" err="1">
                <a:ea typeface="宋体" panose="02010600030101010101" pitchFamily="2" charset="-122"/>
                <a:cs typeface="宋体" panose="02010600030101010101" pitchFamily="2" charset="-122"/>
              </a:rPr>
              <a:t>Matlab</a:t>
            </a:r>
            <a:r>
              <a:rPr kumimoji="0" lang="en-US" altLang="zh-TW" sz="2800" dirty="0">
                <a:ea typeface="宋体" panose="02010600030101010101" pitchFamily="2" charset="-122"/>
                <a:cs typeface="宋体" panose="02010600030101010101" pitchFamily="2" charset="-122"/>
              </a:rPr>
              <a:t>, Python, R, etc.</a:t>
            </a:r>
            <a:endParaRPr kumimoji="0" lang="en-US" altLang="zh-CN" sz="2800" dirty="0">
              <a:solidFill>
                <a:srgbClr val="990033"/>
              </a:solidFill>
              <a:ea typeface="宋体" panose="02010600030101010101" pitchFamily="2" charset="-122"/>
              <a:cs typeface="宋体" panose="02010600030101010101" pitchFamily="2" charset="-122"/>
            </a:endParaRPr>
          </a:p>
          <a:p>
            <a:pPr eaLnBrk="1" hangingPunct="1">
              <a:buFont typeface="Wingdings" panose="05000000000000000000" pitchFamily="2" charset="2"/>
              <a:buNone/>
            </a:pPr>
            <a:r>
              <a:rPr kumimoji="0" lang="en-US" altLang="zh-CN" sz="2800" dirty="0">
                <a:solidFill>
                  <a:srgbClr val="990033"/>
                </a:solidFill>
                <a:ea typeface="宋体" panose="02010600030101010101" pitchFamily="2" charset="-122"/>
                <a:cs typeface="宋体" panose="02010600030101010101" pitchFamily="2" charset="-122"/>
              </a:rPr>
              <a:t>Pre-requisites</a:t>
            </a:r>
          </a:p>
          <a:p>
            <a:pPr eaLnBrk="1" hangingPunct="1">
              <a:buFont typeface="Wingdings" panose="05000000000000000000" pitchFamily="2" charset="2"/>
              <a:buNone/>
            </a:pPr>
            <a:r>
              <a:rPr kumimoji="0" lang="en-US" altLang="zh-CN" sz="2800" dirty="0">
                <a:ea typeface="宋体" panose="02010600030101010101" pitchFamily="2" charset="-122"/>
                <a:cs typeface="宋体" panose="02010600030101010101" pitchFamily="2" charset="-122"/>
              </a:rPr>
              <a:t>    </a:t>
            </a:r>
            <a:r>
              <a:rPr kumimoji="0" lang="en-US" altLang="zh-TW" sz="2800" dirty="0">
                <a:ea typeface="宋体" panose="02010600030101010101" pitchFamily="2" charset="-122"/>
                <a:cs typeface="宋体" panose="02010600030101010101" pitchFamily="2" charset="-122"/>
              </a:rPr>
              <a:t>Calculus</a:t>
            </a:r>
            <a:r>
              <a:rPr kumimoji="0" lang="zh-CN" altLang="zh-CN" sz="2800" dirty="0">
                <a:ea typeface="宋体" panose="02010600030101010101" pitchFamily="2" charset="-122"/>
                <a:cs typeface="宋体" panose="02010600030101010101" pitchFamily="2" charset="-122"/>
              </a:rPr>
              <a:t> </a:t>
            </a:r>
            <a:r>
              <a:rPr kumimoji="0" lang="en-US" altLang="zh-CN" sz="2800" dirty="0">
                <a:ea typeface="宋体" panose="02010600030101010101" pitchFamily="2" charset="-122"/>
                <a:cs typeface="宋体" panose="02010600030101010101" pitchFamily="2" charset="-122"/>
              </a:rPr>
              <a:t>and</a:t>
            </a:r>
            <a:r>
              <a:rPr kumimoji="0" lang="zh-CN" altLang="en-US" sz="2800" dirty="0">
                <a:ea typeface="宋体" panose="02010600030101010101" pitchFamily="2" charset="-122"/>
                <a:cs typeface="宋体" panose="02010600030101010101" pitchFamily="2" charset="-122"/>
              </a:rPr>
              <a:t> </a:t>
            </a:r>
            <a:r>
              <a:rPr kumimoji="0" lang="en-US" altLang="zh-CN" sz="2800" dirty="0">
                <a:ea typeface="宋体" panose="02010600030101010101" pitchFamily="2" charset="-122"/>
                <a:cs typeface="宋体" panose="02010600030101010101" pitchFamily="2" charset="-122"/>
              </a:rPr>
              <a:t>computer</a:t>
            </a:r>
            <a:r>
              <a:rPr kumimoji="0" lang="zh-CN" altLang="en-US" sz="2800" dirty="0">
                <a:ea typeface="宋体" panose="02010600030101010101" pitchFamily="2" charset="-122"/>
                <a:cs typeface="宋体" panose="02010600030101010101" pitchFamily="2" charset="-122"/>
              </a:rPr>
              <a:t> </a:t>
            </a:r>
            <a:r>
              <a:rPr kumimoji="0" lang="en-US" altLang="zh-CN" sz="2800" dirty="0">
                <a:ea typeface="宋体" panose="02010600030101010101" pitchFamily="2" charset="-122"/>
                <a:cs typeface="宋体" panose="02010600030101010101" pitchFamily="2" charset="-122"/>
              </a:rPr>
              <a:t>programming</a:t>
            </a:r>
            <a:endParaRPr kumimoji="0" lang="en-US" altLang="zh-CN" sz="2800" dirty="0">
              <a:solidFill>
                <a:srgbClr val="990033"/>
              </a:solidFill>
              <a:ea typeface="宋体" panose="02010600030101010101" pitchFamily="2" charset="-122"/>
              <a:cs typeface="宋体" panose="02010600030101010101" pitchFamily="2" charset="-122"/>
            </a:endParaRPr>
          </a:p>
          <a:p>
            <a:pPr eaLnBrk="1" hangingPunct="1">
              <a:buFont typeface="Wingdings" panose="05000000000000000000" pitchFamily="2" charset="2"/>
              <a:buNone/>
            </a:pPr>
            <a:endParaRPr kumimoji="0" lang="en-US" altLang="zh-CN" sz="2800" dirty="0">
              <a:solidFill>
                <a:schemeClr val="bg2"/>
              </a:solidFill>
              <a:ea typeface="宋体" panose="02010600030101010101" pitchFamily="2" charset="-122"/>
              <a:cs typeface="宋体" panose="02010600030101010101" pitchFamily="2" charset="-122"/>
            </a:endParaRPr>
          </a:p>
          <a:p>
            <a:pPr eaLnBrk="1" hangingPunct="1">
              <a:buFont typeface="Wingdings" panose="05000000000000000000" pitchFamily="2" charset="2"/>
              <a:buNone/>
            </a:pPr>
            <a:endParaRPr kumimoji="0" lang="zh-CN" altLang="en-US" sz="2800" dirty="0">
              <a:ea typeface="宋体" panose="02010600030101010101" pitchFamily="2" charset="-122"/>
              <a:cs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1">
            <a:extLst>
              <a:ext uri="{FF2B5EF4-FFF2-40B4-BE49-F238E27FC236}">
                <a16:creationId xmlns:a16="http://schemas.microsoft.com/office/drawing/2014/main" id="{CD957BC4-794A-481D-A571-FF36E9E9ECD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419DA0D5-231A-4993-9896-3045B023054D}"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40963" name="Slide Number Placeholder 3">
            <a:extLst>
              <a:ext uri="{FF2B5EF4-FFF2-40B4-BE49-F238E27FC236}">
                <a16:creationId xmlns:a16="http://schemas.microsoft.com/office/drawing/2014/main" id="{E376BE5A-3622-403E-AFB0-AE41999394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B293B56D-954F-493B-87F6-25048148C907}"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30</a:t>
            </a:fld>
            <a:endParaRPr kumimoji="0" lang="en-US" altLang="zh-CN" sz="1200">
              <a:latin typeface="Garamond" panose="02020404030301010803" pitchFamily="18" charset="0"/>
              <a:ea typeface="宋体" panose="02010600030101010101" pitchFamily="2" charset="-122"/>
            </a:endParaRPr>
          </a:p>
        </p:txBody>
      </p:sp>
      <p:sp>
        <p:nvSpPr>
          <p:cNvPr id="40964" name="Text Box 2">
            <a:extLst>
              <a:ext uri="{FF2B5EF4-FFF2-40B4-BE49-F238E27FC236}">
                <a16:creationId xmlns:a16="http://schemas.microsoft.com/office/drawing/2014/main" id="{9E737914-B0C3-4865-AAD2-4D4E11226455}"/>
              </a:ext>
            </a:extLst>
          </p:cNvPr>
          <p:cNvSpPr txBox="1">
            <a:spLocks noChangeArrowheads="1"/>
          </p:cNvSpPr>
          <p:nvPr/>
        </p:nvSpPr>
        <p:spPr bwMode="auto">
          <a:xfrm>
            <a:off x="900113" y="765175"/>
            <a:ext cx="741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0" lang="en-US" altLang="zh-CN" sz="2800">
                <a:latin typeface="Times New Roman" panose="02020603050405020304" pitchFamily="18" charset="0"/>
                <a:ea typeface="宋体" panose="02010600030101010101" pitchFamily="2" charset="-122"/>
              </a:rPr>
              <a:t>So: reaction distance = f(response time, speed).</a:t>
            </a:r>
          </a:p>
        </p:txBody>
      </p:sp>
      <p:sp>
        <p:nvSpPr>
          <p:cNvPr id="385027" name="Text Box 3">
            <a:extLst>
              <a:ext uri="{FF2B5EF4-FFF2-40B4-BE49-F238E27FC236}">
                <a16:creationId xmlns:a16="http://schemas.microsoft.com/office/drawing/2014/main" id="{D8369F4C-F90E-45A4-B615-FD0F1AFE3F76}"/>
              </a:ext>
            </a:extLst>
          </p:cNvPr>
          <p:cNvSpPr txBox="1">
            <a:spLocks noChangeArrowheads="1"/>
          </p:cNvSpPr>
          <p:nvPr/>
        </p:nvSpPr>
        <p:spPr bwMode="auto">
          <a:xfrm>
            <a:off x="971550" y="1773238"/>
            <a:ext cx="7129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r>
              <a:rPr kumimoji="0" lang="en-US" altLang="zh-CN" sz="2800" i="1">
                <a:latin typeface="Times New Roman" panose="02020603050405020304" pitchFamily="18" charset="0"/>
                <a:ea typeface="宋体" panose="02010600030101010101" pitchFamily="2" charset="-122"/>
              </a:rPr>
              <a:t>Main factors for braking distance:</a:t>
            </a:r>
            <a:r>
              <a:rPr kumimoji="0" lang="en-US" altLang="zh-CN" sz="2800">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0" lang="en-US" altLang="zh-CN" sz="2800">
                <a:latin typeface="Times New Roman" panose="02020603050405020304" pitchFamily="18" charset="0"/>
                <a:ea typeface="宋体" panose="02010600030101010101" pitchFamily="2" charset="-122"/>
              </a:rPr>
              <a:t>weight, speed, brake, tires, road, etc.</a:t>
            </a:r>
          </a:p>
        </p:txBody>
      </p:sp>
      <p:sp>
        <p:nvSpPr>
          <p:cNvPr id="385028" name="Text Box 4">
            <a:extLst>
              <a:ext uri="{FF2B5EF4-FFF2-40B4-BE49-F238E27FC236}">
                <a16:creationId xmlns:a16="http://schemas.microsoft.com/office/drawing/2014/main" id="{DA24F98D-1AC3-4E38-8B6F-5DC4CEC28000}"/>
              </a:ext>
            </a:extLst>
          </p:cNvPr>
          <p:cNvSpPr txBox="1">
            <a:spLocks noChangeArrowheads="1"/>
          </p:cNvSpPr>
          <p:nvPr/>
        </p:nvSpPr>
        <p:spPr bwMode="auto">
          <a:xfrm>
            <a:off x="971550" y="3429000"/>
            <a:ext cx="741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0" lang="en-US" altLang="zh-CN" sz="2800">
                <a:latin typeface="Times New Roman" panose="02020603050405020304" pitchFamily="18" charset="0"/>
                <a:ea typeface="宋体" panose="02010600030101010101" pitchFamily="2" charset="-122"/>
              </a:rPr>
              <a:t>So: braking distance = h(weight, speed).</a:t>
            </a:r>
          </a:p>
        </p:txBody>
      </p:sp>
      <p:sp>
        <p:nvSpPr>
          <p:cNvPr id="385029" name="Rectangle 5">
            <a:extLst>
              <a:ext uri="{FF2B5EF4-FFF2-40B4-BE49-F238E27FC236}">
                <a16:creationId xmlns:a16="http://schemas.microsoft.com/office/drawing/2014/main" id="{D1E7AD30-2425-4607-8395-3953F6D85DD9}"/>
              </a:ext>
            </a:extLst>
          </p:cNvPr>
          <p:cNvSpPr>
            <a:spLocks noChangeArrowheads="1"/>
          </p:cNvSpPr>
          <p:nvPr/>
        </p:nvSpPr>
        <p:spPr bwMode="auto">
          <a:xfrm>
            <a:off x="1042988" y="2276475"/>
            <a:ext cx="2016125" cy="431800"/>
          </a:xfrm>
          <a:prstGeom prst="rect">
            <a:avLst/>
          </a:prstGeom>
          <a:solidFill>
            <a:srgbClr val="0000FF">
              <a:alpha val="20000"/>
            </a:srgbClr>
          </a:solidFill>
          <a:ln w="9525">
            <a:solidFill>
              <a:schemeClr val="bg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endParaRPr kumimoji="0" lang="zh-TW" altLang="en-US" sz="1800">
              <a:ea typeface="宋体" panose="02010600030101010101" pitchFamily="2" charset="-122"/>
            </a:endParaRPr>
          </a:p>
        </p:txBody>
      </p:sp>
      <p:sp>
        <p:nvSpPr>
          <p:cNvPr id="385030" name="Text Box 6">
            <a:extLst>
              <a:ext uri="{FF2B5EF4-FFF2-40B4-BE49-F238E27FC236}">
                <a16:creationId xmlns:a16="http://schemas.microsoft.com/office/drawing/2014/main" id="{1AED3D65-FC0B-4802-8ECE-6C4658F9A899}"/>
              </a:ext>
            </a:extLst>
          </p:cNvPr>
          <p:cNvSpPr txBox="1">
            <a:spLocks noChangeArrowheads="1"/>
          </p:cNvSpPr>
          <p:nvPr/>
        </p:nvSpPr>
        <p:spPr bwMode="auto">
          <a:xfrm>
            <a:off x="827088" y="4941888"/>
            <a:ext cx="74882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0" lang="en-US" altLang="zh-CN" sz="3200">
                <a:solidFill>
                  <a:srgbClr val="0000FF"/>
                </a:solidFill>
                <a:latin typeface="Times New Roman" panose="02020603050405020304" pitchFamily="18" charset="0"/>
                <a:ea typeface="宋体" panose="02010600030101010101" pitchFamily="2" charset="-122"/>
              </a:rPr>
              <a:t>All</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models</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have</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limitations</a:t>
            </a:r>
            <a:r>
              <a:rPr kumimoji="0" lang="en-US" altLang="zh-CN" sz="3200">
                <a:solidFill>
                  <a:srgbClr val="0000FF"/>
                </a:solidFill>
                <a:latin typeface="Times New Roman" panose="02020603050405020304" pitchFamily="18" charset="0"/>
                <a:ea typeface="宋体" panose="02010600030101010101" pitchFamily="2" charset="-122"/>
              </a:rPr>
              <a:t>.</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US" altLang="zh-CN" sz="3200">
                <a:solidFill>
                  <a:srgbClr val="0000FF"/>
                </a:solidFill>
                <a:latin typeface="Times New Roman" panose="02020603050405020304" pitchFamily="18" charset="0"/>
                <a:ea typeface="宋体" panose="02010600030101010101" pitchFamily="2" charset="-122"/>
              </a:rPr>
              <a:t>There</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are</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no</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“right”</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models</a:t>
            </a:r>
            <a:r>
              <a:rPr kumimoji="0" lang="en-US" altLang="zh-CN" sz="3200">
                <a:solidFill>
                  <a:srgbClr val="0000FF"/>
                </a:solidFill>
                <a:latin typeface="Times New Roman" panose="02020603050405020304" pitchFamily="18" charset="0"/>
                <a:ea typeface="宋体" panose="02010600030101010101" pitchFamily="2" charset="-122"/>
              </a:rPr>
              <a:t>,</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but</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only</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“suitable”</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GB" altLang="zh-CN" sz="3200">
                <a:solidFill>
                  <a:srgbClr val="0000FF"/>
                </a:solidFill>
                <a:latin typeface="Times New Roman" panose="02020603050405020304" pitchFamily="18" charset="0"/>
                <a:ea typeface="宋体" panose="02010600030101010101" pitchFamily="2" charset="-122"/>
              </a:rPr>
              <a:t>models</a:t>
            </a:r>
            <a:r>
              <a:rPr kumimoji="0" lang="en-US" altLang="zh-CN" sz="3200">
                <a:solidFill>
                  <a:srgbClr val="0000FF"/>
                </a:solidFill>
                <a:latin typeface="Times New Roman" panose="02020603050405020304" pitchFamily="18" charset="0"/>
                <a:ea typeface="宋体" panose="02010600030101010101" pitchFamily="2" charset="-122"/>
              </a:rPr>
              <a:t>.</a:t>
            </a:r>
          </a:p>
        </p:txBody>
      </p:sp>
      <p:sp>
        <p:nvSpPr>
          <p:cNvPr id="12" name="Text Box 4">
            <a:extLst>
              <a:ext uri="{FF2B5EF4-FFF2-40B4-BE49-F238E27FC236}">
                <a16:creationId xmlns:a16="http://schemas.microsoft.com/office/drawing/2014/main" id="{DC925A50-801B-4727-8724-AE0467CDA997}"/>
              </a:ext>
            </a:extLst>
          </p:cNvPr>
          <p:cNvSpPr txBox="1">
            <a:spLocks noChangeArrowheads="1"/>
          </p:cNvSpPr>
          <p:nvPr/>
        </p:nvSpPr>
        <p:spPr bwMode="auto">
          <a:xfrm>
            <a:off x="971550" y="4149725"/>
            <a:ext cx="7416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0" lang="en-US" altLang="zh-CN" sz="2800">
                <a:latin typeface="Times New Roman" panose="02020603050405020304" pitchFamily="18" charset="0"/>
                <a:ea typeface="宋体" panose="02010600030101010101" pitchFamily="2" charset="-122"/>
              </a:rPr>
              <a:t>Then,</a:t>
            </a: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verify</a:t>
            </a: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the</a:t>
            </a: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model</a:t>
            </a: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by</a:t>
            </a: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comparing</a:t>
            </a: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with</a:t>
            </a: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real</a:t>
            </a: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linds(horizontal)">
                                      <p:cBhvr>
                                        <p:cTn id="7" dur="500"/>
                                        <p:tgtEl>
                                          <p:spTgt spid="385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5029"/>
                                        </p:tgtEl>
                                        <p:attrNameLst>
                                          <p:attrName>style.visibility</p:attrName>
                                        </p:attrNameLst>
                                      </p:cBhvr>
                                      <p:to>
                                        <p:strVal val="visible"/>
                                      </p:to>
                                    </p:set>
                                    <p:animEffect transition="in" filter="blinds(horizontal)">
                                      <p:cBhvr>
                                        <p:cTn id="17" dur="500"/>
                                        <p:tgtEl>
                                          <p:spTgt spid="3850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5028">
                                            <p:txEl>
                                              <p:pRg st="0" end="0"/>
                                            </p:txEl>
                                          </p:spTgt>
                                        </p:tgtEl>
                                        <p:attrNameLst>
                                          <p:attrName>style.visibility</p:attrName>
                                        </p:attrNameLst>
                                      </p:cBhvr>
                                      <p:to>
                                        <p:strVal val="visible"/>
                                      </p:to>
                                    </p:set>
                                    <p:animEffect transition="in" filter="blinds(horizontal)">
                                      <p:cBhvr>
                                        <p:cTn id="22" dur="500"/>
                                        <p:tgtEl>
                                          <p:spTgt spid="38502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5030"/>
                                        </p:tgtEl>
                                        <p:attrNameLst>
                                          <p:attrName>style.visibility</p:attrName>
                                        </p:attrNameLst>
                                      </p:cBhvr>
                                      <p:to>
                                        <p:strVal val="visible"/>
                                      </p:to>
                                    </p:set>
                                    <p:animEffect transition="in" filter="blinds(horizontal)">
                                      <p:cBhvr>
                                        <p:cTn id="27" dur="500"/>
                                        <p:tgtEl>
                                          <p:spTgt spid="3850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blinds(horizontal)">
                                      <p:cBhvr>
                                        <p:cTn id="3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p:bldP spid="3850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內容版面配置區 2">
            <a:extLst>
              <a:ext uri="{FF2B5EF4-FFF2-40B4-BE49-F238E27FC236}">
                <a16:creationId xmlns:a16="http://schemas.microsoft.com/office/drawing/2014/main" id="{760CA4EE-6977-4CB7-9AFA-2623CAF81AC3}"/>
              </a:ext>
            </a:extLst>
          </p:cNvPr>
          <p:cNvSpPr>
            <a:spLocks noGrp="1" noChangeArrowheads="1"/>
          </p:cNvSpPr>
          <p:nvPr>
            <p:ph idx="1"/>
          </p:nvPr>
        </p:nvSpPr>
        <p:spPr>
          <a:xfrm>
            <a:off x="468313" y="1341438"/>
            <a:ext cx="8229600" cy="4530725"/>
          </a:xfrm>
        </p:spPr>
        <p:txBody>
          <a:bodyPr/>
          <a:lstStyle/>
          <a:p>
            <a:r>
              <a:rPr lang="en-GB" altLang="zh-TW">
                <a:ea typeface="宋体" panose="02010600030101010101" pitchFamily="2" charset="-122"/>
                <a:cs typeface="宋体" panose="02010600030101010101" pitchFamily="2" charset="-122"/>
              </a:rPr>
              <a:t>Consider</a:t>
            </a:r>
            <a:r>
              <a:rPr lang="zh-CN" altLang="en-US">
                <a:ea typeface="宋体" panose="02010600030101010101" pitchFamily="2" charset="-122"/>
                <a:cs typeface="宋体" panose="02010600030101010101" pitchFamily="2" charset="-122"/>
              </a:rPr>
              <a:t> </a:t>
            </a:r>
            <a:r>
              <a:rPr lang="en-GB" altLang="zh-CN">
                <a:ea typeface="宋体" panose="02010600030101010101" pitchFamily="2" charset="-122"/>
                <a:cs typeface="宋体" panose="02010600030101010101" pitchFamily="2" charset="-122"/>
              </a:rPr>
              <a:t>the</a:t>
            </a:r>
            <a:r>
              <a:rPr lang="zh-CN" altLang="en-US">
                <a:ea typeface="宋体" panose="02010600030101010101" pitchFamily="2" charset="-122"/>
                <a:cs typeface="宋体" panose="02010600030101010101" pitchFamily="2" charset="-122"/>
              </a:rPr>
              <a:t> </a:t>
            </a:r>
            <a:r>
              <a:rPr lang="en-GB" altLang="zh-CN">
                <a:ea typeface="宋体" panose="02010600030101010101" pitchFamily="2" charset="-122"/>
                <a:cs typeface="宋体" panose="02010600030101010101" pitchFamily="2" charset="-122"/>
              </a:rPr>
              <a:t>following</a:t>
            </a:r>
            <a:r>
              <a:rPr lang="zh-CN" altLang="en-US">
                <a:ea typeface="宋体" panose="02010600030101010101" pitchFamily="2" charset="-122"/>
                <a:cs typeface="宋体" panose="02010600030101010101" pitchFamily="2" charset="-122"/>
              </a:rPr>
              <a:t> </a:t>
            </a:r>
            <a:r>
              <a:rPr lang="en-GB" altLang="zh-CN">
                <a:ea typeface="宋体" panose="02010600030101010101" pitchFamily="2" charset="-122"/>
                <a:cs typeface="宋体" panose="02010600030101010101" pitchFamily="2" charset="-122"/>
              </a:rPr>
              <a:t>model</a:t>
            </a:r>
            <a:r>
              <a:rPr lang="en-US" altLang="zh-CN">
                <a:ea typeface="宋体" panose="02010600030101010101" pitchFamily="2" charset="-122"/>
                <a:cs typeface="宋体" panose="02010600030101010101" pitchFamily="2" charset="-122"/>
              </a:rPr>
              <a:t>:</a:t>
            </a:r>
            <a:endParaRPr lang="en-GB" altLang="zh-TW">
              <a:ea typeface="宋体" panose="02010600030101010101" pitchFamily="2" charset="-122"/>
              <a:cs typeface="宋体" panose="02010600030101010101" pitchFamily="2" charset="-122"/>
            </a:endParaRPr>
          </a:p>
          <a:p>
            <a:pPr lvl="1">
              <a:lnSpc>
                <a:spcPct val="120000"/>
              </a:lnSpc>
            </a:pPr>
            <a:r>
              <a:rPr kumimoji="0" lang="en-US" altLang="zh-TW" i="1">
                <a:cs typeface="宋体" panose="02010600030101010101" pitchFamily="2" charset="-122"/>
              </a:rPr>
              <a:t>dR/dt = aR + bJ</a:t>
            </a:r>
            <a:endParaRPr kumimoji="0" lang="en-US" altLang="zh-TW">
              <a:cs typeface="宋体" panose="02010600030101010101" pitchFamily="2" charset="-122"/>
            </a:endParaRPr>
          </a:p>
          <a:p>
            <a:pPr lvl="1">
              <a:lnSpc>
                <a:spcPct val="120000"/>
              </a:lnSpc>
            </a:pPr>
            <a:r>
              <a:rPr kumimoji="0" lang="en-US" altLang="zh-TW" i="1">
                <a:cs typeface="宋体" panose="02010600030101010101" pitchFamily="2" charset="-122"/>
              </a:rPr>
              <a:t>dJ/dt = cR + dJ</a:t>
            </a:r>
          </a:p>
          <a:p>
            <a:pPr lvl="1">
              <a:lnSpc>
                <a:spcPct val="120000"/>
              </a:lnSpc>
            </a:pPr>
            <a:r>
              <a:rPr kumimoji="0" lang="en-US" altLang="zh-TW">
                <a:cs typeface="宋体" panose="02010600030101010101" pitchFamily="2" charset="-122"/>
              </a:rPr>
              <a:t>where</a:t>
            </a:r>
          </a:p>
          <a:p>
            <a:pPr lvl="2">
              <a:lnSpc>
                <a:spcPct val="120000"/>
              </a:lnSpc>
            </a:pPr>
            <a:r>
              <a:rPr kumimoji="0" lang="en-US" altLang="zh-TW" i="1">
                <a:cs typeface="宋体" panose="02010600030101010101" pitchFamily="2" charset="-122"/>
              </a:rPr>
              <a:t>R</a:t>
            </a:r>
            <a:r>
              <a:rPr kumimoji="0" lang="en-US" altLang="zh-TW">
                <a:cs typeface="宋体" panose="02010600030101010101" pitchFamily="2" charset="-122"/>
              </a:rPr>
              <a:t> is Romeo’s love for Juliet</a:t>
            </a:r>
          </a:p>
          <a:p>
            <a:pPr lvl="2">
              <a:lnSpc>
                <a:spcPct val="120000"/>
              </a:lnSpc>
            </a:pPr>
            <a:r>
              <a:rPr kumimoji="0" lang="en-US" altLang="zh-TW" i="1">
                <a:cs typeface="宋体" panose="02010600030101010101" pitchFamily="2" charset="-122"/>
              </a:rPr>
              <a:t>J</a:t>
            </a:r>
            <a:r>
              <a:rPr kumimoji="0" lang="en-US" altLang="zh-TW">
                <a:cs typeface="宋体" panose="02010600030101010101" pitchFamily="2" charset="-122"/>
              </a:rPr>
              <a:t> is Juliet’s love for Romeo</a:t>
            </a:r>
          </a:p>
          <a:p>
            <a:pPr lvl="2">
              <a:lnSpc>
                <a:spcPct val="120000"/>
              </a:lnSpc>
            </a:pPr>
            <a:r>
              <a:rPr kumimoji="0" lang="en-US" altLang="zh-TW">
                <a:cs typeface="宋体" panose="02010600030101010101" pitchFamily="2" charset="-122"/>
              </a:rPr>
              <a:t>(or hate if negative)</a:t>
            </a:r>
          </a:p>
          <a:p>
            <a:pPr lvl="2">
              <a:lnSpc>
                <a:spcPct val="120000"/>
              </a:lnSpc>
            </a:pPr>
            <a:r>
              <a:rPr kumimoji="0" lang="en-US" altLang="zh-TW" i="1">
                <a:cs typeface="宋体" panose="02010600030101010101" pitchFamily="2" charset="-122"/>
              </a:rPr>
              <a:t>a, b, c, d</a:t>
            </a:r>
            <a:r>
              <a:rPr kumimoji="0" lang="en-US" altLang="zh-TW">
                <a:cs typeface="宋体" panose="02010600030101010101" pitchFamily="2" charset="-122"/>
              </a:rPr>
              <a:t> are constants that determine the</a:t>
            </a:r>
            <a:r>
              <a:rPr kumimoji="0" lang="zh-CN" altLang="en-US">
                <a:cs typeface="宋体" panose="02010600030101010101" pitchFamily="2" charset="-122"/>
              </a:rPr>
              <a:t> </a:t>
            </a:r>
            <a:r>
              <a:rPr kumimoji="0" lang="en-US" altLang="zh-TW">
                <a:cs typeface="宋体" panose="02010600030101010101" pitchFamily="2" charset="-122"/>
              </a:rPr>
              <a:t>”Romantic styles”</a:t>
            </a:r>
            <a:endParaRPr kumimoji="0" lang="zh-TW" altLang="en-US">
              <a:cs typeface="宋体" panose="02010600030101010101" pitchFamily="2" charset="-122"/>
            </a:endParaRPr>
          </a:p>
          <a:p>
            <a:endParaRPr lang="zh-TW" altLang="en-US">
              <a:ea typeface="宋体" panose="02010600030101010101" pitchFamily="2" charset="-122"/>
              <a:cs typeface="宋体" panose="02010600030101010101" pitchFamily="2" charset="-122"/>
            </a:endParaRPr>
          </a:p>
        </p:txBody>
      </p:sp>
      <p:sp>
        <p:nvSpPr>
          <p:cNvPr id="41987" name="日期版面配置區 3">
            <a:extLst>
              <a:ext uri="{FF2B5EF4-FFF2-40B4-BE49-F238E27FC236}">
                <a16:creationId xmlns:a16="http://schemas.microsoft.com/office/drawing/2014/main" id="{D9EDE3A1-FCB7-4B25-9FDA-92371FDCA81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51988A2B-8061-4E9F-B213-69D86321319D}"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41988" name="投影片編號版面配置區 4">
            <a:extLst>
              <a:ext uri="{FF2B5EF4-FFF2-40B4-BE49-F238E27FC236}">
                <a16:creationId xmlns:a16="http://schemas.microsoft.com/office/drawing/2014/main" id="{DD50938E-A717-4FEA-96A5-06CF0FE7F86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04753247-DB09-4086-96E9-223173FFCAB5}"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31</a:t>
            </a:fld>
            <a:endParaRPr kumimoji="0" lang="en-US" altLang="zh-CN" sz="1200">
              <a:latin typeface="Garamond" panose="02020404030301010803" pitchFamily="18" charset="0"/>
              <a:ea typeface="宋体" panose="02010600030101010101" pitchFamily="2" charset="-122"/>
            </a:endParaRPr>
          </a:p>
        </p:txBody>
      </p:sp>
      <p:sp>
        <p:nvSpPr>
          <p:cNvPr id="41989" name="Rectangle 2">
            <a:extLst>
              <a:ext uri="{FF2B5EF4-FFF2-40B4-BE49-F238E27FC236}">
                <a16:creationId xmlns:a16="http://schemas.microsoft.com/office/drawing/2014/main" id="{5341DE43-1489-45CF-91E1-F36BD767A61C}"/>
              </a:ext>
            </a:extLst>
          </p:cNvPr>
          <p:cNvSpPr>
            <a:spLocks noGrp="1" noChangeArrowheads="1"/>
          </p:cNvSpPr>
          <p:nvPr>
            <p:ph type="title"/>
          </p:nvPr>
        </p:nvSpPr>
        <p:spPr/>
        <p:txBody>
          <a:bodyPr/>
          <a:lstStyle/>
          <a:p>
            <a:pPr eaLnBrk="1" hangingPunct="1"/>
            <a:r>
              <a:rPr kumimoji="0" lang="en-US" altLang="zh-CN" sz="3800">
                <a:latin typeface="Times New Roman" panose="02020603050405020304" pitchFamily="18" charset="0"/>
                <a:ea typeface="宋体" panose="02010600030101010101" pitchFamily="2" charset="-122"/>
                <a:cs typeface="宋体" panose="02010600030101010101" pitchFamily="2" charset="-122"/>
              </a:rPr>
              <a:t>Example 2. Love</a:t>
            </a:r>
            <a:r>
              <a:rPr kumimoji="0" lang="zh-CN" altLang="en-US" sz="3800">
                <a:latin typeface="Times New Roman" panose="02020603050405020304" pitchFamily="18" charset="0"/>
                <a:ea typeface="宋体" panose="02010600030101010101" pitchFamily="2" charset="-122"/>
                <a:cs typeface="宋体" panose="02010600030101010101" pitchFamily="2" charset="-122"/>
              </a:rPr>
              <a:t> </a:t>
            </a:r>
            <a:r>
              <a:rPr kumimoji="0" lang="en-GB" altLang="zh-CN" sz="3800">
                <a:latin typeface="Times New Roman" panose="02020603050405020304" pitchFamily="18" charset="0"/>
                <a:ea typeface="宋体" panose="02010600030101010101" pitchFamily="2" charset="-122"/>
                <a:cs typeface="宋体" panose="02010600030101010101" pitchFamily="2" charset="-122"/>
              </a:rPr>
              <a:t>Model </a:t>
            </a:r>
            <a:r>
              <a:rPr kumimoji="0" lang="en-US" altLang="en-GB" sz="3800">
                <a:latin typeface="Times New Roman" panose="02020603050405020304" pitchFamily="18" charset="0"/>
                <a:ea typeface="宋体" panose="02010600030101010101" pitchFamily="2" charset="-122"/>
                <a:cs typeface="宋体" panose="02010600030101010101" pitchFamily="2" charset="-122"/>
              </a:rPr>
              <a:t>(Differential equations)</a:t>
            </a:r>
            <a:endParaRPr kumimoji="0" lang="en-US" altLang="zh-CN" sz="3800">
              <a:latin typeface="Times New Roman" panose="02020603050405020304" pitchFamily="18" charset="0"/>
              <a:ea typeface="宋体" panose="02010600030101010101" pitchFamily="2" charset="-122"/>
              <a:cs typeface="宋体" panose="02010600030101010101" pitchFamily="2" charset="-122"/>
            </a:endParaRPr>
          </a:p>
        </p:txBody>
      </p:sp>
      <p:pic>
        <p:nvPicPr>
          <p:cNvPr id="41990" name="圖片 6">
            <a:extLst>
              <a:ext uri="{FF2B5EF4-FFF2-40B4-BE49-F238E27FC236}">
                <a16:creationId xmlns:a16="http://schemas.microsoft.com/office/drawing/2014/main" id="{C42E41EC-D417-470D-8B0E-498FAE0F74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060575"/>
            <a:ext cx="3363913"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文字方塊 1">
            <a:extLst>
              <a:ext uri="{FF2B5EF4-FFF2-40B4-BE49-F238E27FC236}">
                <a16:creationId xmlns:a16="http://schemas.microsoft.com/office/drawing/2014/main" id="{B6C2C7F7-1A76-427B-BFAA-86DCF54D7007}"/>
              </a:ext>
            </a:extLst>
          </p:cNvPr>
          <p:cNvSpPr txBox="1">
            <a:spLocks noChangeArrowheads="1"/>
          </p:cNvSpPr>
          <p:nvPr/>
        </p:nvSpPr>
        <p:spPr bwMode="auto">
          <a:xfrm>
            <a:off x="1908175" y="6308725"/>
            <a:ext cx="5018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en-GB" altLang="zh-TW" sz="1800">
                <a:ea typeface="宋体" panose="02010600030101010101" pitchFamily="2" charset="-122"/>
              </a:rPr>
              <a:t>Ref: sprott.physics.wisc.edu/lectures/love&amp;hap/</a:t>
            </a:r>
            <a:endParaRPr lang="zh-TW" altLang="en-US" sz="180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內容版面配置區 2">
            <a:extLst>
              <a:ext uri="{FF2B5EF4-FFF2-40B4-BE49-F238E27FC236}">
                <a16:creationId xmlns:a16="http://schemas.microsoft.com/office/drawing/2014/main" id="{7AFCE740-62D4-46B5-A200-079CBEC3DF73}"/>
              </a:ext>
            </a:extLst>
          </p:cNvPr>
          <p:cNvSpPr>
            <a:spLocks noGrp="1" noChangeArrowheads="1"/>
          </p:cNvSpPr>
          <p:nvPr>
            <p:ph idx="1"/>
          </p:nvPr>
        </p:nvSpPr>
        <p:spPr>
          <a:xfrm>
            <a:off x="468313" y="1341438"/>
            <a:ext cx="8229600" cy="4530725"/>
          </a:xfrm>
        </p:spPr>
        <p:txBody>
          <a:bodyPr/>
          <a:lstStyle/>
          <a:p>
            <a:pPr>
              <a:lnSpc>
                <a:spcPct val="140000"/>
              </a:lnSpc>
              <a:buFont typeface="Monotype Sorts" charset="2"/>
              <a:buNone/>
            </a:pPr>
            <a:r>
              <a:rPr kumimoji="0" lang="en-US" altLang="zh-TW" sz="2400" i="1">
                <a:ea typeface="宋体" panose="02010600030101010101" pitchFamily="2" charset="-122"/>
                <a:cs typeface="宋体" panose="02010600030101010101" pitchFamily="2" charset="-122"/>
              </a:rPr>
              <a:t>dR/dt = aR + bJ</a:t>
            </a:r>
          </a:p>
          <a:p>
            <a:pPr>
              <a:lnSpc>
                <a:spcPct val="140000"/>
              </a:lnSpc>
            </a:pPr>
            <a:r>
              <a:rPr kumimoji="0" lang="en-US" altLang="zh-TW" sz="2400" i="1">
                <a:ea typeface="宋体" panose="02010600030101010101" pitchFamily="2" charset="-122"/>
                <a:cs typeface="宋体" panose="02010600030101010101" pitchFamily="2" charset="-122"/>
              </a:rPr>
              <a:t>a</a:t>
            </a:r>
            <a:r>
              <a:rPr kumimoji="0" lang="en-US" altLang="zh-TW" sz="2400">
                <a:ea typeface="宋体" panose="02010600030101010101" pitchFamily="2" charset="-122"/>
                <a:cs typeface="宋体" panose="02010600030101010101" pitchFamily="2" charset="-122"/>
              </a:rPr>
              <a:t>=0 (out of touch with own feelings)</a:t>
            </a:r>
          </a:p>
          <a:p>
            <a:pPr>
              <a:lnSpc>
                <a:spcPct val="140000"/>
              </a:lnSpc>
            </a:pPr>
            <a:r>
              <a:rPr kumimoji="0" lang="en-US" altLang="zh-TW" sz="2400" i="1">
                <a:ea typeface="宋体" panose="02010600030101010101" pitchFamily="2" charset="-122"/>
                <a:cs typeface="宋体" panose="02010600030101010101" pitchFamily="2" charset="-122"/>
              </a:rPr>
              <a:t>b</a:t>
            </a:r>
            <a:r>
              <a:rPr kumimoji="0" lang="en-US" altLang="zh-TW" sz="2400">
                <a:ea typeface="宋体" panose="02010600030101010101" pitchFamily="2" charset="-122"/>
                <a:cs typeface="宋体" panose="02010600030101010101" pitchFamily="2" charset="-122"/>
              </a:rPr>
              <a:t>=0 (oblivious to other</a:t>
            </a:r>
            <a:r>
              <a:rPr kumimoji="0" lang="en-GB" altLang="zh-TW" sz="2400">
                <a:ea typeface="宋体" panose="02010600030101010101" pitchFamily="2" charset="-122"/>
                <a:cs typeface="宋体" panose="02010600030101010101" pitchFamily="2" charset="-122"/>
              </a:rPr>
              <a:t>’</a:t>
            </a:r>
            <a:r>
              <a:rPr kumimoji="0" lang="en-US" altLang="zh-TW" sz="2400">
                <a:ea typeface="宋体" panose="02010600030101010101" pitchFamily="2" charset="-122"/>
                <a:cs typeface="宋体" panose="02010600030101010101" pitchFamily="2" charset="-122"/>
              </a:rPr>
              <a:t>s feelings)</a:t>
            </a:r>
          </a:p>
          <a:p>
            <a:pPr>
              <a:lnSpc>
                <a:spcPct val="140000"/>
              </a:lnSpc>
            </a:pPr>
            <a:r>
              <a:rPr kumimoji="0" lang="en-US" altLang="zh-TW" sz="2400" i="1">
                <a:ea typeface="宋体" panose="02010600030101010101" pitchFamily="2" charset="-122"/>
                <a:cs typeface="宋体" panose="02010600030101010101" pitchFamily="2" charset="-122"/>
              </a:rPr>
              <a:t>a</a:t>
            </a:r>
            <a:r>
              <a:rPr kumimoji="0" lang="en-US" altLang="zh-TW" sz="2400">
                <a:ea typeface="宋体" panose="02010600030101010101" pitchFamily="2" charset="-122"/>
                <a:cs typeface="宋体" panose="02010600030101010101" pitchFamily="2" charset="-122"/>
              </a:rPr>
              <a:t>&gt;0, </a:t>
            </a:r>
            <a:r>
              <a:rPr kumimoji="0" lang="en-US" altLang="zh-TW" sz="2400" i="1">
                <a:ea typeface="宋体" panose="02010600030101010101" pitchFamily="2" charset="-122"/>
                <a:cs typeface="宋体" panose="02010600030101010101" pitchFamily="2" charset="-122"/>
              </a:rPr>
              <a:t>b</a:t>
            </a:r>
            <a:r>
              <a:rPr kumimoji="0" lang="en-US" altLang="zh-TW" sz="2400">
                <a:ea typeface="宋体" panose="02010600030101010101" pitchFamily="2" charset="-122"/>
                <a:cs typeface="宋体" panose="02010600030101010101" pitchFamily="2" charset="-122"/>
              </a:rPr>
              <a:t>&gt;0 (eager beaver)</a:t>
            </a:r>
          </a:p>
          <a:p>
            <a:pPr>
              <a:lnSpc>
                <a:spcPct val="140000"/>
              </a:lnSpc>
            </a:pPr>
            <a:r>
              <a:rPr kumimoji="0" lang="en-US" altLang="zh-TW" sz="2400" i="1">
                <a:ea typeface="宋体" panose="02010600030101010101" pitchFamily="2" charset="-122"/>
                <a:cs typeface="宋体" panose="02010600030101010101" pitchFamily="2" charset="-122"/>
              </a:rPr>
              <a:t>a</a:t>
            </a:r>
            <a:r>
              <a:rPr kumimoji="0" lang="en-US" altLang="zh-TW" sz="2400">
                <a:ea typeface="宋体" panose="02010600030101010101" pitchFamily="2" charset="-122"/>
                <a:cs typeface="宋体" panose="02010600030101010101" pitchFamily="2" charset="-122"/>
              </a:rPr>
              <a:t>&gt;0, </a:t>
            </a:r>
            <a:r>
              <a:rPr kumimoji="0" lang="en-US" altLang="zh-TW" sz="2400" i="1">
                <a:ea typeface="宋体" panose="02010600030101010101" pitchFamily="2" charset="-122"/>
                <a:cs typeface="宋体" panose="02010600030101010101" pitchFamily="2" charset="-122"/>
              </a:rPr>
              <a:t>b</a:t>
            </a:r>
            <a:r>
              <a:rPr kumimoji="0" lang="en-US" altLang="zh-TW" sz="2400">
                <a:ea typeface="宋体" panose="02010600030101010101" pitchFamily="2" charset="-122"/>
                <a:cs typeface="宋体" panose="02010600030101010101" pitchFamily="2" charset="-122"/>
              </a:rPr>
              <a:t>&lt;0 (narcissistic nerd)</a:t>
            </a:r>
          </a:p>
          <a:p>
            <a:pPr>
              <a:lnSpc>
                <a:spcPct val="140000"/>
              </a:lnSpc>
            </a:pPr>
            <a:r>
              <a:rPr kumimoji="0" lang="en-US" altLang="zh-TW" sz="2400" i="1">
                <a:ea typeface="宋体" panose="02010600030101010101" pitchFamily="2" charset="-122"/>
                <a:cs typeface="宋体" panose="02010600030101010101" pitchFamily="2" charset="-122"/>
              </a:rPr>
              <a:t>a</a:t>
            </a:r>
            <a:r>
              <a:rPr kumimoji="0" lang="en-US" altLang="zh-TW" sz="2400">
                <a:ea typeface="宋体" panose="02010600030101010101" pitchFamily="2" charset="-122"/>
                <a:cs typeface="宋体" panose="02010600030101010101" pitchFamily="2" charset="-122"/>
              </a:rPr>
              <a:t>&lt;0, </a:t>
            </a:r>
            <a:r>
              <a:rPr kumimoji="0" lang="en-US" altLang="zh-TW" sz="2400" i="1">
                <a:ea typeface="宋体" panose="02010600030101010101" pitchFamily="2" charset="-122"/>
                <a:cs typeface="宋体" panose="02010600030101010101" pitchFamily="2" charset="-122"/>
              </a:rPr>
              <a:t>b</a:t>
            </a:r>
            <a:r>
              <a:rPr kumimoji="0" lang="en-US" altLang="zh-TW" sz="2400">
                <a:ea typeface="宋体" panose="02010600030101010101" pitchFamily="2" charset="-122"/>
                <a:cs typeface="宋体" panose="02010600030101010101" pitchFamily="2" charset="-122"/>
              </a:rPr>
              <a:t>&gt;0 (cautious lover)</a:t>
            </a:r>
          </a:p>
          <a:p>
            <a:pPr>
              <a:lnSpc>
                <a:spcPct val="140000"/>
              </a:lnSpc>
            </a:pPr>
            <a:r>
              <a:rPr kumimoji="0" lang="en-US" altLang="zh-TW" sz="2400" i="1">
                <a:ea typeface="宋体" panose="02010600030101010101" pitchFamily="2" charset="-122"/>
                <a:cs typeface="宋体" panose="02010600030101010101" pitchFamily="2" charset="-122"/>
              </a:rPr>
              <a:t>a</a:t>
            </a:r>
            <a:r>
              <a:rPr kumimoji="0" lang="en-US" altLang="zh-TW" sz="2400">
                <a:ea typeface="宋体" panose="02010600030101010101" pitchFamily="2" charset="-122"/>
                <a:cs typeface="宋体" panose="02010600030101010101" pitchFamily="2" charset="-122"/>
              </a:rPr>
              <a:t>&lt;0, </a:t>
            </a:r>
            <a:r>
              <a:rPr kumimoji="0" lang="en-US" altLang="zh-TW" sz="2400" i="1">
                <a:ea typeface="宋体" panose="02010600030101010101" pitchFamily="2" charset="-122"/>
                <a:cs typeface="宋体" panose="02010600030101010101" pitchFamily="2" charset="-122"/>
              </a:rPr>
              <a:t>b</a:t>
            </a:r>
            <a:r>
              <a:rPr kumimoji="0" lang="en-US" altLang="zh-TW" sz="2400">
                <a:ea typeface="宋体" panose="02010600030101010101" pitchFamily="2" charset="-122"/>
                <a:cs typeface="宋体" panose="02010600030101010101" pitchFamily="2" charset="-122"/>
              </a:rPr>
              <a:t>&lt;0 (hermit)</a:t>
            </a:r>
          </a:p>
          <a:p>
            <a:endParaRPr lang="zh-TW" altLang="en-US">
              <a:ea typeface="宋体" panose="02010600030101010101" pitchFamily="2" charset="-122"/>
              <a:cs typeface="宋体" panose="02010600030101010101" pitchFamily="2" charset="-122"/>
            </a:endParaRPr>
          </a:p>
        </p:txBody>
      </p:sp>
      <p:sp>
        <p:nvSpPr>
          <p:cNvPr id="43011" name="日期版面配置區 3">
            <a:extLst>
              <a:ext uri="{FF2B5EF4-FFF2-40B4-BE49-F238E27FC236}">
                <a16:creationId xmlns:a16="http://schemas.microsoft.com/office/drawing/2014/main" id="{57A577EB-3382-43F5-BF73-5A30ACDD706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33562BDC-1F95-4F15-87D1-26BF954F6A95}"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43012" name="投影片編號版面配置區 4">
            <a:extLst>
              <a:ext uri="{FF2B5EF4-FFF2-40B4-BE49-F238E27FC236}">
                <a16:creationId xmlns:a16="http://schemas.microsoft.com/office/drawing/2014/main" id="{7EDD3AEF-807F-4F01-9D06-6C9B2054CA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BE5F3174-E368-4FF8-AA3A-5BB171015DA9}"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32</a:t>
            </a:fld>
            <a:endParaRPr kumimoji="0" lang="en-US" altLang="zh-CN" sz="1200">
              <a:latin typeface="Garamond" panose="02020404030301010803" pitchFamily="18" charset="0"/>
              <a:ea typeface="宋体" panose="02010600030101010101" pitchFamily="2" charset="-122"/>
            </a:endParaRPr>
          </a:p>
        </p:txBody>
      </p:sp>
      <p:sp>
        <p:nvSpPr>
          <p:cNvPr id="43013" name="Rectangle 2">
            <a:extLst>
              <a:ext uri="{FF2B5EF4-FFF2-40B4-BE49-F238E27FC236}">
                <a16:creationId xmlns:a16="http://schemas.microsoft.com/office/drawing/2014/main" id="{0FE21046-1A43-45FA-B082-CAAE9B7C65D9}"/>
              </a:ext>
            </a:extLst>
          </p:cNvPr>
          <p:cNvSpPr>
            <a:spLocks noGrp="1" noChangeArrowheads="1"/>
          </p:cNvSpPr>
          <p:nvPr>
            <p:ph type="title"/>
          </p:nvPr>
        </p:nvSpPr>
        <p:spPr/>
        <p:txBody>
          <a:bodyPr/>
          <a:lstStyle/>
          <a:p>
            <a:pPr eaLnBrk="1" hangingPunct="1"/>
            <a:r>
              <a:rPr kumimoji="0" lang="en-US" altLang="zh-CN" sz="3800">
                <a:latin typeface="Times New Roman" panose="02020603050405020304" pitchFamily="18" charset="0"/>
                <a:ea typeface="宋体" panose="02010600030101010101" pitchFamily="2" charset="-122"/>
                <a:cs typeface="宋体" panose="02010600030101010101" pitchFamily="2" charset="-122"/>
              </a:rPr>
              <a:t>Roman</a:t>
            </a:r>
            <a:r>
              <a:rPr kumimoji="0" lang="en-GB" altLang="zh-CN" sz="3800">
                <a:latin typeface="Times New Roman" panose="02020603050405020304" pitchFamily="18" charset="0"/>
                <a:ea typeface="宋体" panose="02010600030101010101" pitchFamily="2" charset="-122"/>
                <a:cs typeface="宋体" panose="02010600030101010101" pitchFamily="2" charset="-122"/>
              </a:rPr>
              <a:t>tic</a:t>
            </a:r>
            <a:r>
              <a:rPr kumimoji="0" lang="zh-CN" altLang="en-US" sz="3800">
                <a:latin typeface="Times New Roman" panose="02020603050405020304" pitchFamily="18" charset="0"/>
                <a:ea typeface="宋体" panose="02010600030101010101" pitchFamily="2" charset="-122"/>
                <a:cs typeface="宋体" panose="02010600030101010101" pitchFamily="2" charset="-122"/>
              </a:rPr>
              <a:t> </a:t>
            </a:r>
            <a:r>
              <a:rPr kumimoji="0" lang="en-GB" altLang="zh-CN" sz="3800">
                <a:latin typeface="Times New Roman" panose="02020603050405020304" pitchFamily="18" charset="0"/>
                <a:ea typeface="宋体" panose="02010600030101010101" pitchFamily="2" charset="-122"/>
                <a:cs typeface="宋体" panose="02010600030101010101" pitchFamily="2" charset="-122"/>
              </a:rPr>
              <a:t>styles</a:t>
            </a:r>
            <a:endParaRPr kumimoji="0" lang="en-US" altLang="zh-CN" sz="3800">
              <a:latin typeface="Times New Roman" panose="02020603050405020304" pitchFamily="18" charset="0"/>
              <a:ea typeface="宋体" panose="02010600030101010101" pitchFamily="2" charset="-122"/>
              <a:cs typeface="宋体" panose="02010600030101010101" pitchFamily="2" charset="-122"/>
            </a:endParaRPr>
          </a:p>
        </p:txBody>
      </p:sp>
      <p:sp>
        <p:nvSpPr>
          <p:cNvPr id="7" name="Text Box 6">
            <a:extLst>
              <a:ext uri="{FF2B5EF4-FFF2-40B4-BE49-F238E27FC236}">
                <a16:creationId xmlns:a16="http://schemas.microsoft.com/office/drawing/2014/main" id="{D54C927F-E6C6-4DB6-A843-0AB894A8BD8E}"/>
              </a:ext>
            </a:extLst>
          </p:cNvPr>
          <p:cNvSpPr txBox="1">
            <a:spLocks noChangeArrowheads="1"/>
          </p:cNvSpPr>
          <p:nvPr/>
        </p:nvSpPr>
        <p:spPr bwMode="auto">
          <a:xfrm>
            <a:off x="323850" y="5589588"/>
            <a:ext cx="871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0" lang="en-US" altLang="zh-CN" sz="3200">
                <a:solidFill>
                  <a:srgbClr val="0000FF"/>
                </a:solidFill>
                <a:latin typeface="Times New Roman" panose="02020603050405020304" pitchFamily="18" charset="0"/>
                <a:ea typeface="宋体" panose="02010600030101010101" pitchFamily="2" charset="-122"/>
              </a:rPr>
              <a:t>What</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US" altLang="zh-CN" sz="3200">
                <a:solidFill>
                  <a:srgbClr val="0000FF"/>
                </a:solidFill>
                <a:latin typeface="Times New Roman" panose="02020603050405020304" pitchFamily="18" charset="0"/>
                <a:ea typeface="宋体" panose="02010600030101010101" pitchFamily="2" charset="-122"/>
              </a:rPr>
              <a:t>are</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US" altLang="zh-CN" sz="3200">
                <a:solidFill>
                  <a:srgbClr val="0000FF"/>
                </a:solidFill>
                <a:latin typeface="Times New Roman" panose="02020603050405020304" pitchFamily="18" charset="0"/>
                <a:ea typeface="宋体" panose="02010600030101010101" pitchFamily="2" charset="-122"/>
              </a:rPr>
              <a:t>the</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US" altLang="zh-CN" sz="3200">
                <a:solidFill>
                  <a:srgbClr val="0000FF"/>
                </a:solidFill>
                <a:latin typeface="Times New Roman" panose="02020603050405020304" pitchFamily="18" charset="0"/>
                <a:ea typeface="宋体" panose="02010600030101010101" pitchFamily="2" charset="-122"/>
              </a:rPr>
              <a:t>assumptions/limitations</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US" altLang="zh-CN" sz="3200">
                <a:solidFill>
                  <a:srgbClr val="0000FF"/>
                </a:solidFill>
                <a:latin typeface="Times New Roman" panose="02020603050405020304" pitchFamily="18" charset="0"/>
                <a:ea typeface="宋体" panose="02010600030101010101" pitchFamily="2" charset="-122"/>
              </a:rPr>
              <a:t>of</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US" altLang="zh-CN" sz="3200">
                <a:solidFill>
                  <a:srgbClr val="0000FF"/>
                </a:solidFill>
                <a:latin typeface="Times New Roman" panose="02020603050405020304" pitchFamily="18" charset="0"/>
                <a:ea typeface="宋体" panose="02010600030101010101" pitchFamily="2" charset="-122"/>
              </a:rPr>
              <a:t>this</a:t>
            </a:r>
            <a:r>
              <a:rPr kumimoji="0" lang="zh-CN" altLang="en-US" sz="3200">
                <a:solidFill>
                  <a:srgbClr val="0000FF"/>
                </a:solidFill>
                <a:latin typeface="Times New Roman" panose="02020603050405020304" pitchFamily="18" charset="0"/>
                <a:ea typeface="宋体" panose="02010600030101010101" pitchFamily="2" charset="-122"/>
              </a:rPr>
              <a:t> </a:t>
            </a:r>
            <a:r>
              <a:rPr kumimoji="0" lang="en-US" altLang="zh-CN" sz="3200">
                <a:solidFill>
                  <a:srgbClr val="0000FF"/>
                </a:solidFill>
                <a:latin typeface="Times New Roman" panose="02020603050405020304" pitchFamily="18" charset="0"/>
                <a:ea typeface="宋体" panose="02010600030101010101" pitchFamily="2" charset="-122"/>
              </a:rPr>
              <a:t>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內容版面配置區 2">
            <a:extLst>
              <a:ext uri="{FF2B5EF4-FFF2-40B4-BE49-F238E27FC236}">
                <a16:creationId xmlns:a16="http://schemas.microsoft.com/office/drawing/2014/main" id="{5ED2E10C-BAD4-49F2-BC66-8C546498331F}"/>
              </a:ext>
            </a:extLst>
          </p:cNvPr>
          <p:cNvSpPr>
            <a:spLocks noGrp="1" noChangeArrowheads="1"/>
          </p:cNvSpPr>
          <p:nvPr>
            <p:ph idx="1"/>
          </p:nvPr>
        </p:nvSpPr>
        <p:spPr>
          <a:xfrm>
            <a:off x="468313" y="1341438"/>
            <a:ext cx="8229600" cy="4530725"/>
          </a:xfrm>
        </p:spPr>
        <p:txBody>
          <a:bodyPr/>
          <a:lstStyle/>
          <a:p>
            <a:r>
              <a:rPr lang="en-GB" altLang="zh-TW">
                <a:ea typeface="宋体" panose="02010600030101010101" pitchFamily="2" charset="-122"/>
                <a:cs typeface="宋体" panose="02010600030101010101" pitchFamily="2" charset="-122"/>
              </a:rPr>
              <a:t>Consider a carpenter who makes tables and bookcases. He realizes a net unit profit of $25 per table and $30 per bookcase. He has up to 690 board-feet of lumber and 120 hours of labor per week.</a:t>
            </a:r>
          </a:p>
          <a:p>
            <a:r>
              <a:rPr kumimoji="0" lang="en-GB" altLang="zh-TW">
                <a:ea typeface="宋体" panose="02010600030101010101" pitchFamily="2" charset="-122"/>
                <a:cs typeface="宋体" panose="02010600030101010101" pitchFamily="2" charset="-122"/>
              </a:rPr>
              <a:t>Suppose it requires 20 board-feet of lumber and 5 hr to complete a table and 30 board-feet of lumber and 4 hr for a bookcase. </a:t>
            </a:r>
          </a:p>
          <a:p>
            <a:r>
              <a:rPr kumimoji="0" lang="en-GB" altLang="zh-TW">
                <a:solidFill>
                  <a:srgbClr val="3366FF"/>
                </a:solidFill>
                <a:ea typeface="宋体" panose="02010600030101010101" pitchFamily="2" charset="-122"/>
                <a:cs typeface="宋体" panose="02010600030101010101" pitchFamily="2" charset="-122"/>
              </a:rPr>
              <a:t>What’s the weekly production schedule that maximize his profits?</a:t>
            </a:r>
            <a:endParaRPr kumimoji="0" lang="zh-TW" altLang="en-US">
              <a:solidFill>
                <a:srgbClr val="3366FF"/>
              </a:solidFill>
              <a:ea typeface="宋体" panose="02010600030101010101" pitchFamily="2" charset="-122"/>
              <a:cs typeface="宋体" panose="02010600030101010101" pitchFamily="2" charset="-122"/>
            </a:endParaRPr>
          </a:p>
          <a:p>
            <a:endParaRPr lang="zh-TW" altLang="en-US">
              <a:ea typeface="宋体" panose="02010600030101010101" pitchFamily="2" charset="-122"/>
              <a:cs typeface="宋体" panose="02010600030101010101" pitchFamily="2" charset="-122"/>
            </a:endParaRPr>
          </a:p>
        </p:txBody>
      </p:sp>
      <p:sp>
        <p:nvSpPr>
          <p:cNvPr id="44035" name="日期版面配置區 3">
            <a:extLst>
              <a:ext uri="{FF2B5EF4-FFF2-40B4-BE49-F238E27FC236}">
                <a16:creationId xmlns:a16="http://schemas.microsoft.com/office/drawing/2014/main" id="{0905DD00-9590-4EB8-A156-CEC6DD616BC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C1F9F561-9F2A-40DF-ADBB-8E80F2FA788E}"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44036" name="投影片編號版面配置區 4">
            <a:extLst>
              <a:ext uri="{FF2B5EF4-FFF2-40B4-BE49-F238E27FC236}">
                <a16:creationId xmlns:a16="http://schemas.microsoft.com/office/drawing/2014/main" id="{6D6EC70F-85AE-448C-920F-0AE5BCAEE8C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C3440436-526D-4569-9C3C-FC8E43017BAF}"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33</a:t>
            </a:fld>
            <a:endParaRPr kumimoji="0" lang="en-US" altLang="zh-CN" sz="1200">
              <a:latin typeface="Garamond" panose="02020404030301010803" pitchFamily="18" charset="0"/>
              <a:ea typeface="宋体" panose="02010600030101010101" pitchFamily="2" charset="-122"/>
            </a:endParaRPr>
          </a:p>
        </p:txBody>
      </p:sp>
      <p:sp>
        <p:nvSpPr>
          <p:cNvPr id="44037" name="Rectangle 2">
            <a:extLst>
              <a:ext uri="{FF2B5EF4-FFF2-40B4-BE49-F238E27FC236}">
                <a16:creationId xmlns:a16="http://schemas.microsoft.com/office/drawing/2014/main" id="{AD475B79-A1FC-428C-8F06-D35615F5B550}"/>
              </a:ext>
            </a:extLst>
          </p:cNvPr>
          <p:cNvSpPr>
            <a:spLocks noGrp="1" noChangeArrowheads="1"/>
          </p:cNvSpPr>
          <p:nvPr>
            <p:ph type="title"/>
          </p:nvPr>
        </p:nvSpPr>
        <p:spPr/>
        <p:txBody>
          <a:bodyPr/>
          <a:lstStyle/>
          <a:p>
            <a:pPr eaLnBrk="1" hangingPunct="1"/>
            <a:r>
              <a:rPr kumimoji="0" lang="en-US" altLang="zh-CN" sz="3800">
                <a:latin typeface="Times New Roman" panose="02020603050405020304" pitchFamily="18" charset="0"/>
                <a:ea typeface="宋体" panose="02010600030101010101" pitchFamily="2" charset="-122"/>
                <a:cs typeface="宋体" panose="02010600030101010101" pitchFamily="2" charset="-122"/>
              </a:rPr>
              <a:t>Example </a:t>
            </a:r>
            <a:r>
              <a:rPr kumimoji="0" lang="en-GB" altLang="zh-CN" sz="3800">
                <a:latin typeface="Times New Roman" panose="02020603050405020304" pitchFamily="18" charset="0"/>
                <a:ea typeface="宋体" panose="02010600030101010101" pitchFamily="2" charset="-122"/>
                <a:cs typeface="宋体" panose="02010600030101010101" pitchFamily="2" charset="-122"/>
              </a:rPr>
              <a:t>3. Production Schedule (p.243, Chapter 7, Optimization</a:t>
            </a:r>
            <a:r>
              <a:rPr kumimoji="0" lang="en-US" altLang="en-GB" sz="3800">
                <a:latin typeface="Times New Roman" panose="02020603050405020304" pitchFamily="18" charset="0"/>
                <a:ea typeface="宋体" panose="02010600030101010101" pitchFamily="2" charset="-122"/>
                <a:cs typeface="宋体" panose="02010600030101010101" pitchFamily="2" charset="-122"/>
              </a:rPr>
              <a:t>)</a:t>
            </a:r>
            <a:endParaRPr kumimoji="0" lang="en-US" altLang="zh-CN" sz="3800">
              <a:latin typeface="Times New Roman" panose="02020603050405020304" pitchFamily="18" charset="0"/>
              <a:ea typeface="宋体" panose="02010600030101010101" pitchFamily="2" charset="-122"/>
              <a:cs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EC123F-D1A5-4505-9F29-EBCDFC5AA45A}"/>
              </a:ext>
            </a:extLst>
          </p:cNvPr>
          <p:cNvSpPr>
            <a:spLocks noGrp="1"/>
          </p:cNvSpPr>
          <p:nvPr>
            <p:ph type="title"/>
          </p:nvPr>
        </p:nvSpPr>
        <p:spPr/>
        <p:txBody>
          <a:bodyPr/>
          <a:lstStyle/>
          <a:p>
            <a:pPr>
              <a:defRPr/>
            </a:pPr>
            <a:r>
              <a:rPr kumimoji="0" lang="en-US" altLang="zh-CN" sz="4400" dirty="0">
                <a:latin typeface="Times New Roman" charset="0"/>
                <a:ea typeface="宋体" charset="0"/>
              </a:rPr>
              <a:t>Example </a:t>
            </a:r>
            <a:r>
              <a:rPr kumimoji="0" lang="en-GB" altLang="zh-CN" sz="4400" dirty="0">
                <a:latin typeface="Times New Roman" charset="0"/>
                <a:ea typeface="宋体" charset="0"/>
              </a:rPr>
              <a:t>3. Production Schedule</a:t>
            </a:r>
            <a:endParaRPr lang="zh-TW" altLang="en-US" dirty="0">
              <a:ea typeface="+mj-ea"/>
            </a:endParaRPr>
          </a:p>
        </p:txBody>
      </p:sp>
      <p:sp>
        <p:nvSpPr>
          <p:cNvPr id="45059" name="內容版面配置區 2">
            <a:extLst>
              <a:ext uri="{FF2B5EF4-FFF2-40B4-BE49-F238E27FC236}">
                <a16:creationId xmlns:a16="http://schemas.microsoft.com/office/drawing/2014/main" id="{329C9C2E-08FC-41DA-A136-274D469EDDDF}"/>
              </a:ext>
            </a:extLst>
          </p:cNvPr>
          <p:cNvSpPr>
            <a:spLocks noGrp="1" noChangeArrowheads="1"/>
          </p:cNvSpPr>
          <p:nvPr>
            <p:ph idx="1"/>
          </p:nvPr>
        </p:nvSpPr>
        <p:spPr>
          <a:xfrm>
            <a:off x="395288" y="1196975"/>
            <a:ext cx="8229600" cy="4530725"/>
          </a:xfrm>
        </p:spPr>
        <p:txBody>
          <a:bodyPr/>
          <a:lstStyle/>
          <a:p>
            <a:r>
              <a:rPr lang="en-GB" altLang="zh-TW">
                <a:ea typeface="宋体" panose="02010600030101010101" pitchFamily="2" charset="-122"/>
                <a:cs typeface="宋体" panose="02010600030101010101" pitchFamily="2" charset="-122"/>
              </a:rPr>
              <a:t>Consider </a:t>
            </a:r>
            <a:r>
              <a:rPr lang="en-GB" altLang="zh-TW" i="1">
                <a:ea typeface="宋体" panose="02010600030101010101" pitchFamily="2" charset="-122"/>
                <a:cs typeface="宋体" panose="02010600030101010101" pitchFamily="2" charset="-122"/>
              </a:rPr>
              <a:t>x</a:t>
            </a:r>
            <a:r>
              <a:rPr lang="en-GB" altLang="zh-TW">
                <a:ea typeface="宋体" panose="02010600030101010101" pitchFamily="2" charset="-122"/>
                <a:cs typeface="宋体" panose="02010600030101010101" pitchFamily="2" charset="-122"/>
              </a:rPr>
              <a:t> as the number of tables and y as the number of bookcases. The optimization problem is</a:t>
            </a:r>
          </a:p>
          <a:p>
            <a:pPr lvl="1"/>
            <a:r>
              <a:rPr lang="en-GB" altLang="zh-TW">
                <a:cs typeface="宋体" panose="02010600030101010101" pitchFamily="2" charset="-122"/>
              </a:rPr>
              <a:t>Maximize </a:t>
            </a:r>
            <a:r>
              <a:rPr lang="en-GB" altLang="zh-TW" i="1">
                <a:cs typeface="宋体" panose="02010600030101010101" pitchFamily="2" charset="-122"/>
              </a:rPr>
              <a:t>25x + 30y</a:t>
            </a:r>
            <a:r>
              <a:rPr lang="en-GB" altLang="zh-TW">
                <a:cs typeface="宋体" panose="02010600030101010101" pitchFamily="2" charset="-122"/>
              </a:rPr>
              <a:t>  (profit)</a:t>
            </a:r>
          </a:p>
          <a:p>
            <a:pPr lvl="1"/>
            <a:r>
              <a:rPr lang="en-GB" altLang="zh-TW">
                <a:cs typeface="宋体" panose="02010600030101010101" pitchFamily="2" charset="-122"/>
              </a:rPr>
              <a:t>Subject to </a:t>
            </a:r>
          </a:p>
          <a:p>
            <a:pPr lvl="2"/>
            <a:r>
              <a:rPr lang="en-GB" altLang="zh-TW" i="1">
                <a:cs typeface="宋体" panose="02010600030101010101" pitchFamily="2" charset="-122"/>
              </a:rPr>
              <a:t>20x+30y </a:t>
            </a:r>
            <a:r>
              <a:rPr lang="en-GB" altLang="zh-TW" i="1">
                <a:latin typeface="MS Gothic" panose="020B0609070205080204" pitchFamily="49" charset="-128"/>
                <a:ea typeface="MS Gothic" panose="020B0609070205080204" pitchFamily="49" charset="-128"/>
                <a:cs typeface="宋体" panose="02010600030101010101" pitchFamily="2" charset="-122"/>
              </a:rPr>
              <a:t>≤ 690 </a:t>
            </a:r>
            <a:r>
              <a:rPr lang="en-GB" altLang="zh-TW">
                <a:latin typeface="MS Gothic" panose="020B0609070205080204" pitchFamily="49" charset="-128"/>
                <a:ea typeface="MS Gothic" panose="020B0609070205080204" pitchFamily="49" charset="-128"/>
                <a:cs typeface="宋体" panose="02010600030101010101" pitchFamily="2" charset="-122"/>
              </a:rPr>
              <a:t>(lumber)</a:t>
            </a:r>
          </a:p>
          <a:p>
            <a:pPr lvl="2"/>
            <a:r>
              <a:rPr lang="en-GB" altLang="zh-TW" i="1">
                <a:latin typeface="MS Gothic" panose="020B0609070205080204" pitchFamily="49" charset="-128"/>
                <a:ea typeface="MS Gothic" panose="020B0609070205080204" pitchFamily="49" charset="-128"/>
                <a:cs typeface="宋体" panose="02010600030101010101" pitchFamily="2" charset="-122"/>
              </a:rPr>
              <a:t>5x+4y ≤ 120 </a:t>
            </a:r>
            <a:r>
              <a:rPr lang="en-GB" altLang="zh-TW">
                <a:latin typeface="MS Gothic" panose="020B0609070205080204" pitchFamily="49" charset="-128"/>
                <a:ea typeface="MS Gothic" panose="020B0609070205080204" pitchFamily="49" charset="-128"/>
                <a:cs typeface="宋体" panose="02010600030101010101" pitchFamily="2" charset="-122"/>
              </a:rPr>
              <a:t>(labor)</a:t>
            </a:r>
            <a:endParaRPr lang="en-GB" altLang="zh-TW">
              <a:cs typeface="宋体" panose="02010600030101010101" pitchFamily="2" charset="-122"/>
            </a:endParaRPr>
          </a:p>
          <a:p>
            <a:endParaRPr lang="zh-TW" altLang="en-US">
              <a:ea typeface="宋体" panose="02010600030101010101" pitchFamily="2" charset="-122"/>
              <a:cs typeface="宋体" panose="02010600030101010101" pitchFamily="2" charset="-122"/>
            </a:endParaRPr>
          </a:p>
        </p:txBody>
      </p:sp>
      <p:sp>
        <p:nvSpPr>
          <p:cNvPr id="45060" name="日期版面配置區 3">
            <a:extLst>
              <a:ext uri="{FF2B5EF4-FFF2-40B4-BE49-F238E27FC236}">
                <a16:creationId xmlns:a16="http://schemas.microsoft.com/office/drawing/2014/main" id="{979C2977-EB48-41A9-A199-8FEC8BF321E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FCE319F4-84DA-42DB-9AF3-0835A2D55155}"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45061" name="投影片編號版面配置區 4">
            <a:extLst>
              <a:ext uri="{FF2B5EF4-FFF2-40B4-BE49-F238E27FC236}">
                <a16:creationId xmlns:a16="http://schemas.microsoft.com/office/drawing/2014/main" id="{5C41F8F3-DAC1-4890-8773-69782D6A389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5439FD75-9437-4FB9-93A4-7E280EB34359}"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34</a:t>
            </a:fld>
            <a:endParaRPr kumimoji="0" lang="en-US" altLang="zh-CN" sz="1200">
              <a:latin typeface="Garamond" panose="02020404030301010803" pitchFamily="18" charset="0"/>
              <a:ea typeface="宋体" panose="02010600030101010101" pitchFamily="2" charset="-122"/>
            </a:endParaRPr>
          </a:p>
        </p:txBody>
      </p:sp>
      <p:sp>
        <p:nvSpPr>
          <p:cNvPr id="6" name="Text Box 6">
            <a:extLst>
              <a:ext uri="{FF2B5EF4-FFF2-40B4-BE49-F238E27FC236}">
                <a16:creationId xmlns:a16="http://schemas.microsoft.com/office/drawing/2014/main" id="{1D008852-DAD9-4BA9-A95F-C2DC9615F64C}"/>
              </a:ext>
            </a:extLst>
          </p:cNvPr>
          <p:cNvSpPr txBox="1">
            <a:spLocks noChangeArrowheads="1"/>
          </p:cNvSpPr>
          <p:nvPr/>
        </p:nvSpPr>
        <p:spPr bwMode="auto">
          <a:xfrm>
            <a:off x="827088" y="4508500"/>
            <a:ext cx="7488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0" lang="en-GB" altLang="zh-CN" sz="3200">
                <a:solidFill>
                  <a:srgbClr val="0000FF"/>
                </a:solidFill>
                <a:latin typeface="Times New Roman" panose="02020603050405020304" pitchFamily="18" charset="0"/>
                <a:ea typeface="宋体" panose="02010600030101010101" pitchFamily="2" charset="-122"/>
              </a:rPr>
              <a:t>Will the optimal schedule change if the profits or available lumber/labor change?</a:t>
            </a:r>
          </a:p>
          <a:p>
            <a:pPr eaLnBrk="1" hangingPunct="1">
              <a:spcBef>
                <a:spcPct val="50000"/>
              </a:spcBef>
              <a:buClrTx/>
              <a:buSzTx/>
              <a:buFontTx/>
              <a:buNone/>
            </a:pPr>
            <a:r>
              <a:rPr kumimoji="0" lang="en-US" altLang="zh-CN" sz="3200">
                <a:latin typeface="Times New Roman" panose="02020603050405020304" pitchFamily="18" charset="0"/>
                <a:ea typeface="宋体" panose="02010600030101010101" pitchFamily="2" charset="-122"/>
              </a:rPr>
              <a:t>We will come back to these examples later in the course.</a:t>
            </a:r>
            <a:endParaRPr kumimoji="0" lang="en-GB" altLang="zh-CN" sz="32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EBC9F239-943D-4B8E-8686-9108545C614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678D28B2-C9CD-4533-9830-C486A364EE7E}" type="datetime1">
              <a:rPr kumimoji="0" lang="zh-CN" altLang="en-US" sz="1200" smtClean="0">
                <a:latin typeface="Garamond" panose="02020404030301010803" pitchFamily="18" charset="0"/>
                <a:ea typeface="宋体" panose="02010600030101010101" pitchFamily="2" charset="-122"/>
              </a:rPr>
              <a:pPr>
                <a:spcBef>
                  <a:spcPct val="0"/>
                </a:spcBef>
                <a:buClrTx/>
                <a:buSzTx/>
                <a:buFontTx/>
                <a:buNone/>
              </a:pPr>
              <a:t>2021/2/23</a:t>
            </a:fld>
            <a:endParaRPr kumimoji="0" lang="en-US" altLang="zh-CN" sz="1200">
              <a:latin typeface="Garamond" panose="02020404030301010803" pitchFamily="18" charset="0"/>
              <a:ea typeface="宋体" panose="02010600030101010101" pitchFamily="2" charset="-122"/>
            </a:endParaRPr>
          </a:p>
        </p:txBody>
      </p:sp>
      <p:sp>
        <p:nvSpPr>
          <p:cNvPr id="46083" name="Slide Number Placeholder 5">
            <a:extLst>
              <a:ext uri="{FF2B5EF4-FFF2-40B4-BE49-F238E27FC236}">
                <a16:creationId xmlns:a16="http://schemas.microsoft.com/office/drawing/2014/main" id="{B54DF9DC-D8E8-41E1-A23C-470F0D5BE8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A5DA4DC1-BBD2-4C5C-99D2-A04DA5262AD1}"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35</a:t>
            </a:fld>
            <a:endParaRPr kumimoji="0" lang="en-US" altLang="zh-CN" sz="1200">
              <a:latin typeface="Garamond" panose="02020404030301010803" pitchFamily="18" charset="0"/>
              <a:ea typeface="宋体" panose="02010600030101010101" pitchFamily="2" charset="-122"/>
            </a:endParaRPr>
          </a:p>
        </p:txBody>
      </p:sp>
      <p:sp>
        <p:nvSpPr>
          <p:cNvPr id="46084" name="Rectangle 2">
            <a:extLst>
              <a:ext uri="{FF2B5EF4-FFF2-40B4-BE49-F238E27FC236}">
                <a16:creationId xmlns:a16="http://schemas.microsoft.com/office/drawing/2014/main" id="{D48DE8C4-83C4-40BA-ABF4-7EEAA3E619B9}"/>
              </a:ext>
            </a:extLst>
          </p:cNvPr>
          <p:cNvSpPr>
            <a:spLocks noGrp="1" noChangeArrowheads="1"/>
          </p:cNvSpPr>
          <p:nvPr>
            <p:ph type="title"/>
          </p:nvPr>
        </p:nvSpPr>
        <p:spPr/>
        <p:txBody>
          <a:bodyPr/>
          <a:lstStyle/>
          <a:p>
            <a:pPr eaLnBrk="1" hangingPunct="1"/>
            <a:r>
              <a:rPr lang="en-US" altLang="en-US">
                <a:ea typeface="宋体" panose="02010600030101010101" pitchFamily="2" charset="-122"/>
                <a:cs typeface="宋体" panose="02010600030101010101" pitchFamily="2" charset="-122"/>
              </a:rPr>
              <a:t>The art of mathematical modeling</a:t>
            </a:r>
          </a:p>
        </p:txBody>
      </p:sp>
      <p:sp>
        <p:nvSpPr>
          <p:cNvPr id="455685" name="Rectangle 5">
            <a:extLst>
              <a:ext uri="{FF2B5EF4-FFF2-40B4-BE49-F238E27FC236}">
                <a16:creationId xmlns:a16="http://schemas.microsoft.com/office/drawing/2014/main" id="{8847D335-4FE9-453C-AC19-E2B3D17A9967}"/>
              </a:ext>
            </a:extLst>
          </p:cNvPr>
          <p:cNvSpPr>
            <a:spLocks noChangeArrowheads="1"/>
          </p:cNvSpPr>
          <p:nvPr/>
        </p:nvSpPr>
        <p:spPr bwMode="auto">
          <a:xfrm>
            <a:off x="4648200" y="1600200"/>
            <a:ext cx="4038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80000"/>
              </a:lnSpc>
              <a:buFont typeface="Wingdings" panose="05000000000000000000" pitchFamily="2" charset="2"/>
              <a:buNone/>
            </a:pPr>
            <a:r>
              <a:rPr kumimoji="0" lang="en-US" altLang="zh-CN" sz="2200" b="1">
                <a:ea typeface="宋体" panose="02010600030101010101" pitchFamily="2" charset="-122"/>
              </a:rPr>
              <a:t>Model refinement</a:t>
            </a:r>
          </a:p>
          <a:p>
            <a:pPr eaLnBrk="1" hangingPunct="1">
              <a:lnSpc>
                <a:spcPct val="80000"/>
              </a:lnSpc>
              <a:buFontTx/>
              <a:buAutoNum type="arabicPeriod"/>
            </a:pPr>
            <a:r>
              <a:rPr kumimoji="0" lang="en-US" altLang="zh-CN" sz="2200">
                <a:latin typeface="Times New Roman" panose="02020603050405020304" pitchFamily="18" charset="0"/>
                <a:ea typeface="宋体" panose="02010600030101010101" pitchFamily="2" charset="-122"/>
              </a:rPr>
              <a:t>Expand the problem.</a:t>
            </a:r>
          </a:p>
          <a:p>
            <a:pPr eaLnBrk="1" hangingPunct="1">
              <a:lnSpc>
                <a:spcPct val="80000"/>
              </a:lnSpc>
              <a:buFontTx/>
              <a:buAutoNum type="arabicPeriod"/>
            </a:pPr>
            <a:endParaRPr kumimoji="0" lang="en-US" altLang="zh-CN" sz="2200">
              <a:latin typeface="Times New Roman" panose="02020603050405020304" pitchFamily="18" charset="0"/>
              <a:ea typeface="宋体" panose="02010600030101010101" pitchFamily="2" charset="-122"/>
            </a:endParaRPr>
          </a:p>
          <a:p>
            <a:pPr eaLnBrk="1" hangingPunct="1">
              <a:lnSpc>
                <a:spcPct val="80000"/>
              </a:lnSpc>
              <a:buFontTx/>
              <a:buAutoNum type="arabicPeriod"/>
            </a:pPr>
            <a:r>
              <a:rPr kumimoji="0" lang="en-US" altLang="zh-CN" sz="2200">
                <a:latin typeface="Times New Roman" panose="02020603050405020304" pitchFamily="18" charset="0"/>
                <a:ea typeface="宋体" panose="02010600030101010101" pitchFamily="2" charset="-122"/>
              </a:rPr>
              <a:t>Consider additional variables.</a:t>
            </a:r>
          </a:p>
          <a:p>
            <a:pPr eaLnBrk="1" hangingPunct="1">
              <a:lnSpc>
                <a:spcPct val="80000"/>
              </a:lnSpc>
              <a:buFontTx/>
              <a:buAutoNum type="arabicPeriod"/>
            </a:pPr>
            <a:r>
              <a:rPr kumimoji="0" lang="en-US" altLang="zh-CN" sz="2200">
                <a:latin typeface="Times New Roman" panose="02020603050405020304" pitchFamily="18" charset="0"/>
                <a:ea typeface="宋体" panose="02010600030101010101" pitchFamily="2" charset="-122"/>
              </a:rPr>
              <a:t>Consider each variable in detail.</a:t>
            </a:r>
          </a:p>
          <a:p>
            <a:pPr eaLnBrk="1" hangingPunct="1">
              <a:lnSpc>
                <a:spcPct val="80000"/>
              </a:lnSpc>
              <a:buFontTx/>
              <a:buAutoNum type="arabicPeriod"/>
            </a:pPr>
            <a:r>
              <a:rPr kumimoji="0" lang="en-US" altLang="zh-CN" sz="2200">
                <a:latin typeface="Times New Roman" panose="02020603050405020304" pitchFamily="18" charset="0"/>
                <a:ea typeface="宋体" panose="02010600030101010101" pitchFamily="2" charset="-122"/>
              </a:rPr>
              <a:t>Allow variation in the variables.</a:t>
            </a:r>
          </a:p>
          <a:p>
            <a:pPr eaLnBrk="1" hangingPunct="1">
              <a:lnSpc>
                <a:spcPct val="80000"/>
              </a:lnSpc>
              <a:buFontTx/>
              <a:buAutoNum type="arabicPeriod"/>
            </a:pPr>
            <a:r>
              <a:rPr kumimoji="0" lang="en-US" altLang="zh-CN" sz="2200">
                <a:latin typeface="Times New Roman" panose="02020603050405020304" pitchFamily="18" charset="0"/>
                <a:ea typeface="宋体" panose="02010600030101010101" pitchFamily="2" charset="-122"/>
              </a:rPr>
              <a:t>Consider nonlinear relationships. </a:t>
            </a:r>
          </a:p>
          <a:p>
            <a:pPr eaLnBrk="1" hangingPunct="1">
              <a:lnSpc>
                <a:spcPct val="80000"/>
              </a:lnSpc>
              <a:buFontTx/>
              <a:buAutoNum type="arabicPeriod"/>
            </a:pPr>
            <a:r>
              <a:rPr kumimoji="0" lang="en-US" altLang="zh-CN" sz="2200">
                <a:latin typeface="Times New Roman" panose="02020603050405020304" pitchFamily="18" charset="0"/>
                <a:ea typeface="宋体" panose="02010600030101010101" pitchFamily="2" charset="-122"/>
              </a:rPr>
              <a:t>Reduce the number of assumptions.</a:t>
            </a:r>
          </a:p>
        </p:txBody>
      </p:sp>
      <p:sp>
        <p:nvSpPr>
          <p:cNvPr id="46086" name="Rectangle 7">
            <a:extLst>
              <a:ext uri="{FF2B5EF4-FFF2-40B4-BE49-F238E27FC236}">
                <a16:creationId xmlns:a16="http://schemas.microsoft.com/office/drawing/2014/main" id="{8DC9ECD4-C08D-41A7-987B-70322EE11ED4}"/>
              </a:ext>
            </a:extLst>
          </p:cNvPr>
          <p:cNvSpPr>
            <a:spLocks noChangeArrowheads="1"/>
          </p:cNvSpPr>
          <p:nvPr/>
        </p:nvSpPr>
        <p:spPr bwMode="auto">
          <a:xfrm>
            <a:off x="0" y="1557338"/>
            <a:ext cx="450056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914400" indent="-45720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lvl="1" eaLnBrk="1" hangingPunct="1">
              <a:buClr>
                <a:schemeClr val="accent1"/>
              </a:buClr>
              <a:buSzPct val="65000"/>
              <a:buFont typeface="Wingdings" panose="05000000000000000000" pitchFamily="2" charset="2"/>
              <a:buNone/>
            </a:pPr>
            <a:r>
              <a:rPr kumimoji="0" lang="en-US" altLang="zh-CN" sz="2200" b="1"/>
              <a:t>Model simplification</a:t>
            </a:r>
          </a:p>
          <a:p>
            <a:pPr lvl="1" eaLnBrk="1" hangingPunct="1">
              <a:spcBef>
                <a:spcPct val="0"/>
              </a:spcBef>
              <a:buClr>
                <a:schemeClr val="accent1"/>
              </a:buClr>
              <a:buSzTx/>
              <a:buFont typeface="Wingdings" panose="05000000000000000000" pitchFamily="2" charset="2"/>
              <a:buAutoNum type="arabicPeriod"/>
            </a:pPr>
            <a:r>
              <a:rPr kumimoji="0" lang="en-US" altLang="zh-CN" sz="2200">
                <a:solidFill>
                  <a:srgbClr val="000000"/>
                </a:solidFill>
                <a:latin typeface="Times New Roman" panose="02020603050405020304" pitchFamily="18" charset="0"/>
              </a:rPr>
              <a:t>Restrict problem identification.</a:t>
            </a:r>
          </a:p>
          <a:p>
            <a:pPr lvl="1" eaLnBrk="1" hangingPunct="1">
              <a:spcBef>
                <a:spcPct val="0"/>
              </a:spcBef>
              <a:buClr>
                <a:schemeClr val="accent1"/>
              </a:buClr>
              <a:buSzTx/>
              <a:buFont typeface="Wingdings" panose="05000000000000000000" pitchFamily="2" charset="2"/>
              <a:buAutoNum type="arabicPeriod"/>
            </a:pPr>
            <a:r>
              <a:rPr kumimoji="0" lang="en-US" altLang="zh-CN" sz="2200">
                <a:solidFill>
                  <a:srgbClr val="000000"/>
                </a:solidFill>
                <a:latin typeface="Times New Roman" panose="02020603050405020304" pitchFamily="18" charset="0"/>
              </a:rPr>
              <a:t>Neglect variables.</a:t>
            </a:r>
          </a:p>
          <a:p>
            <a:pPr lvl="1" eaLnBrk="1" hangingPunct="1">
              <a:spcBef>
                <a:spcPct val="0"/>
              </a:spcBef>
              <a:buClr>
                <a:schemeClr val="accent1"/>
              </a:buClr>
              <a:buSzPct val="65000"/>
              <a:buFont typeface="Wingdings" panose="05000000000000000000" pitchFamily="2" charset="2"/>
              <a:buAutoNum type="arabicPeriod"/>
            </a:pPr>
            <a:endParaRPr kumimoji="0" lang="en-US" altLang="zh-CN" sz="2200">
              <a:solidFill>
                <a:srgbClr val="000000"/>
              </a:solidFill>
              <a:latin typeface="宋体" panose="02010600030101010101" pitchFamily="2" charset="-122"/>
            </a:endParaRPr>
          </a:p>
          <a:p>
            <a:pPr lvl="1" eaLnBrk="1" hangingPunct="1">
              <a:spcBef>
                <a:spcPct val="0"/>
              </a:spcBef>
              <a:buClr>
                <a:schemeClr val="accent1"/>
              </a:buClr>
              <a:buSzTx/>
              <a:buFont typeface="Wingdings" panose="05000000000000000000" pitchFamily="2" charset="2"/>
              <a:buAutoNum type="arabicPeriod"/>
            </a:pPr>
            <a:r>
              <a:rPr kumimoji="0" lang="en-US" altLang="zh-CN" sz="2200">
                <a:solidFill>
                  <a:srgbClr val="000000"/>
                </a:solidFill>
                <a:latin typeface="Times New Roman" panose="02020603050405020304" pitchFamily="18" charset="0"/>
              </a:rPr>
              <a:t>Conglomerate effects of several variables.</a:t>
            </a:r>
          </a:p>
          <a:p>
            <a:pPr lvl="1" eaLnBrk="1" hangingPunct="1">
              <a:spcBef>
                <a:spcPct val="0"/>
              </a:spcBef>
              <a:buClr>
                <a:schemeClr val="accent1"/>
              </a:buClr>
              <a:buSzTx/>
              <a:buFont typeface="Wingdings" panose="05000000000000000000" pitchFamily="2" charset="2"/>
              <a:buAutoNum type="arabicPeriod"/>
            </a:pPr>
            <a:r>
              <a:rPr kumimoji="0" lang="en-US" altLang="zh-CN" sz="2200">
                <a:solidFill>
                  <a:srgbClr val="000000"/>
                </a:solidFill>
                <a:latin typeface="Times New Roman" panose="02020603050405020304" pitchFamily="18" charset="0"/>
              </a:rPr>
              <a:t>Set some variables to be constant.</a:t>
            </a:r>
          </a:p>
          <a:p>
            <a:pPr lvl="1" eaLnBrk="1" hangingPunct="1">
              <a:spcBef>
                <a:spcPct val="0"/>
              </a:spcBef>
              <a:buClr>
                <a:schemeClr val="accent1"/>
              </a:buClr>
              <a:buSzTx/>
              <a:buFont typeface="Wingdings" panose="05000000000000000000" pitchFamily="2" charset="2"/>
              <a:buAutoNum type="arabicPeriod"/>
            </a:pPr>
            <a:r>
              <a:rPr kumimoji="0" lang="en-US" altLang="zh-CN" sz="2200">
                <a:solidFill>
                  <a:srgbClr val="000000"/>
                </a:solidFill>
                <a:latin typeface="Times New Roman" panose="02020603050405020304" pitchFamily="18" charset="0"/>
              </a:rPr>
              <a:t>Assume simple (linear) relationships.</a:t>
            </a:r>
          </a:p>
          <a:p>
            <a:pPr lvl="1" eaLnBrk="1" hangingPunct="1">
              <a:spcBef>
                <a:spcPct val="0"/>
              </a:spcBef>
              <a:buClr>
                <a:schemeClr val="accent1"/>
              </a:buClr>
              <a:buSzTx/>
              <a:buFont typeface="Wingdings" panose="05000000000000000000" pitchFamily="2" charset="2"/>
              <a:buAutoNum type="arabicPeriod"/>
            </a:pPr>
            <a:r>
              <a:rPr kumimoji="0" lang="en-US" altLang="zh-CN" sz="2200">
                <a:solidFill>
                  <a:srgbClr val="000000"/>
                </a:solidFill>
                <a:latin typeface="Times New Roman" panose="02020603050405020304" pitchFamily="18" charset="0"/>
              </a:rPr>
              <a:t>Incorporate more assumptions.</a:t>
            </a:r>
            <a:endParaRPr kumimoji="0" lang="en-US" alt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5">
                                            <p:txEl>
                                              <p:pRg st="1" end="1"/>
                                            </p:txEl>
                                          </p:spTgt>
                                        </p:tgtEl>
                                        <p:attrNameLst>
                                          <p:attrName>style.visibility</p:attrName>
                                        </p:attrNameLst>
                                      </p:cBhvr>
                                      <p:to>
                                        <p:strVal val="visible"/>
                                      </p:to>
                                    </p:set>
                                    <p:animEffect transition="in" filter="blinds(horizontal)">
                                      <p:cBhvr>
                                        <p:cTn id="7" dur="500"/>
                                        <p:tgtEl>
                                          <p:spTgt spid="45568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5685">
                                            <p:txEl>
                                              <p:pRg st="3" end="3"/>
                                            </p:txEl>
                                          </p:spTgt>
                                        </p:tgtEl>
                                        <p:attrNameLst>
                                          <p:attrName>style.visibility</p:attrName>
                                        </p:attrNameLst>
                                      </p:cBhvr>
                                      <p:to>
                                        <p:strVal val="visible"/>
                                      </p:to>
                                    </p:set>
                                    <p:animEffect transition="in" filter="blinds(horizontal)">
                                      <p:cBhvr>
                                        <p:cTn id="12" dur="500"/>
                                        <p:tgtEl>
                                          <p:spTgt spid="45568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5685">
                                            <p:txEl>
                                              <p:pRg st="4" end="4"/>
                                            </p:txEl>
                                          </p:spTgt>
                                        </p:tgtEl>
                                        <p:attrNameLst>
                                          <p:attrName>style.visibility</p:attrName>
                                        </p:attrNameLst>
                                      </p:cBhvr>
                                      <p:to>
                                        <p:strVal val="visible"/>
                                      </p:to>
                                    </p:set>
                                    <p:animEffect transition="in" filter="blinds(horizontal)">
                                      <p:cBhvr>
                                        <p:cTn id="17" dur="500"/>
                                        <p:tgtEl>
                                          <p:spTgt spid="45568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5685">
                                            <p:txEl>
                                              <p:pRg st="5" end="5"/>
                                            </p:txEl>
                                          </p:spTgt>
                                        </p:tgtEl>
                                        <p:attrNameLst>
                                          <p:attrName>style.visibility</p:attrName>
                                        </p:attrNameLst>
                                      </p:cBhvr>
                                      <p:to>
                                        <p:strVal val="visible"/>
                                      </p:to>
                                    </p:set>
                                    <p:animEffect transition="in" filter="blinds(horizontal)">
                                      <p:cBhvr>
                                        <p:cTn id="22" dur="500"/>
                                        <p:tgtEl>
                                          <p:spTgt spid="45568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5685">
                                            <p:txEl>
                                              <p:pRg st="6" end="6"/>
                                            </p:txEl>
                                          </p:spTgt>
                                        </p:tgtEl>
                                        <p:attrNameLst>
                                          <p:attrName>style.visibility</p:attrName>
                                        </p:attrNameLst>
                                      </p:cBhvr>
                                      <p:to>
                                        <p:strVal val="visible"/>
                                      </p:to>
                                    </p:set>
                                    <p:animEffect transition="in" filter="blinds(horizontal)">
                                      <p:cBhvr>
                                        <p:cTn id="27" dur="500"/>
                                        <p:tgtEl>
                                          <p:spTgt spid="45568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55685">
                                            <p:txEl>
                                              <p:pRg st="7" end="7"/>
                                            </p:txEl>
                                          </p:spTgt>
                                        </p:tgtEl>
                                        <p:attrNameLst>
                                          <p:attrName>style.visibility</p:attrName>
                                        </p:attrNameLst>
                                      </p:cBhvr>
                                      <p:to>
                                        <p:strVal val="visible"/>
                                      </p:to>
                                    </p:set>
                                    <p:animEffect transition="in" filter="blinds(horizontal)">
                                      <p:cBhvr>
                                        <p:cTn id="32" dur="500"/>
                                        <p:tgtEl>
                                          <p:spTgt spid="45568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5ECC310C-8907-4F0A-A0D8-51C38475E39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EAB23E6F-FBEE-47EA-8DB7-572EE88A4BD9}"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8195" name="Slide Number Placeholder 5">
            <a:extLst>
              <a:ext uri="{FF2B5EF4-FFF2-40B4-BE49-F238E27FC236}">
                <a16:creationId xmlns:a16="http://schemas.microsoft.com/office/drawing/2014/main" id="{43E926C6-A0F6-46A4-A875-40560ECC175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B22B4195-EF8B-44AD-AB8A-28CCCDC2A276}"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4</a:t>
            </a:fld>
            <a:endParaRPr kumimoji="0" lang="en-US" altLang="zh-CN" sz="1200">
              <a:latin typeface="Garamond" panose="02020404030301010803" pitchFamily="18" charset="0"/>
              <a:ea typeface="宋体" panose="02010600030101010101" pitchFamily="2" charset="-122"/>
            </a:endParaRPr>
          </a:p>
        </p:txBody>
      </p:sp>
      <p:sp>
        <p:nvSpPr>
          <p:cNvPr id="8196" name="Rectangle 2">
            <a:extLst>
              <a:ext uri="{FF2B5EF4-FFF2-40B4-BE49-F238E27FC236}">
                <a16:creationId xmlns:a16="http://schemas.microsoft.com/office/drawing/2014/main" id="{FA54BB46-724A-429D-9394-B002BA1F1F37}"/>
              </a:ext>
            </a:extLst>
          </p:cNvPr>
          <p:cNvSpPr>
            <a:spLocks noGrp="1" noChangeArrowheads="1"/>
          </p:cNvSpPr>
          <p:nvPr>
            <p:ph type="title"/>
          </p:nvPr>
        </p:nvSpPr>
        <p:spPr/>
        <p:txBody>
          <a:bodyPr/>
          <a:lstStyle/>
          <a:p>
            <a:pPr eaLnBrk="1" hangingPunct="1"/>
            <a:r>
              <a:rPr kumimoji="0" lang="en-US" altLang="en-US">
                <a:ea typeface="宋体" panose="02010600030101010101" pitchFamily="2" charset="-122"/>
                <a:cs typeface="宋体" panose="02010600030101010101" pitchFamily="2" charset="-122"/>
              </a:rPr>
              <a:t>What is Mathematical Modeling?</a:t>
            </a:r>
          </a:p>
        </p:txBody>
      </p:sp>
      <p:sp>
        <p:nvSpPr>
          <p:cNvPr id="8197" name="Rectangle 3">
            <a:extLst>
              <a:ext uri="{FF2B5EF4-FFF2-40B4-BE49-F238E27FC236}">
                <a16:creationId xmlns:a16="http://schemas.microsoft.com/office/drawing/2014/main" id="{1293CF5C-BE3B-40D1-887C-0E3118AD5DFF}"/>
              </a:ext>
            </a:extLst>
          </p:cNvPr>
          <p:cNvSpPr>
            <a:spLocks noGrp="1" noChangeArrowheads="1"/>
          </p:cNvSpPr>
          <p:nvPr>
            <p:ph type="body" idx="1"/>
          </p:nvPr>
        </p:nvSpPr>
        <p:spPr/>
        <p:txBody>
          <a:bodyPr/>
          <a:lstStyle/>
          <a:p>
            <a:pPr eaLnBrk="1" hangingPunct="1">
              <a:buFont typeface="Wingdings" panose="05000000000000000000" pitchFamily="2" charset="2"/>
              <a:buNone/>
            </a:pPr>
            <a:r>
              <a:rPr kumimoji="0" lang="en-US" altLang="en-US">
                <a:ea typeface="宋体" panose="02010600030101010101" pitchFamily="2" charset="-122"/>
                <a:cs typeface="宋体" panose="02010600030101010101" pitchFamily="2" charset="-122"/>
              </a:rPr>
              <a:t>  </a:t>
            </a:r>
          </a:p>
        </p:txBody>
      </p:sp>
      <p:pic>
        <p:nvPicPr>
          <p:cNvPr id="8198" name="Picture 4">
            <a:extLst>
              <a:ext uri="{FF2B5EF4-FFF2-40B4-BE49-F238E27FC236}">
                <a16:creationId xmlns:a16="http://schemas.microsoft.com/office/drawing/2014/main" id="{B869E98D-6B84-4F6D-A1D7-125C9D033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700213"/>
            <a:ext cx="5545138"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5">
            <a:extLst>
              <a:ext uri="{FF2B5EF4-FFF2-40B4-BE49-F238E27FC236}">
                <a16:creationId xmlns:a16="http://schemas.microsoft.com/office/drawing/2014/main" id="{06389C68-7263-4DD3-8847-82496CA07284}"/>
              </a:ext>
            </a:extLst>
          </p:cNvPr>
          <p:cNvSpPr txBox="1">
            <a:spLocks noChangeArrowheads="1"/>
          </p:cNvSpPr>
          <p:nvPr/>
        </p:nvSpPr>
        <p:spPr bwMode="auto">
          <a:xfrm>
            <a:off x="323850" y="2133600"/>
            <a:ext cx="1079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lang="en-US" altLang="zh-CN" sz="1800" b="1">
                <a:latin typeface="Times New Roman" panose="02020603050405020304" pitchFamily="18" charset="0"/>
                <a:ea typeface="宋体" panose="02010600030101010101" pitchFamily="2" charset="-122"/>
              </a:rPr>
              <a:t>Real Problem</a:t>
            </a:r>
          </a:p>
        </p:txBody>
      </p:sp>
      <p:sp>
        <p:nvSpPr>
          <p:cNvPr id="8200" name="Text Box 6">
            <a:extLst>
              <a:ext uri="{FF2B5EF4-FFF2-40B4-BE49-F238E27FC236}">
                <a16:creationId xmlns:a16="http://schemas.microsoft.com/office/drawing/2014/main" id="{EF231E8A-BB20-42E2-9585-3478460778CB}"/>
              </a:ext>
            </a:extLst>
          </p:cNvPr>
          <p:cNvSpPr txBox="1">
            <a:spLocks noChangeArrowheads="1"/>
          </p:cNvSpPr>
          <p:nvPr/>
        </p:nvSpPr>
        <p:spPr bwMode="auto">
          <a:xfrm>
            <a:off x="7164388" y="2133600"/>
            <a:ext cx="16017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lang="en-US" altLang="zh-CN" sz="1800" b="1">
                <a:latin typeface="Times New Roman" panose="02020603050405020304" pitchFamily="18" charset="0"/>
                <a:ea typeface="宋体" panose="02010600030101010101" pitchFamily="2" charset="-122"/>
              </a:rPr>
              <a:t>Mathematical model</a:t>
            </a:r>
          </a:p>
        </p:txBody>
      </p:sp>
      <p:sp>
        <p:nvSpPr>
          <p:cNvPr id="8201" name="Text Box 7">
            <a:extLst>
              <a:ext uri="{FF2B5EF4-FFF2-40B4-BE49-F238E27FC236}">
                <a16:creationId xmlns:a16="http://schemas.microsoft.com/office/drawing/2014/main" id="{F82C59BF-D1DE-4985-B231-24937BADF2BC}"/>
              </a:ext>
            </a:extLst>
          </p:cNvPr>
          <p:cNvSpPr txBox="1">
            <a:spLocks noChangeArrowheads="1"/>
          </p:cNvSpPr>
          <p:nvPr/>
        </p:nvSpPr>
        <p:spPr bwMode="auto">
          <a:xfrm>
            <a:off x="2339975" y="1628775"/>
            <a:ext cx="4141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lang="en-US" altLang="zh-CN" sz="2800" b="1">
                <a:solidFill>
                  <a:srgbClr val="FF0000"/>
                </a:solidFill>
                <a:latin typeface="Times New Roman" panose="02020603050405020304" pitchFamily="18" charset="0"/>
                <a:ea typeface="宋体" panose="02010600030101010101" pitchFamily="2" charset="-122"/>
              </a:rPr>
              <a:t>Mathematical Modeling</a:t>
            </a:r>
            <a:r>
              <a:rPr lang="en-US" altLang="zh-CN" sz="2400">
                <a:latin typeface="Times New Roman" panose="02020603050405020304" pitchFamily="18" charset="0"/>
                <a:ea typeface="宋体" panose="02010600030101010101" pitchFamily="2" charset="-122"/>
              </a:rPr>
              <a:t> </a:t>
            </a:r>
          </a:p>
        </p:txBody>
      </p:sp>
      <p:sp>
        <p:nvSpPr>
          <p:cNvPr id="8202" name="Rectangle 8">
            <a:extLst>
              <a:ext uri="{FF2B5EF4-FFF2-40B4-BE49-F238E27FC236}">
                <a16:creationId xmlns:a16="http://schemas.microsoft.com/office/drawing/2014/main" id="{A447C42E-AF07-4D6B-AC11-ABFACAA76CC4}"/>
              </a:ext>
            </a:extLst>
          </p:cNvPr>
          <p:cNvSpPr>
            <a:spLocks noChangeArrowheads="1"/>
          </p:cNvSpPr>
          <p:nvPr/>
        </p:nvSpPr>
        <p:spPr bwMode="auto">
          <a:xfrm>
            <a:off x="611188" y="3573463"/>
            <a:ext cx="7489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kumimoji="0" lang="en-US" altLang="en-US" sz="2000">
                <a:ea typeface="宋体" panose="02010600030101010101" pitchFamily="2" charset="-122"/>
              </a:rPr>
              <a:t>A </a:t>
            </a:r>
            <a:r>
              <a:rPr kumimoji="0" lang="en-US" altLang="en-US" sz="2000" b="1">
                <a:ea typeface="宋体" panose="02010600030101010101" pitchFamily="2" charset="-122"/>
              </a:rPr>
              <a:t>mathematical model</a:t>
            </a:r>
            <a:r>
              <a:rPr kumimoji="0" lang="en-US" altLang="en-US" sz="2000">
                <a:ea typeface="宋体" panose="02010600030101010101" pitchFamily="2" charset="-122"/>
              </a:rPr>
              <a:t> is a description of a system using </a:t>
            </a:r>
          </a:p>
          <a:p>
            <a:pPr eaLnBrk="1" hangingPunct="1">
              <a:buFont typeface="Wingdings" panose="05000000000000000000" pitchFamily="2" charset="2"/>
              <a:buNone/>
            </a:pPr>
            <a:r>
              <a:rPr kumimoji="0" lang="en-US" altLang="en-US" sz="2000">
                <a:ea typeface="宋体" panose="02010600030101010101" pitchFamily="2" charset="-122"/>
              </a:rPr>
              <a:t>mathematical language.</a:t>
            </a:r>
          </a:p>
        </p:txBody>
      </p:sp>
      <p:sp>
        <p:nvSpPr>
          <p:cNvPr id="8203" name="Rectangle 9">
            <a:extLst>
              <a:ext uri="{FF2B5EF4-FFF2-40B4-BE49-F238E27FC236}">
                <a16:creationId xmlns:a16="http://schemas.microsoft.com/office/drawing/2014/main" id="{3D703C4D-C6DD-48C6-88E2-4704A3208994}"/>
              </a:ext>
            </a:extLst>
          </p:cNvPr>
          <p:cNvSpPr>
            <a:spLocks noChangeArrowheads="1"/>
          </p:cNvSpPr>
          <p:nvPr/>
        </p:nvSpPr>
        <p:spPr bwMode="auto">
          <a:xfrm>
            <a:off x="611188" y="4437063"/>
            <a:ext cx="8064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kumimoji="0" lang="en-US" altLang="en-US" sz="2000">
                <a:ea typeface="宋体" panose="02010600030101010101" pitchFamily="2" charset="-122"/>
              </a:rPr>
              <a:t>The process of developing a mathematical model is termed </a:t>
            </a:r>
          </a:p>
          <a:p>
            <a:pPr eaLnBrk="1" hangingPunct="1">
              <a:buFont typeface="Wingdings" panose="05000000000000000000" pitchFamily="2" charset="2"/>
              <a:buNone/>
            </a:pPr>
            <a:r>
              <a:rPr kumimoji="0" lang="en-US" altLang="en-US" sz="2000" b="1">
                <a:ea typeface="宋体" panose="02010600030101010101" pitchFamily="2" charset="-122"/>
              </a:rPr>
              <a:t>mathematical modeling</a:t>
            </a:r>
            <a:r>
              <a:rPr kumimoji="0" lang="en-US" altLang="en-US" sz="2000">
                <a:ea typeface="宋体" panose="02010600030101010101" pitchFamily="2" charset="-122"/>
              </a:rPr>
              <a:t> (also written </a:t>
            </a:r>
            <a:r>
              <a:rPr kumimoji="0" lang="en-US" altLang="en-US" sz="2000" b="1">
                <a:ea typeface="宋体" panose="02010600030101010101" pitchFamily="2" charset="-122"/>
              </a:rPr>
              <a:t>modeling</a:t>
            </a:r>
            <a:r>
              <a:rPr kumimoji="0" lang="en-US" altLang="en-US" sz="2000">
                <a:ea typeface="宋体" panose="02010600030101010101" pitchFamily="2" charset="-122"/>
              </a:rPr>
              <a:t>).</a:t>
            </a:r>
          </a:p>
        </p:txBody>
      </p:sp>
      <p:sp>
        <p:nvSpPr>
          <p:cNvPr id="8204" name="Rectangle 10">
            <a:extLst>
              <a:ext uri="{FF2B5EF4-FFF2-40B4-BE49-F238E27FC236}">
                <a16:creationId xmlns:a16="http://schemas.microsoft.com/office/drawing/2014/main" id="{F2837A85-A58F-46F0-9701-7428F69E3012}"/>
              </a:ext>
            </a:extLst>
          </p:cNvPr>
          <p:cNvSpPr>
            <a:spLocks noChangeArrowheads="1"/>
          </p:cNvSpPr>
          <p:nvPr/>
        </p:nvSpPr>
        <p:spPr bwMode="auto">
          <a:xfrm>
            <a:off x="611188" y="5300663"/>
            <a:ext cx="8064500" cy="7620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kumimoji="0" lang="en-US" altLang="en-US" sz="2000" b="1">
                <a:ea typeface="宋体" panose="02010600030101010101" pitchFamily="2" charset="-122"/>
              </a:rPr>
              <a:t>Mathematical Modeling</a:t>
            </a:r>
            <a:r>
              <a:rPr kumimoji="0" lang="en-US" altLang="en-US" sz="2000">
                <a:ea typeface="宋体" panose="02010600030101010101" pitchFamily="2" charset="-122"/>
              </a:rPr>
              <a:t> is an area of applied mathematics that uses </a:t>
            </a:r>
          </a:p>
          <a:p>
            <a:pPr eaLnBrk="1" hangingPunct="1">
              <a:buFont typeface="Wingdings" panose="05000000000000000000" pitchFamily="2" charset="2"/>
              <a:buNone/>
            </a:pPr>
            <a:r>
              <a:rPr kumimoji="0" lang="en-US" altLang="en-US" sz="2000">
                <a:ea typeface="宋体" panose="02010600030101010101" pitchFamily="2" charset="-122"/>
              </a:rPr>
              <a:t>mathematical tools for exploring and studying </a:t>
            </a:r>
            <a:r>
              <a:rPr kumimoji="0" lang="en-US" altLang="en-US" sz="2000">
                <a:solidFill>
                  <a:srgbClr val="FF0000"/>
                </a:solidFill>
                <a:ea typeface="宋体" panose="02010600030101010101" pitchFamily="2" charset="-122"/>
              </a:rPr>
              <a:t>"real world" problems</a:t>
            </a:r>
            <a:r>
              <a:rPr kumimoji="0" lang="en-US" altLang="en-US" sz="2000">
                <a:ea typeface="宋体" panose="02010600030101010101" pitchFamily="2" charset="-122"/>
              </a:rPr>
              <a:t>.</a:t>
            </a:r>
          </a:p>
        </p:txBody>
      </p:sp>
      <p:sp>
        <p:nvSpPr>
          <p:cNvPr id="8205" name="Cloud">
            <a:extLst>
              <a:ext uri="{FF2B5EF4-FFF2-40B4-BE49-F238E27FC236}">
                <a16:creationId xmlns:a16="http://schemas.microsoft.com/office/drawing/2014/main" id="{D5CB6DF8-EAD1-4AE9-91A0-0C93075BD58A}"/>
              </a:ext>
            </a:extLst>
          </p:cNvPr>
          <p:cNvSpPr>
            <a:spLocks noChangeAspect="1" noEditPoints="1" noChangeArrowheads="1"/>
          </p:cNvSpPr>
          <p:nvPr/>
        </p:nvSpPr>
        <p:spPr bwMode="auto">
          <a:xfrm>
            <a:off x="0" y="1773238"/>
            <a:ext cx="1619250" cy="13525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chemeClr val="accent2"/>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BE7D"/>
                </a:solidFill>
              </a14:hiddenFill>
            </a:ext>
          </a:extLst>
        </p:spPr>
        <p:txBody>
          <a:bodyPr/>
          <a:lstStyle/>
          <a:p>
            <a:endParaRPr lang="en-HK"/>
          </a:p>
        </p:txBody>
      </p:sp>
      <p:sp>
        <p:nvSpPr>
          <p:cNvPr id="8206" name="Cloud">
            <a:extLst>
              <a:ext uri="{FF2B5EF4-FFF2-40B4-BE49-F238E27FC236}">
                <a16:creationId xmlns:a16="http://schemas.microsoft.com/office/drawing/2014/main" id="{88E40993-A2FC-46D9-83B2-931E25932F92}"/>
              </a:ext>
            </a:extLst>
          </p:cNvPr>
          <p:cNvSpPr>
            <a:spLocks noChangeAspect="1" noEditPoints="1" noChangeArrowheads="1"/>
          </p:cNvSpPr>
          <p:nvPr/>
        </p:nvSpPr>
        <p:spPr bwMode="auto">
          <a:xfrm>
            <a:off x="6948488" y="1700213"/>
            <a:ext cx="1800225" cy="13287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chemeClr val="accent2"/>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BE7D"/>
                </a:solidFill>
              </a14:hiddenFill>
            </a:ext>
          </a:extLst>
        </p:spPr>
        <p:txBody>
          <a:bodyPr/>
          <a:lstStyle/>
          <a:p>
            <a:endParaRPr lang="en-H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a:extLst>
              <a:ext uri="{FF2B5EF4-FFF2-40B4-BE49-F238E27FC236}">
                <a16:creationId xmlns:a16="http://schemas.microsoft.com/office/drawing/2014/main" id="{45A39EF8-531C-484B-A108-48DA782B539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5A23C64E-9B2E-4311-A13A-8AEF7B944BEE}"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9219" name="Slide Number Placeholder 5">
            <a:extLst>
              <a:ext uri="{FF2B5EF4-FFF2-40B4-BE49-F238E27FC236}">
                <a16:creationId xmlns:a16="http://schemas.microsoft.com/office/drawing/2014/main" id="{6ADD85DC-30A5-405E-BE9F-7775B54E919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F0324713-1A35-4FD5-BDDA-A8B9E7AA3A44}"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5</a:t>
            </a:fld>
            <a:endParaRPr kumimoji="0" lang="en-US" altLang="zh-CN" sz="1200">
              <a:latin typeface="Garamond" panose="02020404030301010803" pitchFamily="18" charset="0"/>
              <a:ea typeface="宋体" panose="02010600030101010101" pitchFamily="2" charset="-122"/>
            </a:endParaRPr>
          </a:p>
        </p:txBody>
      </p:sp>
      <p:sp>
        <p:nvSpPr>
          <p:cNvPr id="9220" name="Rectangle 2">
            <a:extLst>
              <a:ext uri="{FF2B5EF4-FFF2-40B4-BE49-F238E27FC236}">
                <a16:creationId xmlns:a16="http://schemas.microsoft.com/office/drawing/2014/main" id="{F949ADDB-F7D1-4174-ADC5-B19E16703731}"/>
              </a:ext>
            </a:extLst>
          </p:cNvPr>
          <p:cNvSpPr>
            <a:spLocks noGrp="1" noChangeArrowheads="1"/>
          </p:cNvSpPr>
          <p:nvPr>
            <p:ph type="title"/>
          </p:nvPr>
        </p:nvSpPr>
        <p:spPr/>
        <p:txBody>
          <a:bodyPr/>
          <a:lstStyle/>
          <a:p>
            <a:pPr eaLnBrk="1" hangingPunct="1"/>
            <a:r>
              <a:rPr kumimoji="0" lang="en-US" altLang="en-US" b="1">
                <a:ea typeface="宋体" panose="02010600030101010101" pitchFamily="2" charset="-122"/>
                <a:cs typeface="宋体" panose="02010600030101010101" pitchFamily="2" charset="-122"/>
              </a:rPr>
              <a:t>Modeling</a:t>
            </a:r>
            <a:r>
              <a:rPr kumimoji="0" lang="en-US" altLang="zh-CN" b="1">
                <a:ea typeface="宋体" panose="02010600030101010101" pitchFamily="2" charset="-122"/>
                <a:cs typeface="宋体" panose="02010600030101010101" pitchFamily="2" charset="-122"/>
              </a:rPr>
              <a:t>: Applications</a:t>
            </a:r>
            <a:endParaRPr kumimoji="0" lang="zh-CN" altLang="en-US" b="1">
              <a:ea typeface="宋体" panose="02010600030101010101" pitchFamily="2" charset="-122"/>
              <a:cs typeface="宋体" panose="02010600030101010101" pitchFamily="2" charset="-122"/>
            </a:endParaRPr>
          </a:p>
        </p:txBody>
      </p:sp>
      <p:sp>
        <p:nvSpPr>
          <p:cNvPr id="9221" name="Rectangle 3">
            <a:extLst>
              <a:ext uri="{FF2B5EF4-FFF2-40B4-BE49-F238E27FC236}">
                <a16:creationId xmlns:a16="http://schemas.microsoft.com/office/drawing/2014/main" id="{8AD7C9D9-2215-43D9-B61A-F50D697DCE8F}"/>
              </a:ext>
            </a:extLst>
          </p:cNvPr>
          <p:cNvSpPr>
            <a:spLocks noGrp="1" noChangeArrowheads="1"/>
          </p:cNvSpPr>
          <p:nvPr>
            <p:ph type="body" idx="1"/>
          </p:nvPr>
        </p:nvSpPr>
        <p:spPr>
          <a:xfrm>
            <a:off x="395288" y="1484313"/>
            <a:ext cx="7924800" cy="4191000"/>
          </a:xfrm>
        </p:spPr>
        <p:txBody>
          <a:bodyPr/>
          <a:lstStyle/>
          <a:p>
            <a:pPr eaLnBrk="1" hangingPunct="1">
              <a:lnSpc>
                <a:spcPct val="90000"/>
              </a:lnSpc>
              <a:buFont typeface="Wingdings" panose="05000000000000000000" pitchFamily="2" charset="2"/>
              <a:buNone/>
            </a:pPr>
            <a:r>
              <a:rPr kumimoji="0" lang="en-US" altLang="en-US">
                <a:ea typeface="宋体" panose="02010600030101010101" pitchFamily="2" charset="-122"/>
                <a:cs typeface="宋体" panose="02010600030101010101" pitchFamily="2" charset="-122"/>
              </a:rPr>
              <a:t>   Has emerged as a powerful, indispensable tool for studying a variety of problems in scientific research, product and process development, and manufacturing. </a:t>
            </a:r>
          </a:p>
          <a:p>
            <a:pPr eaLnBrk="1" hangingPunct="1">
              <a:buFont typeface="Wingdings" panose="05000000000000000000" pitchFamily="2" charset="2"/>
              <a:buNone/>
            </a:pPr>
            <a:r>
              <a:rPr kumimoji="0" lang="en-US" altLang="en-US">
                <a:ea typeface="宋体" panose="02010600030101010101" pitchFamily="2" charset="-122"/>
                <a:cs typeface="宋体" panose="02010600030101010101" pitchFamily="2" charset="-122"/>
              </a:rPr>
              <a:t>  </a:t>
            </a:r>
          </a:p>
        </p:txBody>
      </p:sp>
      <p:sp>
        <p:nvSpPr>
          <p:cNvPr id="9222" name="Rectangle 4">
            <a:extLst>
              <a:ext uri="{FF2B5EF4-FFF2-40B4-BE49-F238E27FC236}">
                <a16:creationId xmlns:a16="http://schemas.microsoft.com/office/drawing/2014/main" id="{E7DD6FA6-794C-40A3-A26F-1CDA876BCC29}"/>
              </a:ext>
            </a:extLst>
          </p:cNvPr>
          <p:cNvSpPr>
            <a:spLocks noChangeArrowheads="1"/>
          </p:cNvSpPr>
          <p:nvPr/>
        </p:nvSpPr>
        <p:spPr bwMode="auto">
          <a:xfrm>
            <a:off x="900113" y="3357563"/>
            <a:ext cx="32766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Char char="•"/>
            </a:pPr>
            <a:r>
              <a:rPr kumimoji="0" lang="en-US" altLang="en-US" sz="2400" b="1">
                <a:latin typeface="Times New Roman" panose="02020603050405020304" pitchFamily="18" charset="0"/>
                <a:ea typeface="宋体" panose="02010600030101010101" pitchFamily="2" charset="-122"/>
              </a:rPr>
              <a:t> </a:t>
            </a:r>
            <a:r>
              <a:rPr kumimoji="0" lang="en-US" altLang="en-US" sz="2800" b="1">
                <a:latin typeface="Times New Roman" panose="02020603050405020304" pitchFamily="18" charset="0"/>
                <a:ea typeface="宋体" panose="02010600030101010101" pitchFamily="2" charset="-122"/>
              </a:rPr>
              <a:t>Seismology </a:t>
            </a:r>
          </a:p>
          <a:p>
            <a:pPr eaLnBrk="1" hangingPunct="1">
              <a:spcBef>
                <a:spcPct val="0"/>
              </a:spcBef>
              <a:buClrTx/>
              <a:buSzTx/>
              <a:buFontTx/>
              <a:buChar char="•"/>
            </a:pPr>
            <a:r>
              <a:rPr kumimoji="0" lang="en-US" altLang="en-US" sz="2800" b="1">
                <a:latin typeface="Times New Roman" panose="02020603050405020304" pitchFamily="18" charset="0"/>
                <a:ea typeface="宋体" panose="02010600030101010101" pitchFamily="2" charset="-122"/>
              </a:rPr>
              <a:t> Climate modeling </a:t>
            </a:r>
          </a:p>
          <a:p>
            <a:pPr eaLnBrk="1" hangingPunct="1">
              <a:spcBef>
                <a:spcPct val="0"/>
              </a:spcBef>
              <a:buClrTx/>
              <a:buSzTx/>
              <a:buFontTx/>
              <a:buChar char="•"/>
            </a:pPr>
            <a:r>
              <a:rPr kumimoji="0" lang="en-US" altLang="en-US" sz="2800" b="1">
                <a:latin typeface="Times New Roman" panose="02020603050405020304" pitchFamily="18" charset="0"/>
                <a:ea typeface="宋体" panose="02010600030101010101" pitchFamily="2" charset="-122"/>
              </a:rPr>
              <a:t> Economics</a:t>
            </a:r>
          </a:p>
          <a:p>
            <a:pPr eaLnBrk="1" hangingPunct="1">
              <a:spcBef>
                <a:spcPct val="0"/>
              </a:spcBef>
              <a:buClrTx/>
              <a:buSzTx/>
              <a:buFontTx/>
              <a:buChar char="•"/>
            </a:pPr>
            <a:r>
              <a:rPr kumimoji="0" lang="en-US" altLang="en-US" sz="2800" b="1">
                <a:latin typeface="Times New Roman" panose="02020603050405020304" pitchFamily="18" charset="0"/>
                <a:ea typeface="宋体" panose="02010600030101010101" pitchFamily="2" charset="-122"/>
              </a:rPr>
              <a:t> Environment</a:t>
            </a:r>
          </a:p>
          <a:p>
            <a:pPr eaLnBrk="1" hangingPunct="1">
              <a:spcBef>
                <a:spcPct val="0"/>
              </a:spcBef>
              <a:buClrTx/>
              <a:buSzTx/>
              <a:buFontTx/>
              <a:buChar char="•"/>
            </a:pPr>
            <a:r>
              <a:rPr kumimoji="0" lang="en-US" altLang="en-US" sz="2800" b="1">
                <a:latin typeface="Times New Roman" panose="02020603050405020304" pitchFamily="18" charset="0"/>
                <a:ea typeface="宋体" panose="02010600030101010101" pitchFamily="2" charset="-122"/>
              </a:rPr>
              <a:t> Material research</a:t>
            </a:r>
          </a:p>
        </p:txBody>
      </p:sp>
      <p:sp>
        <p:nvSpPr>
          <p:cNvPr id="9223" name="Rectangle 5">
            <a:extLst>
              <a:ext uri="{FF2B5EF4-FFF2-40B4-BE49-F238E27FC236}">
                <a16:creationId xmlns:a16="http://schemas.microsoft.com/office/drawing/2014/main" id="{F538ECC9-8398-4B64-83FA-AA01A32E8058}"/>
              </a:ext>
            </a:extLst>
          </p:cNvPr>
          <p:cNvSpPr>
            <a:spLocks noChangeArrowheads="1"/>
          </p:cNvSpPr>
          <p:nvPr/>
        </p:nvSpPr>
        <p:spPr bwMode="auto">
          <a:xfrm>
            <a:off x="4859338" y="3429000"/>
            <a:ext cx="32766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Char char="•"/>
            </a:pPr>
            <a:r>
              <a:rPr kumimoji="0" lang="en-US" altLang="en-US" sz="2400" b="1">
                <a:latin typeface="Times New Roman" panose="02020603050405020304" pitchFamily="18" charset="0"/>
                <a:ea typeface="宋体" panose="02010600030101010101" pitchFamily="2" charset="-122"/>
              </a:rPr>
              <a:t> </a:t>
            </a:r>
            <a:r>
              <a:rPr kumimoji="0" lang="en-US" altLang="en-US" sz="2800" b="1">
                <a:latin typeface="Times New Roman" panose="02020603050405020304" pitchFamily="18" charset="0"/>
                <a:ea typeface="宋体" panose="02010600030101010101" pitchFamily="2" charset="-122"/>
              </a:rPr>
              <a:t>Drug design</a:t>
            </a:r>
          </a:p>
          <a:p>
            <a:pPr eaLnBrk="1" hangingPunct="1">
              <a:spcBef>
                <a:spcPct val="0"/>
              </a:spcBef>
              <a:buClrTx/>
              <a:buSzTx/>
              <a:buFontTx/>
              <a:buChar char="•"/>
            </a:pPr>
            <a:r>
              <a:rPr kumimoji="0" lang="en-US" altLang="en-US" sz="2800" b="1">
                <a:latin typeface="Times New Roman" panose="02020603050405020304" pitchFamily="18" charset="0"/>
                <a:ea typeface="宋体" panose="02010600030101010101" pitchFamily="2" charset="-122"/>
              </a:rPr>
              <a:t> Manufacturing </a:t>
            </a:r>
          </a:p>
          <a:p>
            <a:pPr eaLnBrk="1" hangingPunct="1">
              <a:spcBef>
                <a:spcPct val="0"/>
              </a:spcBef>
              <a:buClrTx/>
              <a:buSzTx/>
              <a:buFontTx/>
              <a:buChar char="•"/>
            </a:pPr>
            <a:r>
              <a:rPr kumimoji="0" lang="en-US" altLang="en-US" sz="2800" b="1">
                <a:latin typeface="Times New Roman" panose="02020603050405020304" pitchFamily="18" charset="0"/>
                <a:ea typeface="宋体" panose="02010600030101010101" pitchFamily="2" charset="-122"/>
              </a:rPr>
              <a:t> Medicine </a:t>
            </a:r>
          </a:p>
          <a:p>
            <a:pPr eaLnBrk="1" hangingPunct="1">
              <a:spcBef>
                <a:spcPct val="0"/>
              </a:spcBef>
              <a:buClrTx/>
              <a:buSzTx/>
              <a:buFontTx/>
              <a:buChar char="•"/>
            </a:pPr>
            <a:r>
              <a:rPr kumimoji="0" lang="en-US" altLang="en-US" sz="2800" b="1">
                <a:latin typeface="Times New Roman" panose="02020603050405020304" pitchFamily="18" charset="0"/>
                <a:ea typeface="宋体" panose="02010600030101010101" pitchFamily="2" charset="-122"/>
              </a:rPr>
              <a:t> Biology</a:t>
            </a:r>
          </a:p>
          <a:p>
            <a:pPr eaLnBrk="1" hangingPunct="1">
              <a:spcBef>
                <a:spcPct val="0"/>
              </a:spcBef>
              <a:buClrTx/>
              <a:buSzTx/>
              <a:buFontTx/>
              <a:buNone/>
            </a:pPr>
            <a:endParaRPr kumimoji="0" lang="en-US" altLang="en-US" sz="2800" b="1">
              <a:latin typeface="Times New Roman" panose="02020603050405020304" pitchFamily="18" charset="0"/>
              <a:ea typeface="宋体" panose="02010600030101010101" pitchFamily="2" charset="-122"/>
            </a:endParaRPr>
          </a:p>
        </p:txBody>
      </p:sp>
      <p:sp>
        <p:nvSpPr>
          <p:cNvPr id="9224" name="Text Box 6">
            <a:extLst>
              <a:ext uri="{FF2B5EF4-FFF2-40B4-BE49-F238E27FC236}">
                <a16:creationId xmlns:a16="http://schemas.microsoft.com/office/drawing/2014/main" id="{23D700E1-D5D2-4E99-B5AB-9B8D50AA5AB7}"/>
              </a:ext>
            </a:extLst>
          </p:cNvPr>
          <p:cNvSpPr txBox="1">
            <a:spLocks noChangeArrowheads="1"/>
          </p:cNvSpPr>
          <p:nvPr/>
        </p:nvSpPr>
        <p:spPr bwMode="auto">
          <a:xfrm>
            <a:off x="3348038" y="5661025"/>
            <a:ext cx="27971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30000"/>
              </a:spcBef>
              <a:buClrTx/>
              <a:buSzTx/>
              <a:buFontTx/>
              <a:buNone/>
            </a:pPr>
            <a:r>
              <a:rPr lang="en-US" altLang="en-US" sz="2800" b="1" i="1">
                <a:latin typeface="Times New Roman" panose="02020603050405020304" pitchFamily="18" charset="0"/>
                <a:ea typeface="宋体" panose="02010600030101010101" pitchFamily="2" charset="-122"/>
              </a:rPr>
              <a:t>Analyze - Predict</a:t>
            </a:r>
            <a:r>
              <a:rPr lang="en-US" altLang="en-US" sz="2400" b="1" i="1">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kumimoji="0" lang="en-US"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a:extLst>
              <a:ext uri="{FF2B5EF4-FFF2-40B4-BE49-F238E27FC236}">
                <a16:creationId xmlns:a16="http://schemas.microsoft.com/office/drawing/2014/main" id="{90C809C9-2202-4FD3-BA31-5B73DF19A59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6F676DE5-2AC6-4BB0-8D37-A9256B06A523}"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11267" name="Slide Number Placeholder 6">
            <a:extLst>
              <a:ext uri="{FF2B5EF4-FFF2-40B4-BE49-F238E27FC236}">
                <a16:creationId xmlns:a16="http://schemas.microsoft.com/office/drawing/2014/main" id="{5E2B6B76-15B1-4FFA-A914-53B3298B4F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9D1F2F99-1C2F-4751-BDA8-5278E1300C9B}"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6</a:t>
            </a:fld>
            <a:endParaRPr kumimoji="0" lang="en-US" altLang="zh-CN" sz="1200">
              <a:latin typeface="Garamond" panose="02020404030301010803" pitchFamily="18" charset="0"/>
              <a:ea typeface="宋体" panose="02010600030101010101" pitchFamily="2" charset="-122"/>
            </a:endParaRPr>
          </a:p>
        </p:txBody>
      </p:sp>
      <p:sp>
        <p:nvSpPr>
          <p:cNvPr id="11268" name="Rectangle 2">
            <a:extLst>
              <a:ext uri="{FF2B5EF4-FFF2-40B4-BE49-F238E27FC236}">
                <a16:creationId xmlns:a16="http://schemas.microsoft.com/office/drawing/2014/main" id="{F1F15532-AB29-47BC-A392-8460669A8D71}"/>
              </a:ext>
            </a:extLst>
          </p:cNvPr>
          <p:cNvSpPr>
            <a:spLocks noGrp="1" noChangeArrowheads="1"/>
          </p:cNvSpPr>
          <p:nvPr>
            <p:ph type="title"/>
          </p:nvPr>
        </p:nvSpPr>
        <p:spPr>
          <a:xfrm>
            <a:off x="468313" y="333375"/>
            <a:ext cx="7502525" cy="758825"/>
          </a:xfrm>
        </p:spPr>
        <p:txBody>
          <a:bodyPr/>
          <a:lstStyle/>
          <a:p>
            <a:pPr eaLnBrk="1" hangingPunct="1"/>
            <a:r>
              <a:rPr kumimoji="0" lang="en-US" altLang="en-US" b="1">
                <a:ea typeface="宋体" panose="02010600030101010101" pitchFamily="2" charset="-122"/>
                <a:cs typeface="宋体" panose="02010600030101010101" pitchFamily="2" charset="-122"/>
              </a:rPr>
              <a:t>Example: Industry</a:t>
            </a:r>
          </a:p>
        </p:txBody>
      </p:sp>
      <p:sp>
        <p:nvSpPr>
          <p:cNvPr id="11269" name="Rectangle 3">
            <a:extLst>
              <a:ext uri="{FF2B5EF4-FFF2-40B4-BE49-F238E27FC236}">
                <a16:creationId xmlns:a16="http://schemas.microsoft.com/office/drawing/2014/main" id="{2B2435B2-61DF-4513-86D5-3377BD112A0F}"/>
              </a:ext>
            </a:extLst>
          </p:cNvPr>
          <p:cNvSpPr>
            <a:spLocks noGrp="1" noChangeArrowheads="1"/>
          </p:cNvSpPr>
          <p:nvPr>
            <p:ph type="body" sz="half" idx="2"/>
          </p:nvPr>
        </p:nvSpPr>
        <p:spPr>
          <a:xfrm>
            <a:off x="395288" y="4437063"/>
            <a:ext cx="8305800" cy="1524000"/>
          </a:xfrm>
        </p:spPr>
        <p:txBody>
          <a:bodyPr/>
          <a:lstStyle/>
          <a:p>
            <a:pPr eaLnBrk="1" hangingPunct="1">
              <a:lnSpc>
                <a:spcPct val="90000"/>
              </a:lnSpc>
            </a:pPr>
            <a:r>
              <a:rPr kumimoji="0" lang="en-US" altLang="en-US" sz="2200">
                <a:solidFill>
                  <a:srgbClr val="000000"/>
                </a:solidFill>
                <a:latin typeface="Geneva" charset="0"/>
                <a:ea typeface="宋体" panose="02010600030101010101" pitchFamily="2" charset="-122"/>
                <a:cs typeface="Times New Roman" panose="02020603050405020304" pitchFamily="18" charset="0"/>
              </a:rPr>
              <a:t>First jetliner to be digitally designed, "pre-assembled" on computer, eliminating need for costly, full-scale mockup.</a:t>
            </a:r>
          </a:p>
          <a:p>
            <a:pPr eaLnBrk="1" hangingPunct="1">
              <a:lnSpc>
                <a:spcPct val="90000"/>
              </a:lnSpc>
            </a:pPr>
            <a:r>
              <a:rPr kumimoji="0" lang="en-US" altLang="en-US" sz="2200">
                <a:solidFill>
                  <a:srgbClr val="000000"/>
                </a:solidFill>
                <a:latin typeface="Geneva" charset="0"/>
                <a:ea typeface="宋体" panose="02010600030101010101" pitchFamily="2" charset="-122"/>
                <a:cs typeface="Times New Roman" panose="02020603050405020304" pitchFamily="18" charset="0"/>
              </a:rPr>
              <a:t>Computational modeling improved the quality of work and reduced changes, errors, and rework</a:t>
            </a:r>
            <a:r>
              <a:rPr kumimoji="0" lang="en-US" altLang="en-US" sz="2600">
                <a:solidFill>
                  <a:srgbClr val="000000"/>
                </a:solidFill>
                <a:latin typeface="Geneva" charset="0"/>
                <a:ea typeface="宋体" panose="02010600030101010101" pitchFamily="2" charset="-122"/>
                <a:cs typeface="Times New Roman" panose="02020603050405020304" pitchFamily="18" charset="0"/>
              </a:rPr>
              <a:t>.</a:t>
            </a:r>
            <a:endParaRPr kumimoji="0" lang="en-US" altLang="en-US" sz="2200" b="1">
              <a:solidFill>
                <a:srgbClr val="000000"/>
              </a:solidFill>
              <a:ea typeface="宋体" panose="02010600030101010101" pitchFamily="2" charset="-122"/>
              <a:cs typeface="Times New Roman" panose="02020603050405020304" pitchFamily="18" charset="0"/>
            </a:endParaRPr>
          </a:p>
        </p:txBody>
      </p:sp>
      <p:graphicFrame>
        <p:nvGraphicFramePr>
          <p:cNvPr id="11270" name="Object 4">
            <a:extLst>
              <a:ext uri="{FF2B5EF4-FFF2-40B4-BE49-F238E27FC236}">
                <a16:creationId xmlns:a16="http://schemas.microsoft.com/office/drawing/2014/main" id="{D18673B7-1DA2-48FE-9B7B-AEA824B0B49C}"/>
              </a:ext>
            </a:extLst>
          </p:cNvPr>
          <p:cNvGraphicFramePr>
            <a:graphicFrameLocks noGrp="1" noChangeAspect="1"/>
          </p:cNvGraphicFramePr>
          <p:nvPr>
            <p:ph sz="half" idx="1"/>
          </p:nvPr>
        </p:nvGraphicFramePr>
        <p:xfrm>
          <a:off x="1619250" y="1557338"/>
          <a:ext cx="5867400" cy="2514600"/>
        </p:xfrm>
        <a:graphic>
          <a:graphicData uri="http://schemas.openxmlformats.org/presentationml/2006/ole">
            <mc:AlternateContent xmlns:mc="http://schemas.openxmlformats.org/markup-compatibility/2006">
              <mc:Choice xmlns:v="urn:schemas-microsoft-com:vml" Requires="v">
                <p:oleObj name="Document" r:id="rId3" imgW="3802380" imgH="1524000" progId="Word.Document.8">
                  <p:embed/>
                </p:oleObj>
              </mc:Choice>
              <mc:Fallback>
                <p:oleObj name="Document" r:id="rId3" imgW="3802380" imgH="15240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557338"/>
                        <a:ext cx="5867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5">
            <a:extLst>
              <a:ext uri="{FF2B5EF4-FFF2-40B4-BE49-F238E27FC236}">
                <a16:creationId xmlns:a16="http://schemas.microsoft.com/office/drawing/2014/main" id="{BBA761E4-E65D-4C66-9533-E1959D94C83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4F2F51A3-67AD-40B3-9E78-BB84149F7001}"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13315" name="Slide Number Placeholder 7">
            <a:extLst>
              <a:ext uri="{FF2B5EF4-FFF2-40B4-BE49-F238E27FC236}">
                <a16:creationId xmlns:a16="http://schemas.microsoft.com/office/drawing/2014/main" id="{6F6E4F81-52EF-4CFF-8392-53C8218B18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51C5CCBF-97A5-4B8B-9F9C-F258D9694AE2}"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7</a:t>
            </a:fld>
            <a:endParaRPr kumimoji="0" lang="en-US" altLang="zh-CN" sz="1200">
              <a:latin typeface="Garamond" panose="02020404030301010803" pitchFamily="18" charset="0"/>
              <a:ea typeface="宋体" panose="02010600030101010101" pitchFamily="2" charset="-122"/>
            </a:endParaRPr>
          </a:p>
        </p:txBody>
      </p:sp>
      <p:sp>
        <p:nvSpPr>
          <p:cNvPr id="13316" name="Rectangle 2">
            <a:extLst>
              <a:ext uri="{FF2B5EF4-FFF2-40B4-BE49-F238E27FC236}">
                <a16:creationId xmlns:a16="http://schemas.microsoft.com/office/drawing/2014/main" id="{D5FA2969-AA09-42D0-B89C-89FA59DCDD1B}"/>
              </a:ext>
            </a:extLst>
          </p:cNvPr>
          <p:cNvSpPr>
            <a:spLocks noGrp="1" noChangeArrowheads="1"/>
          </p:cNvSpPr>
          <p:nvPr>
            <p:ph type="title"/>
          </p:nvPr>
        </p:nvSpPr>
        <p:spPr>
          <a:xfrm>
            <a:off x="395288" y="260350"/>
            <a:ext cx="8229600" cy="911225"/>
          </a:xfrm>
        </p:spPr>
        <p:txBody>
          <a:bodyPr/>
          <a:lstStyle/>
          <a:p>
            <a:pPr eaLnBrk="1" hangingPunct="1"/>
            <a:r>
              <a:rPr kumimoji="0" lang="en-US" altLang="en-US" sz="3200" b="1">
                <a:ea typeface="宋体" panose="02010600030101010101" pitchFamily="2" charset="-122"/>
                <a:cs typeface="宋体" panose="02010600030101010101" pitchFamily="2" charset="-122"/>
              </a:rPr>
              <a:t>Example: Roadmaps of the Human Brain</a:t>
            </a:r>
            <a:endParaRPr kumimoji="0" lang="en-US" altLang="en-US" sz="3200" b="1">
              <a:latin typeface=" arial" charset="-120"/>
              <a:ea typeface="宋体" panose="02010600030101010101" pitchFamily="2" charset="-122"/>
              <a:cs typeface="宋体" panose="02010600030101010101" pitchFamily="2" charset="-122"/>
              <a:sym typeface="Wingdings" panose="05000000000000000000" pitchFamily="2" charset="2"/>
            </a:endParaRPr>
          </a:p>
        </p:txBody>
      </p:sp>
      <p:sp>
        <p:nvSpPr>
          <p:cNvPr id="13317" name="Rectangle 3">
            <a:extLst>
              <a:ext uri="{FF2B5EF4-FFF2-40B4-BE49-F238E27FC236}">
                <a16:creationId xmlns:a16="http://schemas.microsoft.com/office/drawing/2014/main" id="{73C11278-13A6-4466-A2B4-6D88AB52F2DF}"/>
              </a:ext>
            </a:extLst>
          </p:cNvPr>
          <p:cNvSpPr>
            <a:spLocks noGrp="1" noChangeArrowheads="1"/>
          </p:cNvSpPr>
          <p:nvPr>
            <p:ph type="body" sz="half" idx="1"/>
          </p:nvPr>
        </p:nvSpPr>
        <p:spPr>
          <a:xfrm>
            <a:off x="323850" y="1484313"/>
            <a:ext cx="4648200" cy="4572000"/>
          </a:xfrm>
        </p:spPr>
        <p:txBody>
          <a:bodyPr/>
          <a:lstStyle/>
          <a:p>
            <a:pPr eaLnBrk="1" hangingPunct="1"/>
            <a:r>
              <a:rPr kumimoji="0" lang="en-US" altLang="en-US" sz="2200">
                <a:latin typeface=" arial" charset="-120"/>
                <a:ea typeface="宋体" panose="02010600030101010101" pitchFamily="2" charset="-122"/>
                <a:cs typeface="宋体" panose="02010600030101010101" pitchFamily="2" charset="-122"/>
              </a:rPr>
              <a:t>Cortical regions activated as a subject remembers the letters x and r.</a:t>
            </a:r>
          </a:p>
          <a:p>
            <a:pPr eaLnBrk="1" hangingPunct="1"/>
            <a:r>
              <a:rPr kumimoji="0" lang="en-US" altLang="en-US" sz="2200">
                <a:latin typeface=" arial" charset="-120"/>
                <a:ea typeface="宋体" panose="02010600030101010101" pitchFamily="2" charset="-122"/>
                <a:cs typeface="宋体" panose="02010600030101010101" pitchFamily="2" charset="-122"/>
              </a:rPr>
              <a:t>Real-time Magnetic Resonance Imaging (MRI) technology may soon be incorporated into dedicated hardware bundled with MRI scanners allowing the use of MRI in drug evaluation, psychiatry, &amp; neurosurgical planning.</a:t>
            </a:r>
          </a:p>
        </p:txBody>
      </p:sp>
      <p:pic>
        <p:nvPicPr>
          <p:cNvPr id="13318" name="Picture 4" descr="x_eeg1">
            <a:extLst>
              <a:ext uri="{FF2B5EF4-FFF2-40B4-BE49-F238E27FC236}">
                <a16:creationId xmlns:a16="http://schemas.microsoft.com/office/drawing/2014/main" id="{09F5BC09-DD61-4087-B60F-F34689644168}"/>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003800" y="1484313"/>
            <a:ext cx="3630613" cy="201453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9" name="Picture 5" descr="x_eeg2">
            <a:extLst>
              <a:ext uri="{FF2B5EF4-FFF2-40B4-BE49-F238E27FC236}">
                <a16:creationId xmlns:a16="http://schemas.microsoft.com/office/drawing/2014/main" id="{A73B1F25-11A3-4D30-B23F-26FEF28DAA2E}"/>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5003800" y="3933825"/>
            <a:ext cx="3630613" cy="17637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20" name="Text Box 6">
            <a:extLst>
              <a:ext uri="{FF2B5EF4-FFF2-40B4-BE49-F238E27FC236}">
                <a16:creationId xmlns:a16="http://schemas.microsoft.com/office/drawing/2014/main" id="{A88FC0B2-5DFE-4C84-AE22-61AABBAFCB20}"/>
              </a:ext>
            </a:extLst>
          </p:cNvPr>
          <p:cNvSpPr txBox="1">
            <a:spLocks noChangeArrowheads="1"/>
          </p:cNvSpPr>
          <p:nvPr/>
        </p:nvSpPr>
        <p:spPr bwMode="auto">
          <a:xfrm>
            <a:off x="4953000" y="58674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0" lang="en-US" altLang="en-US" sz="200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5">
            <a:extLst>
              <a:ext uri="{FF2B5EF4-FFF2-40B4-BE49-F238E27FC236}">
                <a16:creationId xmlns:a16="http://schemas.microsoft.com/office/drawing/2014/main" id="{992C98D9-1BB5-42A6-901B-000CDE21826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806C3012-BAA4-4341-91EF-AB5B8911999A}"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15363" name="Slide Number Placeholder 7">
            <a:extLst>
              <a:ext uri="{FF2B5EF4-FFF2-40B4-BE49-F238E27FC236}">
                <a16:creationId xmlns:a16="http://schemas.microsoft.com/office/drawing/2014/main" id="{5366DCEB-80D4-44EF-90DF-EE3F5B1E11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202FB905-3587-466C-887B-9814ECB973C3}"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8</a:t>
            </a:fld>
            <a:endParaRPr kumimoji="0" lang="en-US" altLang="zh-CN" sz="1200">
              <a:latin typeface="Garamond" panose="02020404030301010803" pitchFamily="18" charset="0"/>
              <a:ea typeface="宋体" panose="02010600030101010101" pitchFamily="2" charset="-122"/>
            </a:endParaRPr>
          </a:p>
        </p:txBody>
      </p:sp>
      <p:sp>
        <p:nvSpPr>
          <p:cNvPr id="15364" name="Rectangle 2">
            <a:extLst>
              <a:ext uri="{FF2B5EF4-FFF2-40B4-BE49-F238E27FC236}">
                <a16:creationId xmlns:a16="http://schemas.microsoft.com/office/drawing/2014/main" id="{AA9A58AE-3456-406D-AD90-863120E6D7A5}"/>
              </a:ext>
            </a:extLst>
          </p:cNvPr>
          <p:cNvSpPr>
            <a:spLocks noGrp="1" noChangeArrowheads="1"/>
          </p:cNvSpPr>
          <p:nvPr>
            <p:ph type="title"/>
          </p:nvPr>
        </p:nvSpPr>
        <p:spPr/>
        <p:txBody>
          <a:bodyPr/>
          <a:lstStyle/>
          <a:p>
            <a:pPr eaLnBrk="1" hangingPunct="1"/>
            <a:r>
              <a:rPr kumimoji="0" lang="en-US" altLang="en-US" b="1">
                <a:ea typeface="宋体" panose="02010600030101010101" pitchFamily="2" charset="-122"/>
                <a:cs typeface="宋体" panose="02010600030101010101" pitchFamily="2" charset="-122"/>
              </a:rPr>
              <a:t>Example: Climate Modeling</a:t>
            </a:r>
          </a:p>
        </p:txBody>
      </p:sp>
      <p:sp>
        <p:nvSpPr>
          <p:cNvPr id="15365" name="Rectangle 3">
            <a:extLst>
              <a:ext uri="{FF2B5EF4-FFF2-40B4-BE49-F238E27FC236}">
                <a16:creationId xmlns:a16="http://schemas.microsoft.com/office/drawing/2014/main" id="{0E84A50F-DF66-4BAC-B208-F5321F347F0E}"/>
              </a:ext>
            </a:extLst>
          </p:cNvPr>
          <p:cNvSpPr>
            <a:spLocks noGrp="1" noChangeArrowheads="1"/>
          </p:cNvSpPr>
          <p:nvPr>
            <p:ph type="body" sz="half" idx="1"/>
          </p:nvPr>
        </p:nvSpPr>
        <p:spPr>
          <a:xfrm>
            <a:off x="250825" y="1844675"/>
            <a:ext cx="4114800" cy="4419600"/>
          </a:xfrm>
        </p:spPr>
        <p:txBody>
          <a:bodyPr/>
          <a:lstStyle/>
          <a:p>
            <a:pPr eaLnBrk="1" hangingPunct="1"/>
            <a:r>
              <a:rPr kumimoji="0" lang="en-US" altLang="en-US" sz="2600">
                <a:latin typeface=" arial" charset="-120"/>
                <a:ea typeface="宋体" panose="02010600030101010101" pitchFamily="2" charset="-122"/>
                <a:cs typeface="宋体" panose="02010600030101010101" pitchFamily="2" charset="-122"/>
              </a:rPr>
              <a:t>3-D shaded relief representation of a portion of PA using color to show max daily temperatures.</a:t>
            </a:r>
          </a:p>
          <a:p>
            <a:pPr eaLnBrk="1" hangingPunct="1"/>
            <a:r>
              <a:rPr kumimoji="0" lang="en-US" altLang="en-US" sz="2600">
                <a:latin typeface=" arial" charset="-120"/>
                <a:ea typeface="宋体" panose="02010600030101010101" pitchFamily="2" charset="-122"/>
                <a:cs typeface="宋体" panose="02010600030101010101" pitchFamily="2" charset="-122"/>
              </a:rPr>
              <a:t>Displaying multiple data sets at once helps users quickly explore and analyze their data.</a:t>
            </a:r>
          </a:p>
        </p:txBody>
      </p:sp>
      <p:pic>
        <p:nvPicPr>
          <p:cNvPr id="15366" name="Picture 4" descr="x_surface">
            <a:extLst>
              <a:ext uri="{FF2B5EF4-FFF2-40B4-BE49-F238E27FC236}">
                <a16:creationId xmlns:a16="http://schemas.microsoft.com/office/drawing/2014/main" id="{E0AE7F68-51D7-415E-B956-A673BAF24000}"/>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249738" y="1765300"/>
            <a:ext cx="4356100" cy="39544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7" name="Text Box 5">
            <a:extLst>
              <a:ext uri="{FF2B5EF4-FFF2-40B4-BE49-F238E27FC236}">
                <a16:creationId xmlns:a16="http://schemas.microsoft.com/office/drawing/2014/main" id="{0EC65266-3B42-4A51-ABA6-4A44E4AB45A6}"/>
              </a:ext>
            </a:extLst>
          </p:cNvPr>
          <p:cNvSpPr txBox="1">
            <a:spLocks noChangeArrowheads="1"/>
          </p:cNvSpPr>
          <p:nvPr/>
        </p:nvSpPr>
        <p:spPr bwMode="auto">
          <a:xfrm>
            <a:off x="4648200" y="5805488"/>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0" lang="en-US" altLang="en-US" sz="2000">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A1C9A862-4083-4AC0-A349-29F990F8C37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176788D2-689F-4A32-ABBA-6E7DA36A0E45}" type="datetime1">
              <a:rPr kumimoji="0" lang="en-GB" altLang="zh-CN" sz="1200" smtClean="0">
                <a:latin typeface="Garamond" panose="02020404030301010803" pitchFamily="18" charset="0"/>
                <a:ea typeface="宋体" panose="02010600030101010101" pitchFamily="2" charset="-122"/>
              </a:rPr>
              <a:pPr>
                <a:spcBef>
                  <a:spcPct val="0"/>
                </a:spcBef>
                <a:buClrTx/>
                <a:buSzTx/>
                <a:buFontTx/>
                <a:buNone/>
              </a:pPr>
              <a:t>23/02/2021</a:t>
            </a:fld>
            <a:endParaRPr kumimoji="0" lang="en-US" altLang="zh-CN" sz="1200">
              <a:latin typeface="Garamond" panose="02020404030301010803" pitchFamily="18" charset="0"/>
              <a:ea typeface="宋体" panose="02010600030101010101" pitchFamily="2" charset="-122"/>
            </a:endParaRPr>
          </a:p>
        </p:txBody>
      </p:sp>
      <p:sp>
        <p:nvSpPr>
          <p:cNvPr id="17411" name="Slide Number Placeholder 5">
            <a:extLst>
              <a:ext uri="{FF2B5EF4-FFF2-40B4-BE49-F238E27FC236}">
                <a16:creationId xmlns:a16="http://schemas.microsoft.com/office/drawing/2014/main" id="{B1730936-07E3-43EC-B2F3-B112C1B99F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PMingLiU" panose="02020500000000000000" pitchFamily="18" charset="-120"/>
                <a:cs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fld id="{D3D9C1C5-D0DD-4E58-ABED-B3DFD82CB507}" type="slidenum">
              <a:rPr kumimoji="0" lang="en-US" altLang="zh-CN" sz="1200">
                <a:latin typeface="Garamond" panose="02020404030301010803" pitchFamily="18" charset="0"/>
                <a:ea typeface="宋体" panose="02010600030101010101" pitchFamily="2" charset="-122"/>
              </a:rPr>
              <a:pPr>
                <a:spcBef>
                  <a:spcPct val="0"/>
                </a:spcBef>
                <a:buClrTx/>
                <a:buSzTx/>
                <a:buFontTx/>
                <a:buNone/>
              </a:pPr>
              <a:t>9</a:t>
            </a:fld>
            <a:endParaRPr kumimoji="0" lang="en-US" altLang="zh-CN" sz="1200">
              <a:latin typeface="Garamond" panose="02020404030301010803" pitchFamily="18" charset="0"/>
              <a:ea typeface="宋体" panose="02010600030101010101" pitchFamily="2" charset="-122"/>
            </a:endParaRPr>
          </a:p>
        </p:txBody>
      </p:sp>
      <p:sp>
        <p:nvSpPr>
          <p:cNvPr id="17412" name="Rectangle 2">
            <a:extLst>
              <a:ext uri="{FF2B5EF4-FFF2-40B4-BE49-F238E27FC236}">
                <a16:creationId xmlns:a16="http://schemas.microsoft.com/office/drawing/2014/main" id="{DE5EFC30-7F66-479E-9456-D75B2A902C97}"/>
              </a:ext>
            </a:extLst>
          </p:cNvPr>
          <p:cNvSpPr>
            <a:spLocks noGrp="1" noChangeArrowheads="1"/>
          </p:cNvSpPr>
          <p:nvPr>
            <p:ph type="title"/>
          </p:nvPr>
        </p:nvSpPr>
        <p:spPr/>
        <p:txBody>
          <a:bodyPr/>
          <a:lstStyle/>
          <a:p>
            <a:pPr eaLnBrk="1" hangingPunct="1"/>
            <a:r>
              <a:rPr kumimoji="0" lang="en-US" altLang="en-US" sz="3600" b="1">
                <a:ea typeface="宋体" panose="02010600030101010101" pitchFamily="2" charset="-122"/>
                <a:cs typeface="宋体" panose="02010600030101010101" pitchFamily="2" charset="-122"/>
              </a:rPr>
              <a:t>Objective of this course</a:t>
            </a:r>
          </a:p>
        </p:txBody>
      </p:sp>
      <p:sp>
        <p:nvSpPr>
          <p:cNvPr id="17413" name="Rectangle 3">
            <a:extLst>
              <a:ext uri="{FF2B5EF4-FFF2-40B4-BE49-F238E27FC236}">
                <a16:creationId xmlns:a16="http://schemas.microsoft.com/office/drawing/2014/main" id="{30D1E15F-E81A-482D-84C8-55075109652D}"/>
              </a:ext>
            </a:extLst>
          </p:cNvPr>
          <p:cNvSpPr>
            <a:spLocks noGrp="1" noChangeArrowheads="1"/>
          </p:cNvSpPr>
          <p:nvPr>
            <p:ph type="body" idx="1"/>
          </p:nvPr>
        </p:nvSpPr>
        <p:spPr>
          <a:xfrm>
            <a:off x="457200" y="1341438"/>
            <a:ext cx="8229600" cy="4789487"/>
          </a:xfrm>
        </p:spPr>
        <p:txBody>
          <a:bodyPr/>
          <a:lstStyle/>
          <a:p>
            <a:pPr eaLnBrk="1" hangingPunct="1">
              <a:lnSpc>
                <a:spcPct val="80000"/>
              </a:lnSpc>
            </a:pPr>
            <a:r>
              <a:rPr kumimoji="0" lang="en-US" altLang="en-US" sz="2400">
                <a:ea typeface="宋体" panose="02010600030101010101" pitchFamily="2" charset="-122"/>
                <a:cs typeface="宋体" panose="02010600030101010101" pitchFamily="2" charset="-122"/>
              </a:rPr>
              <a:t>In this course, </a:t>
            </a:r>
            <a:r>
              <a:rPr kumimoji="0" lang="en-US" altLang="en-US" sz="2400" i="1">
                <a:ea typeface="宋体" panose="02010600030101010101" pitchFamily="2" charset="-122"/>
                <a:cs typeface="宋体" panose="02010600030101010101" pitchFamily="2" charset="-122"/>
              </a:rPr>
              <a:t>projects</a:t>
            </a:r>
            <a:r>
              <a:rPr kumimoji="0" lang="en-US" altLang="en-US" sz="2400">
                <a:ea typeface="宋体" panose="02010600030101010101" pitchFamily="2" charset="-122"/>
                <a:cs typeface="宋体" panose="02010600030101010101" pitchFamily="2" charset="-122"/>
              </a:rPr>
              <a:t> give students an opportunity to apply the principles of mathematical modeling creatively in various problem scenarios. While each project is related to the mathematical strategies that covered in class activities and lecture, </a:t>
            </a:r>
          </a:p>
          <a:p>
            <a:pPr eaLnBrk="1" hangingPunct="1">
              <a:lnSpc>
                <a:spcPct val="80000"/>
              </a:lnSpc>
            </a:pPr>
            <a:endParaRPr kumimoji="0" lang="en-US" altLang="en-US" sz="2400">
              <a:ea typeface="宋体" panose="02010600030101010101" pitchFamily="2" charset="-122"/>
              <a:cs typeface="宋体" panose="02010600030101010101" pitchFamily="2" charset="-122"/>
            </a:endParaRPr>
          </a:p>
          <a:p>
            <a:pPr eaLnBrk="1" hangingPunct="1">
              <a:lnSpc>
                <a:spcPct val="80000"/>
              </a:lnSpc>
            </a:pPr>
            <a:r>
              <a:rPr kumimoji="0" lang="en-US" altLang="en-US" sz="2400">
                <a:solidFill>
                  <a:srgbClr val="3333CC"/>
                </a:solidFill>
                <a:ea typeface="宋体" panose="02010600030101010101" pitchFamily="2" charset="-122"/>
                <a:cs typeface="宋体" panose="02010600030101010101" pitchFamily="2" charset="-122"/>
              </a:rPr>
              <a:t>Students are expected to </a:t>
            </a:r>
            <a:r>
              <a:rPr kumimoji="0" lang="en-US" altLang="en-US" sz="2400">
                <a:ea typeface="宋体" panose="02010600030101010101" pitchFamily="2" charset="-122"/>
                <a:cs typeface="宋体" panose="02010600030101010101" pitchFamily="2" charset="-122"/>
              </a:rPr>
              <a:t>do some reading beyond the textbook and some library research to gain a solid background understanding of the problem scenario.</a:t>
            </a:r>
          </a:p>
          <a:p>
            <a:pPr eaLnBrk="1" hangingPunct="1">
              <a:lnSpc>
                <a:spcPct val="80000"/>
              </a:lnSpc>
            </a:pPr>
            <a:endParaRPr kumimoji="0" lang="en-US" altLang="en-US" sz="2400">
              <a:ea typeface="宋体" panose="02010600030101010101" pitchFamily="2" charset="-122"/>
              <a:cs typeface="宋体" panose="02010600030101010101" pitchFamily="2" charset="-122"/>
            </a:endParaRPr>
          </a:p>
          <a:p>
            <a:pPr eaLnBrk="1" hangingPunct="1">
              <a:lnSpc>
                <a:spcPct val="80000"/>
              </a:lnSpc>
            </a:pPr>
            <a:r>
              <a:rPr kumimoji="0" lang="en-US" altLang="en-US" sz="2400">
                <a:solidFill>
                  <a:srgbClr val="3333CC"/>
                </a:solidFill>
                <a:ea typeface="宋体" panose="02010600030101010101" pitchFamily="2" charset="-122"/>
                <a:cs typeface="宋体" panose="02010600030101010101" pitchFamily="2" charset="-122"/>
              </a:rPr>
              <a:t>Students are expected to</a:t>
            </a:r>
            <a:r>
              <a:rPr kumimoji="0" lang="en-US" altLang="en-US" sz="2400">
                <a:ea typeface="宋体" panose="02010600030101010101" pitchFamily="2" charset="-122"/>
                <a:cs typeface="宋体" panose="02010600030101010101" pitchFamily="2" charset="-122"/>
              </a:rPr>
              <a:t> use appropriate technology as they study the problem, and to include the results of their investigations in a written report. </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kumimoji="0" lang="en-US"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kumimoji="0" lang="en-US"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0</TotalTime>
  <Words>2679</Words>
  <Application>Microsoft Office PowerPoint</Application>
  <PresentationFormat>On-screen Show (4:3)</PresentationFormat>
  <Paragraphs>326</Paragraphs>
  <Slides>35</Slides>
  <Notes>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9" baseType="lpstr">
      <vt:lpstr> arial</vt:lpstr>
      <vt:lpstr>Geneva</vt:lpstr>
      <vt:lpstr>Monotype Sorts</vt:lpstr>
      <vt:lpstr>MS Gothic</vt:lpstr>
      <vt:lpstr>宋体</vt:lpstr>
      <vt:lpstr>楷体_GB2312</vt:lpstr>
      <vt:lpstr>黑体</vt:lpstr>
      <vt:lpstr>Arial</vt:lpstr>
      <vt:lpstr>Garamond</vt:lpstr>
      <vt:lpstr>Times New Roman</vt:lpstr>
      <vt:lpstr>Verdana</vt:lpstr>
      <vt:lpstr>Wingdings</vt:lpstr>
      <vt:lpstr>Edge</vt:lpstr>
      <vt:lpstr>Document</vt:lpstr>
      <vt:lpstr>Math 4063 Case Studies in Mathematical Modeling</vt:lpstr>
      <vt:lpstr>Text Book</vt:lpstr>
      <vt:lpstr>General information</vt:lpstr>
      <vt:lpstr>What is Mathematical Modeling?</vt:lpstr>
      <vt:lpstr>Modeling: Applications</vt:lpstr>
      <vt:lpstr>Example: Industry</vt:lpstr>
      <vt:lpstr>Example: Roadmaps of the Human Brain</vt:lpstr>
      <vt:lpstr>Example: Climate Modeling</vt:lpstr>
      <vt:lpstr>Objective of this course</vt:lpstr>
      <vt:lpstr>Mathematical Modeling Contest</vt:lpstr>
      <vt:lpstr>Mathematical Modeling Contest</vt:lpstr>
      <vt:lpstr>PowerPoint Presentation</vt:lpstr>
      <vt:lpstr>PowerPoint Presentation</vt:lpstr>
      <vt:lpstr>PowerPoint Presentation</vt:lpstr>
      <vt:lpstr>PowerPoint Presentation</vt:lpstr>
      <vt:lpstr>History of CUMCM (中国大学生数学建模竞赛)</vt:lpstr>
      <vt:lpstr>Statistics for CUMCM national award (2020)</vt:lpstr>
      <vt:lpstr>Statistics for CUMCM Guangdong award (2018)</vt:lpstr>
      <vt:lpstr>PowerPoint Presentation</vt:lpstr>
      <vt:lpstr>PowerPoint Presentation</vt:lpstr>
      <vt:lpstr>PowerPoint Presentation</vt:lpstr>
      <vt:lpstr>PowerPoint Presentation</vt:lpstr>
      <vt:lpstr>PowerPoint Presentation</vt:lpstr>
      <vt:lpstr>What you will learn in the course?</vt:lpstr>
      <vt:lpstr>What you will learn in the course?</vt:lpstr>
      <vt:lpstr>MCM/ICM 2021 Problems</vt:lpstr>
      <vt:lpstr>PowerPoint Presentation</vt:lpstr>
      <vt:lpstr>Example 1. Vehicular Stopping Distance (p.65, Chapter 2)</vt:lpstr>
      <vt:lpstr>PowerPoint Presentation</vt:lpstr>
      <vt:lpstr>PowerPoint Presentation</vt:lpstr>
      <vt:lpstr>Example 2. Love Model (Differential equations)</vt:lpstr>
      <vt:lpstr>Romantic styles</vt:lpstr>
      <vt:lpstr>Example 3. Production Schedule (p.243, Chapter 7, Optimization)</vt:lpstr>
      <vt:lpstr>Example 3. Production Schedule</vt:lpstr>
      <vt:lpstr>The art of mathematical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dc:creator>
  <cp:lastModifiedBy>Jane Wong</cp:lastModifiedBy>
  <cp:revision>444</cp:revision>
  <dcterms:created xsi:type="dcterms:W3CDTF">1601-01-01T00:00:00Z</dcterms:created>
  <dcterms:modified xsi:type="dcterms:W3CDTF">2021-02-23T04:25:26Z</dcterms:modified>
</cp:coreProperties>
</file>