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0" r:id="rId3"/>
    <p:sldId id="295" r:id="rId4"/>
    <p:sldId id="297" r:id="rId5"/>
    <p:sldId id="296" r:id="rId6"/>
    <p:sldId id="299" r:id="rId7"/>
    <p:sldId id="261" r:id="rId8"/>
    <p:sldId id="301" r:id="rId9"/>
    <p:sldId id="302" r:id="rId10"/>
    <p:sldId id="303" r:id="rId11"/>
    <p:sldId id="304" r:id="rId12"/>
    <p:sldId id="294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037"/>
    <a:srgbClr val="32D30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48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06EA-1AFC-4099-B78B-D2E94AB35FF2}" type="datetimeFigureOut">
              <a:rPr lang="ko-KR" altLang="en-US" smtClean="0"/>
              <a:pPr/>
              <a:t>2019-05-18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2C49B-AF01-4B92-9FB6-7CBB49CB34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06EA-1AFC-4099-B78B-D2E94AB35FF2}" type="datetimeFigureOut">
              <a:rPr lang="ko-KR" altLang="en-US" smtClean="0"/>
              <a:pPr/>
              <a:t>2019-05-18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2C49B-AF01-4B92-9FB6-7CBB49CB34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06EA-1AFC-4099-B78B-D2E94AB35FF2}" type="datetimeFigureOut">
              <a:rPr lang="ko-KR" altLang="en-US" smtClean="0"/>
              <a:pPr/>
              <a:t>2019-05-18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2C49B-AF01-4B92-9FB6-7CBB49CB34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06EA-1AFC-4099-B78B-D2E94AB35FF2}" type="datetimeFigureOut">
              <a:rPr lang="ko-KR" altLang="en-US" smtClean="0"/>
              <a:pPr/>
              <a:t>2019-05-18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2C49B-AF01-4B92-9FB6-7CBB49CB34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06EA-1AFC-4099-B78B-D2E94AB35FF2}" type="datetimeFigureOut">
              <a:rPr lang="ko-KR" altLang="en-US" smtClean="0"/>
              <a:pPr/>
              <a:t>2019-05-18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2C49B-AF01-4B92-9FB6-7CBB49CB34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06EA-1AFC-4099-B78B-D2E94AB35FF2}" type="datetimeFigureOut">
              <a:rPr lang="ko-KR" altLang="en-US" smtClean="0"/>
              <a:pPr/>
              <a:t>2019-05-18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2C49B-AF01-4B92-9FB6-7CBB49CB34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06EA-1AFC-4099-B78B-D2E94AB35FF2}" type="datetimeFigureOut">
              <a:rPr lang="ko-KR" altLang="en-US" smtClean="0"/>
              <a:pPr/>
              <a:t>2019-05-18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2C49B-AF01-4B92-9FB6-7CBB49CB34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06EA-1AFC-4099-B78B-D2E94AB35FF2}" type="datetimeFigureOut">
              <a:rPr lang="ko-KR" altLang="en-US" smtClean="0"/>
              <a:pPr/>
              <a:t>2019-05-18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2C49B-AF01-4B92-9FB6-7CBB49CB34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06EA-1AFC-4099-B78B-D2E94AB35FF2}" type="datetimeFigureOut">
              <a:rPr lang="ko-KR" altLang="en-US" smtClean="0"/>
              <a:pPr/>
              <a:t>2019-05-18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2C49B-AF01-4B92-9FB6-7CBB49CB34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06EA-1AFC-4099-B78B-D2E94AB35FF2}" type="datetimeFigureOut">
              <a:rPr lang="ko-KR" altLang="en-US" smtClean="0"/>
              <a:pPr/>
              <a:t>2019-05-18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2C49B-AF01-4B92-9FB6-7CBB49CB34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06EA-1AFC-4099-B78B-D2E94AB35FF2}" type="datetimeFigureOut">
              <a:rPr lang="ko-KR" altLang="en-US" smtClean="0"/>
              <a:pPr/>
              <a:t>2019-05-18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2C49B-AF01-4B92-9FB6-7CBB49CB34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B06EA-1AFC-4099-B78B-D2E94AB35FF2}" type="datetimeFigureOut">
              <a:rPr lang="ko-KR" altLang="en-US" smtClean="0"/>
              <a:pPr/>
              <a:t>2019-05-18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2C49B-AF01-4B92-9FB6-7CBB49CB34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b="1" dirty="0" smtClean="0"/>
              <a:t>화면구</a:t>
            </a:r>
            <a:r>
              <a:rPr lang="ko-KR" altLang="en-US" sz="4800" b="1" dirty="0"/>
              <a:t>성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Project : CAFETORI</a:t>
            </a:r>
          </a:p>
          <a:p>
            <a:r>
              <a:rPr lang="en-US" altLang="ko-KR" dirty="0" smtClean="0"/>
              <a:t>Author: CMN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571480"/>
            <a:ext cx="9144000" cy="5572164"/>
          </a:xfrm>
          <a:prstGeom prst="rect">
            <a:avLst/>
          </a:prstGeom>
          <a:solidFill>
            <a:srgbClr val="32D308">
              <a:alpha val="20000"/>
            </a:srgbClr>
          </a:solidFill>
          <a:ln>
            <a:solidFill>
              <a:srgbClr val="32D3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786182" y="2928934"/>
            <a:ext cx="15696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 smtClean="0">
                <a:solidFill>
                  <a:srgbClr val="2D3037"/>
                </a:solidFill>
              </a:rPr>
              <a:t>통계</a:t>
            </a:r>
            <a:endParaRPr lang="ko-KR" altLang="en-US" sz="5400" b="1" dirty="0">
              <a:solidFill>
                <a:srgbClr val="2D303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571480"/>
            <a:ext cx="9144000" cy="5572164"/>
          </a:xfrm>
          <a:prstGeom prst="rect">
            <a:avLst/>
          </a:prstGeom>
          <a:solidFill>
            <a:srgbClr val="32D308">
              <a:alpha val="20000"/>
            </a:srgbClr>
          </a:solidFill>
          <a:ln>
            <a:solidFill>
              <a:srgbClr val="32D3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758316" y="2967335"/>
            <a:ext cx="16273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rgbClr val="2D3037"/>
                </a:solidFill>
              </a:rPr>
              <a:t>END</a:t>
            </a:r>
            <a:endParaRPr lang="ko-KR" altLang="en-US" sz="5400" b="1" dirty="0">
              <a:solidFill>
                <a:srgbClr val="2D303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571480"/>
            <a:ext cx="9144000" cy="5572164"/>
          </a:xfrm>
          <a:prstGeom prst="rect">
            <a:avLst/>
          </a:prstGeom>
          <a:solidFill>
            <a:srgbClr val="32D308">
              <a:alpha val="20000"/>
            </a:srgbClr>
          </a:solidFill>
          <a:ln>
            <a:solidFill>
              <a:srgbClr val="32D3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571736" y="2928934"/>
            <a:ext cx="38282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 err="1" smtClean="0">
                <a:solidFill>
                  <a:srgbClr val="2D3037"/>
                </a:solidFill>
              </a:rPr>
              <a:t>스팸</a:t>
            </a:r>
            <a:r>
              <a:rPr lang="en-US" altLang="ko-KR" sz="5400" b="1" dirty="0" smtClean="0">
                <a:solidFill>
                  <a:srgbClr val="2D3037"/>
                </a:solidFill>
              </a:rPr>
              <a:t>·</a:t>
            </a:r>
            <a:r>
              <a:rPr lang="ko-KR" altLang="en-US" sz="5400" b="1" dirty="0" err="1" smtClean="0">
                <a:solidFill>
                  <a:srgbClr val="2D3037"/>
                </a:solidFill>
              </a:rPr>
              <a:t>삭제글</a:t>
            </a:r>
            <a:endParaRPr lang="ko-KR" altLang="en-US" sz="5400" b="1" dirty="0">
              <a:solidFill>
                <a:srgbClr val="2D303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7595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38" y="38100"/>
            <a:ext cx="4429125" cy="678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7595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98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571480"/>
            <a:ext cx="9144000" cy="5572164"/>
          </a:xfrm>
          <a:prstGeom prst="rect">
            <a:avLst/>
          </a:prstGeom>
          <a:solidFill>
            <a:srgbClr val="32D308">
              <a:alpha val="20000"/>
            </a:srgbClr>
          </a:solidFill>
          <a:ln>
            <a:solidFill>
              <a:srgbClr val="32D3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643306" y="2928934"/>
            <a:ext cx="22621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 smtClean="0">
                <a:solidFill>
                  <a:srgbClr val="2D3037"/>
                </a:solidFill>
              </a:rPr>
              <a:t>꾸미기</a:t>
            </a:r>
            <a:endParaRPr lang="ko-KR" altLang="en-US" sz="5400" b="1" dirty="0">
              <a:solidFill>
                <a:srgbClr val="2D303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21458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3183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13</Words>
  <Application>Microsoft Office PowerPoint</Application>
  <PresentationFormat>화면 슬라이드 쇼(4:3)</PresentationFormat>
  <Paragraphs>7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화면구성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화면구성</dc:title>
  <dc:creator>KCM</dc:creator>
  <cp:lastModifiedBy>Windows User</cp:lastModifiedBy>
  <cp:revision>19</cp:revision>
  <dcterms:created xsi:type="dcterms:W3CDTF">2019-05-14T12:28:43Z</dcterms:created>
  <dcterms:modified xsi:type="dcterms:W3CDTF">2019-05-18T08:12:59Z</dcterms:modified>
</cp:coreProperties>
</file>