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87" r:id="rId6"/>
    <p:sldId id="288" r:id="rId7"/>
    <p:sldId id="259" r:id="rId8"/>
    <p:sldId id="289" r:id="rId9"/>
    <p:sldId id="260" r:id="rId10"/>
    <p:sldId id="262" r:id="rId11"/>
    <p:sldId id="263" r:id="rId12"/>
    <p:sldId id="264" r:id="rId13"/>
    <p:sldId id="265" r:id="rId14"/>
    <p:sldId id="266" r:id="rId15"/>
    <p:sldId id="290" r:id="rId16"/>
    <p:sldId id="267" r:id="rId17"/>
    <p:sldId id="268" r:id="rId18"/>
    <p:sldId id="269" r:id="rId19"/>
    <p:sldId id="270" r:id="rId20"/>
    <p:sldId id="271" r:id="rId21"/>
    <p:sldId id="29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2" r:id="rId30"/>
    <p:sldId id="279" r:id="rId31"/>
    <p:sldId id="280" r:id="rId32"/>
    <p:sldId id="293" r:id="rId33"/>
    <p:sldId id="281" r:id="rId34"/>
    <p:sldId id="282" r:id="rId35"/>
    <p:sldId id="284" r:id="rId36"/>
    <p:sldId id="285" r:id="rId37"/>
    <p:sldId id="286" r:id="rId38"/>
    <p:sldId id="294" r:id="rId39"/>
    <p:sldId id="29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7"/>
    <a:srgbClr val="32D3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30" d="100"/>
          <a:sy n="130" d="100"/>
        </p:scale>
        <p:origin x="-88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06EA-1AFC-4099-B78B-D2E94AB35FF2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C49B-AF01-4B92-9FB6-7CBB49CB3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화면구</a:t>
            </a:r>
            <a:r>
              <a:rPr lang="ko-KR" altLang="en-US" sz="4800" b="1" dirty="0"/>
              <a:t>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Project : CAFETORI</a:t>
            </a:r>
          </a:p>
          <a:p>
            <a:r>
              <a:rPr lang="en-US" altLang="ko-KR" dirty="0" smtClean="0"/>
              <a:t>Author</a:t>
            </a:r>
            <a:r>
              <a:rPr lang="en-US" altLang="ko-KR" dirty="0" smtClean="0"/>
              <a:t>: KCM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28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4103" y="2967335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멤버</a:t>
            </a:r>
            <a:r>
              <a:rPr lang="en-US" altLang="ko-KR" sz="5400" b="1" dirty="0" smtClean="0">
                <a:solidFill>
                  <a:srgbClr val="2D3037"/>
                </a:solidFill>
              </a:rPr>
              <a:t>·</a:t>
            </a:r>
            <a:r>
              <a:rPr lang="ko-KR" altLang="en-US" sz="5400" b="1" dirty="0" err="1" smtClean="0">
                <a:solidFill>
                  <a:srgbClr val="2D3037"/>
                </a:solidFill>
              </a:rPr>
              <a:t>스탭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9454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3999" cy="531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9093" y="2967335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카페 홈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4103" y="2967335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가입</a:t>
            </a:r>
            <a:r>
              <a:rPr lang="en-US" altLang="ko-KR" sz="5400" b="1" dirty="0" smtClean="0">
                <a:solidFill>
                  <a:srgbClr val="2D3037"/>
                </a:solidFill>
              </a:rPr>
              <a:t>·</a:t>
            </a:r>
            <a:r>
              <a:rPr lang="ko-KR" altLang="en-US" sz="5400" b="1" dirty="0" smtClean="0">
                <a:solidFill>
                  <a:srgbClr val="2D3037"/>
                </a:solidFill>
              </a:rPr>
              <a:t>등급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84337"/>
            <a:ext cx="9144000" cy="6459373"/>
            <a:chOff x="-1143040" y="-1785974"/>
            <a:chExt cx="17697450" cy="1250157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143040" y="-1785974"/>
              <a:ext cx="17697450" cy="1028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/>
            <a:srcRect t="43750"/>
            <a:stretch>
              <a:fillRect/>
            </a:stretch>
          </p:blipFill>
          <p:spPr bwMode="auto">
            <a:xfrm>
              <a:off x="-1143040" y="4929198"/>
              <a:ext cx="17697450" cy="5786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7170" y="2967335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메뉴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94545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04103" y="2967335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글</a:t>
            </a:r>
            <a:r>
              <a:rPr lang="en-US" altLang="ko-KR" sz="5400" b="1" dirty="0" smtClean="0">
                <a:solidFill>
                  <a:srgbClr val="2D3037"/>
                </a:solidFill>
              </a:rPr>
              <a:t>·</a:t>
            </a:r>
            <a:r>
              <a:rPr lang="ko-KR" altLang="en-US" sz="5400" b="1" dirty="0" err="1" smtClean="0">
                <a:solidFill>
                  <a:srgbClr val="2D3037"/>
                </a:solidFill>
              </a:rPr>
              <a:t>글양식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3999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28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58316" y="296733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2D3037"/>
                </a:solidFill>
              </a:rPr>
              <a:t>END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48424" y="2967335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여기서부터</a:t>
            </a:r>
            <a:r>
              <a:rPr lang="en-US" altLang="ko-KR" sz="5400" b="1" dirty="0" smtClean="0">
                <a:solidFill>
                  <a:srgbClr val="2D3037"/>
                </a:solidFill>
              </a:rPr>
              <a:t/>
            </a:r>
            <a:br>
              <a:rPr lang="en-US" altLang="ko-KR" sz="5400" b="1" dirty="0" smtClean="0">
                <a:solidFill>
                  <a:srgbClr val="2D3037"/>
                </a:solidFill>
              </a:rPr>
            </a:br>
            <a:r>
              <a:rPr lang="ko-KR" altLang="en-US" sz="5400" b="1" dirty="0" err="1" smtClean="0">
                <a:solidFill>
                  <a:srgbClr val="2D3037"/>
                </a:solidFill>
              </a:rPr>
              <a:t>스팸삭제글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2845" y="2967335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카페 관리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9093" y="2967335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관리 홈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71480"/>
            <a:ext cx="9144000" cy="5572164"/>
          </a:xfrm>
          <a:prstGeom prst="rect">
            <a:avLst/>
          </a:prstGeom>
          <a:solidFill>
            <a:srgbClr val="32D308">
              <a:alpha val="20000"/>
            </a:srgbClr>
          </a:solidFill>
          <a:ln>
            <a:solidFill>
              <a:srgbClr val="32D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2845" y="2967335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rgbClr val="2D3037"/>
                </a:solidFill>
              </a:rPr>
              <a:t>카페 운영</a:t>
            </a:r>
            <a:endParaRPr lang="ko-KR" altLang="en-US" sz="5400" b="1" dirty="0">
              <a:solidFill>
                <a:srgbClr val="2D30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5560"/>
            <a:ext cx="9144000" cy="53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</Words>
  <Application>Microsoft Office PowerPoint</Application>
  <PresentationFormat>화면 슬라이드 쇼(4:3)</PresentationFormat>
  <Paragraphs>13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화면구성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화면구성</dc:title>
  <dc:creator>KCM</dc:creator>
  <cp:lastModifiedBy>KCM</cp:lastModifiedBy>
  <cp:revision>11</cp:revision>
  <dcterms:created xsi:type="dcterms:W3CDTF">2019-05-14T12:28:43Z</dcterms:created>
  <dcterms:modified xsi:type="dcterms:W3CDTF">2019-05-15T04:54:41Z</dcterms:modified>
</cp:coreProperties>
</file>