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6" r:id="rId4"/>
    <p:sldId id="269" r:id="rId5"/>
    <p:sldId id="270" r:id="rId6"/>
    <p:sldId id="268" r:id="rId7"/>
    <p:sldId id="266" r:id="rId8"/>
    <p:sldId id="267" r:id="rId9"/>
    <p:sldId id="307" r:id="rId10"/>
    <p:sldId id="285" r:id="rId11"/>
    <p:sldId id="286" r:id="rId12"/>
    <p:sldId id="271" r:id="rId13"/>
    <p:sldId id="272" r:id="rId14"/>
    <p:sldId id="315" r:id="rId15"/>
    <p:sldId id="316" r:id="rId16"/>
    <p:sldId id="309" r:id="rId17"/>
    <p:sldId id="276" r:id="rId18"/>
    <p:sldId id="279" r:id="rId19"/>
    <p:sldId id="277" r:id="rId20"/>
    <p:sldId id="284" r:id="rId21"/>
    <p:sldId id="280" r:id="rId22"/>
    <p:sldId id="281" r:id="rId23"/>
    <p:sldId id="278" r:id="rId24"/>
    <p:sldId id="282" r:id="rId25"/>
    <p:sldId id="283" r:id="rId26"/>
    <p:sldId id="287" r:id="rId27"/>
    <p:sldId id="288" r:id="rId28"/>
    <p:sldId id="289" r:id="rId29"/>
    <p:sldId id="290" r:id="rId30"/>
    <p:sldId id="291" r:id="rId31"/>
    <p:sldId id="292" r:id="rId32"/>
    <p:sldId id="294" r:id="rId33"/>
    <p:sldId id="295" r:id="rId34"/>
    <p:sldId id="298" r:id="rId35"/>
    <p:sldId id="297" r:id="rId36"/>
    <p:sldId id="299" r:id="rId37"/>
    <p:sldId id="293" r:id="rId38"/>
    <p:sldId id="296" r:id="rId39"/>
    <p:sldId id="300" r:id="rId40"/>
    <p:sldId id="301" r:id="rId41"/>
    <p:sldId id="306" r:id="rId42"/>
    <p:sldId id="302" r:id="rId43"/>
    <p:sldId id="303" r:id="rId44"/>
    <p:sldId id="304" r:id="rId45"/>
    <p:sldId id="305" r:id="rId46"/>
    <p:sldId id="322" r:id="rId47"/>
    <p:sldId id="323" r:id="rId48"/>
    <p:sldId id="324" r:id="rId49"/>
    <p:sldId id="257" r:id="rId50"/>
    <p:sldId id="258" r:id="rId5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5" d="100"/>
          <a:sy n="125" d="100"/>
        </p:scale>
        <p:origin x="1194" y="-2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EC58F-70B8-443F-A008-2B799B172C73}"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sz="8000" b="1" dirty="0"/>
              <a:t>메인</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b. </a:t>
            </a:r>
            <a:r>
              <a:rPr lang="ko-KR" altLang="en-US" sz="1400" b="1" dirty="0"/>
              <a:t>교사 정보 수정</a:t>
            </a:r>
            <a:br>
              <a:rPr lang="ko-KR" altLang="en-US" sz="1400" b="1" dirty="0"/>
            </a:br>
            <a:r>
              <a:rPr lang="en-US" altLang="ko-KR" sz="1400" b="1" dirty="0"/>
              <a:t>===========================================================       </a:t>
            </a:r>
            <a:br>
              <a:rPr lang="en-US" altLang="ko-KR" sz="1400" b="1" dirty="0"/>
            </a:br>
            <a:r>
              <a:rPr lang="en-US" altLang="ko-KR" sz="1400" b="1" dirty="0"/>
              <a:t> </a:t>
            </a:r>
            <a:r>
              <a:rPr lang="ko-KR" altLang="en-US" sz="1400" b="1" dirty="0" err="1"/>
              <a:t>교사명</a:t>
            </a:r>
            <a:r>
              <a:rPr lang="en-US" altLang="ko-KR" sz="1400" b="1" dirty="0"/>
              <a:t>       </a:t>
            </a:r>
            <a:r>
              <a:rPr lang="ko-KR" altLang="en-US" sz="1400" b="1" dirty="0"/>
              <a:t>주민번호뒷자리     전화번호 </a:t>
            </a:r>
            <a:r>
              <a:rPr lang="en-US" altLang="ko-KR" sz="1400" b="1" dirty="0"/>
              <a:t>	</a:t>
            </a:r>
            <a:r>
              <a:rPr lang="ko-KR" altLang="en-US" sz="1400" b="1" dirty="0"/>
              <a:t>강의가능과목</a:t>
            </a:r>
            <a:br>
              <a:rPr lang="en-US" altLang="ko-KR" sz="1400" b="1" dirty="0"/>
            </a:br>
            <a:br>
              <a:rPr lang="en-US" altLang="ko-KR" sz="1400" b="1" dirty="0"/>
            </a:br>
            <a:r>
              <a:rPr lang="en-US" altLang="ko-KR" sz="1400" b="1" dirty="0"/>
              <a:t> </a:t>
            </a:r>
            <a:r>
              <a:rPr lang="ko-KR" altLang="en-US" sz="1400" b="1" dirty="0"/>
              <a:t>홍길동</a:t>
            </a:r>
            <a:r>
              <a:rPr lang="en-US" altLang="ko-KR" sz="1400" b="1" dirty="0"/>
              <a:t>				     1,2,3</a:t>
            </a:r>
            <a:br>
              <a:rPr lang="en-US" altLang="ko-KR" sz="1400" b="1" dirty="0"/>
            </a:br>
            <a:r>
              <a:rPr lang="en-US" altLang="ko-KR" sz="1400" b="1" dirty="0"/>
              <a:t>------------------------------------------------------------------------------------------------------</a:t>
            </a:r>
            <a:r>
              <a:rPr lang="ko-KR" altLang="en-US" sz="1400" b="1" dirty="0"/>
              <a:t> </a:t>
            </a:r>
            <a:br>
              <a:rPr lang="en-US" altLang="ko-KR" sz="1400" b="1" dirty="0"/>
            </a:br>
            <a:r>
              <a:rPr lang="ko-KR" altLang="en-US" sz="1400" b="1" dirty="0" err="1"/>
              <a:t>교사명</a:t>
            </a:r>
            <a:r>
              <a:rPr lang="ko-KR" altLang="en-US" sz="1400" b="1" dirty="0"/>
              <a:t> </a:t>
            </a:r>
            <a:r>
              <a:rPr lang="en-US" altLang="ko-KR" sz="1400" b="1" dirty="0"/>
              <a:t>:</a:t>
            </a:r>
            <a:br>
              <a:rPr lang="en-US" altLang="ko-KR" sz="1400" b="1" dirty="0"/>
            </a:b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 </a:t>
            </a:r>
            <a:br>
              <a:rPr lang="en-US" altLang="ko-KR" sz="1400" b="1" dirty="0"/>
            </a:br>
            <a:br>
              <a:rPr lang="en-US" altLang="ko-KR" sz="1400" b="1" dirty="0"/>
            </a:br>
            <a:r>
              <a:rPr lang="ko-KR" altLang="en-US" sz="1400" b="1" dirty="0"/>
              <a:t>전화번호 </a:t>
            </a:r>
            <a:r>
              <a:rPr lang="en-US" altLang="ko-KR" sz="1400" b="1" dirty="0"/>
              <a:t>:</a:t>
            </a:r>
            <a:br>
              <a:rPr lang="en-US" altLang="ko-KR" sz="1400" b="1" dirty="0"/>
            </a:br>
            <a:r>
              <a:rPr lang="en-US" altLang="ko-KR" sz="1400" b="1" dirty="0"/>
              <a:t>------------------------------------------------------------------------------------------------------- </a:t>
            </a:r>
            <a:br>
              <a:rPr lang="en-US" altLang="ko-KR" sz="1400" b="1" dirty="0"/>
            </a:br>
            <a:r>
              <a:rPr lang="ko-KR" altLang="en-US" sz="1400" b="1" dirty="0"/>
              <a:t>과목번호</a:t>
            </a:r>
            <a:r>
              <a:rPr lang="en-US" altLang="ko-KR" sz="1400" b="1" dirty="0"/>
              <a:t>			         </a:t>
            </a:r>
            <a:r>
              <a:rPr lang="ko-KR" altLang="en-US" sz="1400" b="1" dirty="0"/>
              <a:t>과목명</a:t>
            </a:r>
            <a:br>
              <a:rPr lang="en-US" altLang="ko-KR" sz="1400" b="1" dirty="0"/>
            </a:br>
            <a:br>
              <a:rPr lang="en-US" altLang="ko-KR" sz="1400" b="1" dirty="0"/>
            </a:br>
            <a:r>
              <a:rPr lang="en-US" altLang="ko-KR" sz="1400" b="1" dirty="0"/>
              <a:t>1			</a:t>
            </a:r>
            <a:r>
              <a:rPr lang="ko-KR" altLang="en-US" sz="1400" b="1" dirty="0"/>
              <a:t>객체지향 프로그래밍</a:t>
            </a:r>
            <a:r>
              <a:rPr lang="en-US" altLang="ko-KR" sz="1400" b="1" dirty="0"/>
              <a:t> </a:t>
            </a:r>
            <a:br>
              <a:rPr lang="en-US" altLang="ko-KR" sz="1400" b="1" dirty="0"/>
            </a:br>
            <a:r>
              <a:rPr lang="en-US" altLang="ko-KR" sz="1400" b="1" dirty="0"/>
              <a:t>N			</a:t>
            </a:r>
            <a:r>
              <a:rPr lang="ko-KR" altLang="en-US" sz="1400" b="1" dirty="0"/>
              <a:t> 데이터 베이스 구현</a:t>
            </a:r>
            <a:br>
              <a:rPr lang="en-US" altLang="ko-KR" sz="1400" b="1" dirty="0"/>
            </a:br>
            <a:r>
              <a:rPr lang="en-US" altLang="ko-KR" sz="1400" b="1" dirty="0"/>
              <a:t>------------------------------------------------------------------------------------------------------- </a:t>
            </a:r>
            <a:br>
              <a:rPr lang="en-US" altLang="ko-KR" sz="1400" b="1" dirty="0"/>
            </a:br>
            <a:r>
              <a:rPr lang="en-US" altLang="ko-KR" sz="1400" b="1" dirty="0"/>
              <a:t>##</a:t>
            </a:r>
            <a:r>
              <a:rPr lang="ko-KR" altLang="en-US" sz="1400" b="1" dirty="0"/>
              <a:t> 과목리스트 중 해당교사가 강의 가능한 과목들을 전부 입력해주세요</a:t>
            </a:r>
            <a:r>
              <a:rPr lang="en-US" altLang="ko-KR" sz="1400" b="1" dirty="0"/>
              <a:t>.##</a:t>
            </a:r>
            <a:br>
              <a:rPr lang="en-US" altLang="ko-KR" sz="1400" b="1" dirty="0"/>
            </a:br>
            <a:r>
              <a:rPr lang="ko-KR" altLang="en-US" sz="1400" b="1" dirty="0"/>
              <a:t>강의가능과목 </a:t>
            </a:r>
            <a:r>
              <a:rPr lang="en-US" altLang="ko-KR" sz="1400" b="1" dirty="0"/>
              <a:t>(</a:t>
            </a:r>
            <a:r>
              <a:rPr lang="ko-KR" altLang="en-US" sz="1400" b="1" dirty="0"/>
              <a:t>다중선택가능 </a:t>
            </a:r>
            <a:r>
              <a:rPr lang="en-US" altLang="ko-KR" sz="1400" b="1" dirty="0"/>
              <a:t>ex) 1,2,3)</a:t>
            </a:r>
            <a:r>
              <a:rPr lang="ko-KR" altLang="en-US" sz="1400" b="1" dirty="0"/>
              <a:t> </a:t>
            </a:r>
            <a:r>
              <a:rPr lang="en-US" altLang="ko-KR" sz="1400" b="1" dirty="0"/>
              <a:t>:</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 </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c. </a:t>
            </a:r>
            <a:r>
              <a:rPr lang="ko-KR" altLang="en-US" sz="1400" b="1" dirty="0"/>
              <a:t>교사 정보 삭제</a:t>
            </a:r>
            <a:br>
              <a:rPr lang="ko-KR" altLang="en-US" sz="1400" b="1" dirty="0"/>
            </a:br>
            <a:r>
              <a:rPr lang="en-US" altLang="ko-KR" sz="1400" b="1" dirty="0"/>
              <a:t>===========================================================       </a:t>
            </a:r>
            <a:br>
              <a:rPr lang="en-US" altLang="ko-KR" sz="1400" b="1" dirty="0"/>
            </a:br>
            <a:r>
              <a:rPr lang="en-US" altLang="ko-KR" sz="1400" b="1" dirty="0"/>
              <a:t> </a:t>
            </a:r>
            <a:r>
              <a:rPr lang="ko-KR" altLang="en-US" sz="1400" b="1" dirty="0" err="1"/>
              <a:t>교사명</a:t>
            </a:r>
            <a:r>
              <a:rPr lang="en-US" altLang="ko-KR" sz="1400" b="1" dirty="0"/>
              <a:t>       </a:t>
            </a:r>
            <a:r>
              <a:rPr lang="ko-KR" altLang="en-US" sz="1400" b="1" dirty="0"/>
              <a:t>주민번호뒷자리     전화번호</a:t>
            </a:r>
            <a:r>
              <a:rPr lang="en-US" altLang="ko-KR" sz="1400" b="1" dirty="0"/>
              <a:t>	</a:t>
            </a:r>
            <a:r>
              <a:rPr lang="ko-KR" altLang="en-US" sz="1400" b="1" dirty="0"/>
              <a:t>강의가능과목</a:t>
            </a:r>
            <a:br>
              <a:rPr lang="en-US" altLang="ko-KR" sz="1400" b="1" dirty="0"/>
            </a:br>
            <a:br>
              <a:rPr lang="en-US" altLang="ko-KR" sz="1400" b="1" dirty="0"/>
            </a:br>
            <a:r>
              <a:rPr lang="en-US" altLang="ko-KR" sz="1400" b="1" dirty="0"/>
              <a:t> </a:t>
            </a:r>
            <a:r>
              <a:rPr lang="ko-KR" altLang="en-US" sz="1400" b="1" dirty="0"/>
              <a:t>홍길동</a:t>
            </a:r>
            <a:br>
              <a:rPr lang="en-US" altLang="ko-KR" sz="1400" b="1" dirty="0"/>
            </a:br>
            <a:r>
              <a:rPr lang="en-US" altLang="ko-KR" sz="1400" b="1" dirty="0"/>
              <a:t>------------------------------------------------------------------------------------------------------</a:t>
            </a:r>
            <a:br>
              <a:rPr lang="en-US" altLang="ko-KR" sz="1400" b="1" dirty="0"/>
            </a:br>
            <a:r>
              <a:rPr lang="ko-KR" altLang="en-US" sz="1400" b="1" dirty="0"/>
              <a:t> 정말로 삭제하시겠습니까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삭제가 취소 되었습니다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2. </a:t>
            </a:r>
            <a:r>
              <a:rPr lang="ko-KR" altLang="en-US" sz="8000" b="1" dirty="0"/>
              <a:t>개설 과정 및 과목 관리</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a:t>
            </a:r>
            <a:br>
              <a:rPr lang="en-US" altLang="ko-KR" sz="1400" b="1" dirty="0"/>
            </a:br>
            <a:r>
              <a:rPr lang="en-US" altLang="ko-KR" sz="1400" b="1" dirty="0"/>
              <a:t> </a:t>
            </a:r>
            <a:r>
              <a:rPr lang="ko-KR" altLang="en-US" sz="1400" b="1" dirty="0"/>
              <a:t>번호</a:t>
            </a:r>
            <a:r>
              <a:rPr lang="en-US" altLang="ko-KR" sz="1400" b="1" dirty="0"/>
              <a:t>    </a:t>
            </a:r>
            <a:r>
              <a:rPr lang="ko-KR" altLang="en-US" sz="1400" b="1" dirty="0" err="1"/>
              <a:t>개설과정명</a:t>
            </a:r>
            <a:r>
              <a:rPr lang="en-US" altLang="ko-KR" sz="1400" b="1" dirty="0"/>
              <a:t>		</a:t>
            </a:r>
            <a:r>
              <a:rPr lang="ko-KR" altLang="en-US" sz="1400" b="1" dirty="0"/>
              <a:t>과정기간</a:t>
            </a:r>
            <a:r>
              <a:rPr lang="en-US" altLang="ko-KR" sz="1400" b="1" dirty="0"/>
              <a:t>	</a:t>
            </a:r>
            <a:r>
              <a:rPr lang="ko-KR" altLang="en-US" sz="1400" b="1" dirty="0"/>
              <a:t>강의실명</a:t>
            </a:r>
            <a:r>
              <a:rPr lang="en-US" altLang="ko-KR" sz="1400" b="1" dirty="0"/>
              <a:t>	</a:t>
            </a:r>
            <a:r>
              <a:rPr lang="ko-KR" altLang="en-US" sz="1400" b="1" dirty="0"/>
              <a:t>개설과목등록여부  학생 등록 인원</a:t>
            </a:r>
            <a:br>
              <a:rPr lang="en-US" altLang="ko-KR" sz="1400" b="1" dirty="0"/>
            </a:br>
            <a:br>
              <a:rPr lang="en-US" altLang="ko-KR" sz="1400" b="1" dirty="0"/>
            </a:br>
            <a:r>
              <a:rPr lang="en-US" altLang="ko-KR" sz="1400" b="1" dirty="0"/>
              <a:t>1. </a:t>
            </a:r>
            <a:r>
              <a:rPr lang="ko-KR" altLang="en-US" sz="1400" b="1" dirty="0"/>
              <a:t>개강 자바 기반 </a:t>
            </a:r>
            <a:r>
              <a:rPr lang="ko-KR" altLang="en-US" sz="1400" b="1" dirty="0" err="1"/>
              <a:t>융합형</a:t>
            </a:r>
            <a:r>
              <a:rPr lang="en-US" altLang="ko-KR" sz="1400" b="1" dirty="0"/>
              <a:t>-	2018.01.01       1                10(</a:t>
            </a:r>
            <a:r>
              <a:rPr lang="ko-KR" altLang="en-US" sz="1400" b="1" dirty="0"/>
              <a:t>과목수</a:t>
            </a:r>
            <a:r>
              <a:rPr lang="en-US" altLang="ko-KR" sz="1400" b="1" dirty="0"/>
              <a:t>)	30</a:t>
            </a:r>
            <a:r>
              <a:rPr lang="ko-KR" altLang="en-US" sz="1400" b="1" dirty="0"/>
              <a:t>명</a:t>
            </a:r>
            <a:r>
              <a:rPr lang="en-US" altLang="ko-KR" sz="1400" b="1" dirty="0"/>
              <a:t> </a:t>
            </a:r>
            <a:br>
              <a:rPr lang="en-US" altLang="ko-KR" sz="1400" b="1" dirty="0"/>
            </a:br>
            <a:r>
              <a:rPr lang="en-US" altLang="ko-KR" sz="1400" b="1" dirty="0"/>
              <a:t>         SW </a:t>
            </a:r>
            <a:r>
              <a:rPr lang="ko-KR" altLang="en-US" sz="1400" b="1" dirty="0"/>
              <a:t>개발자 양성과정 </a:t>
            </a:r>
            <a:r>
              <a:rPr lang="en-US" altLang="ko-KR" sz="1400" b="1" dirty="0"/>
              <a:t>	~ 2018.07.13</a:t>
            </a:r>
            <a:br>
              <a:rPr lang="en-US" altLang="ko-KR" sz="1400" b="1" dirty="0"/>
            </a:br>
            <a:br>
              <a:rPr lang="en-US" altLang="ko-KR" sz="1400" b="1" dirty="0"/>
            </a:br>
            <a:r>
              <a:rPr lang="en-US" altLang="ko-KR" sz="1400" b="1" dirty="0"/>
              <a:t>2.</a:t>
            </a:r>
            <a:br>
              <a:rPr lang="en-US" altLang="ko-KR" sz="1400" b="1" dirty="0"/>
            </a:br>
            <a:br>
              <a:rPr lang="en-US" altLang="ko-KR" sz="1400" b="1" dirty="0"/>
            </a:br>
            <a:br>
              <a:rPr lang="en-US" altLang="ko-KR" sz="1400" b="1" dirty="0"/>
            </a:br>
            <a:br>
              <a:rPr lang="en-US" altLang="ko-KR" sz="1400" b="1" dirty="0"/>
            </a:br>
            <a:r>
              <a:rPr lang="en-US" altLang="ko-KR" sz="1400" b="1" dirty="0"/>
              <a:t>a. </a:t>
            </a:r>
            <a:r>
              <a:rPr lang="ko-KR" altLang="en-US" sz="1400" b="1" dirty="0"/>
              <a:t>개설과정 정보 등록</a:t>
            </a: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a:t>
            </a:r>
            <a:br>
              <a:rPr lang="en-US" altLang="ko-KR" sz="1400" b="1" dirty="0"/>
            </a:br>
            <a:r>
              <a:rPr lang="en-US" altLang="ko-KR" sz="1400" b="1" dirty="0"/>
              <a:t>- </a:t>
            </a:r>
            <a:r>
              <a:rPr lang="ko-KR" altLang="en-US" sz="1400" b="1" dirty="0"/>
              <a:t>상세보기를 원하시면 해당번호를 선택해주세요</a:t>
            </a:r>
            <a:r>
              <a:rPr lang="en-US" altLang="ko-KR" sz="1400" b="1" dirty="0"/>
              <a:t>. </a:t>
            </a:r>
            <a:br>
              <a:rPr lang="en-US" altLang="ko-KR" sz="1400" b="1" dirty="0"/>
            </a:br>
            <a:br>
              <a:rPr lang="en-US" altLang="ko-KR" sz="1400" b="1" dirty="0"/>
            </a:br>
            <a:r>
              <a:rPr lang="ko-KR" altLang="en-US" sz="1400" b="1" dirty="0"/>
              <a:t>■ 수정 및 삭제 </a:t>
            </a:r>
            <a:r>
              <a:rPr lang="ko-KR" altLang="en-US" sz="1400" b="1" dirty="0" err="1"/>
              <a:t>클릭시</a:t>
            </a:r>
            <a:r>
              <a:rPr lang="ko-KR" altLang="en-US" sz="1400" b="1" dirty="0"/>
              <a:t> </a:t>
            </a:r>
            <a:r>
              <a:rPr lang="en-US" altLang="ko-KR" sz="1400" b="1" dirty="0"/>
              <a:t>-&gt; </a:t>
            </a:r>
            <a:r>
              <a:rPr lang="ko-KR" altLang="en-US" sz="1400" b="1" dirty="0"/>
              <a:t>번호 </a:t>
            </a:r>
            <a:r>
              <a:rPr lang="ko-KR" altLang="en-US" sz="1400" b="1" dirty="0" err="1"/>
              <a:t>입력창</a:t>
            </a:r>
            <a:r>
              <a:rPr lang="ko-KR" altLang="en-US" sz="1400" b="1" dirty="0"/>
              <a:t> 띄우기 </a:t>
            </a: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0"/>
            <a:ext cx="9144000" cy="6858000"/>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 1. (</a:t>
            </a:r>
            <a:r>
              <a:rPr lang="ko-KR" altLang="en-US" sz="1400" b="1" dirty="0"/>
              <a:t>상세보기</a:t>
            </a:r>
            <a:r>
              <a:rPr lang="en-US" altLang="ko-KR" sz="1400" b="1" dirty="0"/>
              <a:t>)</a:t>
            </a:r>
            <a:br>
              <a:rPr lang="en-US" altLang="ko-KR" sz="1400" b="1" dirty="0"/>
            </a:br>
            <a:r>
              <a:rPr lang="en-US" altLang="ko-KR" sz="1400" b="1" dirty="0"/>
              <a:t>===========================================================================</a:t>
            </a:r>
            <a:br>
              <a:rPr lang="en-US" altLang="ko-KR" sz="1400" b="1" dirty="0"/>
            </a:br>
            <a:r>
              <a:rPr lang="en-US" altLang="ko-KR" sz="1400" b="1" dirty="0"/>
              <a:t>■ </a:t>
            </a:r>
            <a:r>
              <a:rPr lang="ko-KR" altLang="en-US" sz="1400" b="1" dirty="0"/>
              <a:t>자바 기반 </a:t>
            </a:r>
            <a:r>
              <a:rPr lang="ko-KR" altLang="en-US" sz="1400" b="1" dirty="0" err="1"/>
              <a:t>융합형</a:t>
            </a:r>
            <a:r>
              <a:rPr lang="ko-KR" altLang="en-US" sz="1400" b="1" dirty="0"/>
              <a:t> </a:t>
            </a:r>
            <a:r>
              <a:rPr lang="en-US" altLang="ko-KR" sz="1400" b="1" dirty="0"/>
              <a:t>SW </a:t>
            </a:r>
            <a:r>
              <a:rPr lang="ko-KR" altLang="en-US" sz="1400" b="1" dirty="0"/>
              <a:t>개발자 양성과정 </a:t>
            </a:r>
            <a:br>
              <a:rPr lang="ko-KR" altLang="en-US" sz="1400" b="1" dirty="0"/>
            </a:br>
            <a:r>
              <a:rPr lang="en-US" altLang="ko-KR" sz="1400" b="1" dirty="0"/>
              <a:t>■ </a:t>
            </a:r>
            <a:r>
              <a:rPr lang="ko-KR" altLang="en-US" sz="1400" b="1" dirty="0" err="1"/>
              <a:t>교사명</a:t>
            </a:r>
            <a:r>
              <a:rPr lang="ko-KR" altLang="en-US" sz="1400" b="1" dirty="0"/>
              <a:t> </a:t>
            </a:r>
            <a:r>
              <a:rPr lang="en-US" altLang="ko-KR" sz="1400" b="1" dirty="0"/>
              <a:t>: </a:t>
            </a:r>
            <a:r>
              <a:rPr lang="ko-KR" altLang="en-US" sz="1400" b="1" dirty="0"/>
              <a:t>양주엽 </a:t>
            </a:r>
            <a:br>
              <a:rPr lang="ko-KR" altLang="en-US" sz="1400" b="1" dirty="0"/>
            </a:br>
            <a:r>
              <a:rPr lang="ko-KR" altLang="en-US" sz="1400" b="1" dirty="0"/>
              <a:t>■ 강의실 </a:t>
            </a:r>
            <a:r>
              <a:rPr lang="en-US" altLang="ko-KR" sz="1400" b="1" dirty="0"/>
              <a:t>– 6</a:t>
            </a:r>
            <a:br>
              <a:rPr lang="en-US" altLang="ko-KR" sz="1400" b="1" dirty="0"/>
            </a:br>
            <a:r>
              <a:rPr lang="ko-KR" altLang="en-US" sz="1400" b="1" dirty="0"/>
              <a:t> </a:t>
            </a:r>
            <a:br>
              <a:rPr lang="en-US" altLang="ko-KR" sz="1400" b="1" dirty="0"/>
            </a:br>
            <a:r>
              <a:rPr lang="ko-KR" altLang="en-US" sz="1400" b="1" dirty="0"/>
              <a:t>■ 과정기간</a:t>
            </a:r>
            <a:br>
              <a:rPr lang="ko-KR" altLang="en-US" sz="1400" b="1" dirty="0"/>
            </a:br>
            <a:r>
              <a:rPr lang="en-US" altLang="ko-KR" sz="1400" b="1" dirty="0"/>
              <a:t>2019.01.07 ~ 2019.06.07</a:t>
            </a:r>
            <a:br>
              <a:rPr lang="en-US" altLang="ko-KR" sz="1400" b="1" dirty="0"/>
            </a:br>
            <a:br>
              <a:rPr lang="en-US" altLang="ko-KR" sz="1400" b="1" dirty="0"/>
            </a:br>
            <a:r>
              <a:rPr lang="en-US" altLang="ko-KR" sz="1400" b="1" dirty="0"/>
              <a:t>■ </a:t>
            </a:r>
            <a:r>
              <a:rPr lang="ko-KR" altLang="en-US" sz="1400" b="1" dirty="0"/>
              <a:t>과목명 및 기간 </a:t>
            </a:r>
            <a:br>
              <a:rPr lang="ko-KR" altLang="en-US" sz="1400" b="1" dirty="0"/>
            </a:br>
            <a:r>
              <a:rPr lang="en-US" altLang="ko-KR" sz="1400" b="1" dirty="0"/>
              <a:t>1. JAVA </a:t>
            </a:r>
            <a:r>
              <a:rPr lang="ko-KR" altLang="en-US" sz="1400" b="1" dirty="0"/>
              <a:t>프로그래밍 </a:t>
            </a:r>
            <a:r>
              <a:rPr lang="en-US" altLang="ko-KR" sz="1400" b="1" dirty="0"/>
              <a:t>15</a:t>
            </a:r>
            <a:r>
              <a:rPr lang="ko-KR" altLang="en-US" sz="1400" b="1" dirty="0"/>
              <a:t>일</a:t>
            </a:r>
            <a:br>
              <a:rPr lang="ko-KR" altLang="en-US" sz="1400" b="1" dirty="0"/>
            </a:br>
            <a:r>
              <a:rPr lang="en-US" altLang="ko-KR" sz="1400" b="1" dirty="0"/>
              <a:t>2. Oracle DBMS 18</a:t>
            </a:r>
            <a:r>
              <a:rPr lang="ko-KR" altLang="en-US" sz="1400" b="1" dirty="0"/>
              <a:t>일</a:t>
            </a:r>
            <a:br>
              <a:rPr lang="ko-KR" altLang="en-US" sz="1400" b="1" dirty="0"/>
            </a:br>
            <a:r>
              <a:rPr lang="en-US" altLang="ko-KR" sz="1400" b="1" dirty="0"/>
              <a:t>3. </a:t>
            </a:r>
            <a:r>
              <a:rPr lang="ko-KR" altLang="en-US" sz="1400" b="1" dirty="0" err="1"/>
              <a:t>웹개발</a:t>
            </a:r>
            <a:r>
              <a:rPr lang="ko-KR" altLang="en-US" sz="1400" b="1" dirty="0"/>
              <a:t> 프로그래밍 </a:t>
            </a:r>
            <a:r>
              <a:rPr lang="en-US" altLang="ko-KR" sz="1400" b="1" dirty="0"/>
              <a:t>46</a:t>
            </a:r>
            <a:r>
              <a:rPr lang="ko-KR" altLang="en-US" sz="1400" b="1" dirty="0"/>
              <a:t>일</a:t>
            </a:r>
            <a:br>
              <a:rPr lang="ko-KR" altLang="en-US" sz="1400" b="1" dirty="0"/>
            </a:br>
            <a:r>
              <a:rPr lang="en-US" altLang="ko-KR" sz="1400" b="1" dirty="0"/>
              <a:t>4. Java</a:t>
            </a:r>
            <a:r>
              <a:rPr lang="ko-KR" altLang="en-US" sz="1400" b="1" dirty="0"/>
              <a:t>응용프로젝트 </a:t>
            </a:r>
            <a:r>
              <a:rPr lang="en-US" altLang="ko-KR" sz="1400" b="1" dirty="0"/>
              <a:t>5</a:t>
            </a:r>
            <a:r>
              <a:rPr lang="ko-KR" altLang="en-US" sz="1400" b="1" dirty="0"/>
              <a:t>일</a:t>
            </a:r>
            <a:br>
              <a:rPr lang="ko-KR" altLang="en-US" sz="1400" b="1" dirty="0"/>
            </a:br>
            <a:r>
              <a:rPr lang="en-US" altLang="ko-KR" sz="1400" b="1" dirty="0"/>
              <a:t>5. </a:t>
            </a:r>
            <a:r>
              <a:rPr lang="ko-KR" altLang="en-US" sz="1400" b="1" dirty="0"/>
              <a:t>웹 클라이언트 프로그래밍 </a:t>
            </a:r>
            <a:r>
              <a:rPr lang="en-US" altLang="ko-KR" sz="1400" b="1" dirty="0"/>
              <a:t>15</a:t>
            </a:r>
            <a:r>
              <a:rPr lang="ko-KR" altLang="en-US" sz="1400" b="1" dirty="0"/>
              <a:t>일</a:t>
            </a:r>
            <a:br>
              <a:rPr lang="ko-KR" altLang="en-US" sz="1400" b="1" dirty="0"/>
            </a:br>
            <a:r>
              <a:rPr lang="en-US" altLang="ko-KR" sz="1400" b="1" dirty="0"/>
              <a:t>6. Full-stack </a:t>
            </a:r>
            <a:r>
              <a:rPr lang="ko-KR" altLang="en-US" sz="1400" b="1" dirty="0"/>
              <a:t>응용 프로젝트 제작 </a:t>
            </a:r>
            <a:r>
              <a:rPr lang="en-US" altLang="ko-KR" sz="1400" b="1" dirty="0"/>
              <a:t>12</a:t>
            </a:r>
            <a:r>
              <a:rPr lang="ko-KR" altLang="en-US" sz="1400" b="1" dirty="0"/>
              <a:t>일 </a:t>
            </a:r>
            <a:br>
              <a:rPr lang="ko-KR" altLang="en-US" sz="1400" b="1" dirty="0"/>
            </a:br>
            <a:br>
              <a:rPr lang="ko-KR" altLang="en-US" sz="1400" b="1" dirty="0"/>
            </a:br>
            <a:r>
              <a:rPr lang="ko-KR" altLang="en-US" sz="1400" b="1" dirty="0"/>
              <a:t>■ 학생 정보</a:t>
            </a:r>
            <a:br>
              <a:rPr lang="ko-KR" altLang="en-US" sz="1400" b="1" dirty="0"/>
            </a:br>
            <a:r>
              <a:rPr lang="en-US" altLang="ko-KR" sz="1400" b="1" dirty="0"/>
              <a:t>-----------------------------------------------------------------------------------------------------------------------------------</a:t>
            </a:r>
            <a:br>
              <a:rPr lang="en-US" altLang="ko-KR" sz="1400" b="1" dirty="0"/>
            </a:br>
            <a:r>
              <a:rPr lang="en-US" altLang="ko-KR" sz="1400" b="1" dirty="0"/>
              <a:t>    </a:t>
            </a:r>
            <a:r>
              <a:rPr lang="ko-KR" altLang="en-US" sz="1400" b="1" dirty="0"/>
              <a:t>이름		주민번호 뒷자리	전화번호	       등록일	           수료여부</a:t>
            </a:r>
            <a:br>
              <a:rPr lang="ko-KR" altLang="en-US" sz="1400" b="1" dirty="0"/>
            </a:br>
            <a:r>
              <a:rPr lang="ko-KR" altLang="en-US" sz="1400" b="1" dirty="0"/>
              <a:t>홍길동		</a:t>
            </a:r>
            <a:r>
              <a:rPr lang="en-US" altLang="ko-KR" sz="1400" b="1" dirty="0"/>
              <a:t>1234567	          010-1234- 5678    2019.01.03   </a:t>
            </a:r>
            <a:r>
              <a:rPr lang="ko-KR" altLang="en-US" sz="1400" b="1" dirty="0"/>
              <a:t>수료 </a:t>
            </a:r>
            <a:r>
              <a:rPr lang="en-US" altLang="ko-KR" sz="1400" b="1" dirty="0"/>
              <a:t>/ </a:t>
            </a:r>
            <a:r>
              <a:rPr lang="ko-KR" altLang="en-US" sz="1400" b="1" dirty="0" err="1"/>
              <a:t>수강중</a:t>
            </a:r>
            <a:r>
              <a:rPr lang="en-US" altLang="ko-KR" sz="1400" b="1" dirty="0"/>
              <a:t> / </a:t>
            </a:r>
            <a:r>
              <a:rPr lang="ko-KR" altLang="en-US" sz="1400" b="1" dirty="0"/>
              <a:t>중도탈락	</a:t>
            </a:r>
            <a:br>
              <a:rPr lang="en-US" altLang="ko-KR" sz="1400" b="1" dirty="0"/>
            </a:br>
            <a:r>
              <a:rPr lang="en-US" altLang="ko-KR" sz="1400" b="1" dirty="0"/>
              <a:t>~</a:t>
            </a:r>
            <a:br>
              <a:rPr lang="en-US" altLang="ko-KR" sz="1400" b="1" dirty="0"/>
            </a:br>
            <a:r>
              <a:rPr lang="ko-KR" altLang="en-US" sz="1400" b="1" dirty="0"/>
              <a:t>김길동</a:t>
            </a:r>
            <a:br>
              <a:rPr lang="en-US" altLang="ko-KR" sz="1400" b="1" dirty="0"/>
            </a:br>
            <a:r>
              <a:rPr lang="en-US" altLang="ko-KR" sz="1400" b="1" dirty="0"/>
              <a:t>-----------------------------------------------------------------------------------------------------------------------------------</a:t>
            </a:r>
            <a:br>
              <a:rPr lang="en-US" altLang="ko-KR" sz="1400" b="1" dirty="0"/>
            </a:br>
            <a:r>
              <a:rPr lang="en-US" altLang="ko-KR" sz="1400" b="1" dirty="0"/>
              <a:t>a. </a:t>
            </a:r>
            <a:r>
              <a:rPr lang="ko-KR" altLang="en-US" sz="1400" b="1" dirty="0"/>
              <a:t>개설과목 정보 등록</a:t>
            </a: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0"/>
            <a:ext cx="9144000" cy="6858000"/>
          </a:xfrm>
        </p:spPr>
        <p:txBody>
          <a:bodyPr>
            <a:normAutofit/>
          </a:bodyPr>
          <a:lstStyle/>
          <a:p>
            <a:pPr algn="l"/>
            <a:r>
              <a:rPr lang="en-US" altLang="ko-KR" sz="1300" b="1" dirty="0"/>
              <a:t>===========================================================================</a:t>
            </a:r>
            <a:br>
              <a:rPr lang="en-US" altLang="ko-KR" sz="1300" b="1" dirty="0"/>
            </a:br>
            <a:r>
              <a:rPr lang="en-US" altLang="ko-KR" sz="1300" b="1" dirty="0"/>
              <a:t>		1. </a:t>
            </a:r>
            <a:r>
              <a:rPr lang="ko-KR" altLang="en-US" sz="1300" b="1" dirty="0"/>
              <a:t>관리자 </a:t>
            </a:r>
            <a:r>
              <a:rPr lang="en-US" altLang="ko-KR" sz="1300" b="1" dirty="0"/>
              <a:t>– 2. </a:t>
            </a:r>
            <a:r>
              <a:rPr lang="ko-KR" altLang="en-US" sz="1300" b="1" dirty="0"/>
              <a:t>개설 과정 및 과목 관리</a:t>
            </a:r>
            <a:r>
              <a:rPr lang="en-US" altLang="ko-KR" sz="1300" b="1" dirty="0"/>
              <a:t>– 1. (</a:t>
            </a:r>
            <a:r>
              <a:rPr lang="ko-KR" altLang="en-US" sz="1300" b="1" dirty="0"/>
              <a:t>상세보기</a:t>
            </a:r>
            <a:r>
              <a:rPr lang="en-US" altLang="ko-KR" sz="1300" b="1" dirty="0"/>
              <a:t>) - a. </a:t>
            </a:r>
            <a:r>
              <a:rPr lang="ko-KR" altLang="en-US" sz="1300" b="1" dirty="0"/>
              <a:t>개설과목 정보 등록</a:t>
            </a:r>
            <a:br>
              <a:rPr lang="en-US" altLang="ko-KR" sz="1300" b="1" dirty="0"/>
            </a:br>
            <a:r>
              <a:rPr lang="en-US" altLang="ko-KR" sz="1300" b="1" dirty="0"/>
              <a:t>===========================================================================</a:t>
            </a:r>
            <a:br>
              <a:rPr lang="ko-KR" altLang="en-US" sz="1300" b="1" dirty="0"/>
            </a:br>
            <a:r>
              <a:rPr lang="ko-KR" altLang="en-US" sz="1300" b="1" dirty="0"/>
              <a:t>번호</a:t>
            </a:r>
            <a:r>
              <a:rPr lang="en-US" altLang="ko-KR" sz="1300" b="1" dirty="0"/>
              <a:t>    		</a:t>
            </a:r>
            <a:r>
              <a:rPr lang="ko-KR" altLang="en-US" sz="1300" b="1" dirty="0"/>
              <a:t>과목명</a:t>
            </a:r>
            <a:r>
              <a:rPr lang="en-US" altLang="ko-KR" sz="1300" b="1" dirty="0"/>
              <a:t>				</a:t>
            </a:r>
            <a:r>
              <a:rPr lang="ko-KR" altLang="en-US" sz="1300" b="1" dirty="0"/>
              <a:t>과목기간</a:t>
            </a:r>
            <a:br>
              <a:rPr lang="en-US" altLang="ko-KR" sz="1300" b="1" dirty="0"/>
            </a:br>
            <a:br>
              <a:rPr lang="en-US" altLang="ko-KR" sz="1300" b="1" dirty="0"/>
            </a:br>
            <a:r>
              <a:rPr lang="en-US" altLang="ko-KR" sz="1300" b="1" dirty="0"/>
              <a:t>1. 	     </a:t>
            </a:r>
            <a:r>
              <a:rPr lang="ko-KR" altLang="en-US" sz="1300" b="1" dirty="0"/>
              <a:t>객체지향 프로그래밍</a:t>
            </a:r>
            <a:r>
              <a:rPr lang="en-US" altLang="ko-KR" sz="1300" b="1" dirty="0"/>
              <a:t>		  	   25</a:t>
            </a:r>
            <a:r>
              <a:rPr lang="ko-KR" altLang="en-US" sz="1300" b="1" dirty="0"/>
              <a:t>일</a:t>
            </a:r>
            <a:r>
              <a:rPr lang="en-US" altLang="ko-KR" sz="1300" b="1" dirty="0"/>
              <a:t> </a:t>
            </a:r>
            <a:br>
              <a:rPr lang="en-US" altLang="ko-KR" sz="1300" b="1" dirty="0"/>
            </a:br>
            <a:r>
              <a:rPr lang="en-US" altLang="ko-KR" sz="1300" b="1" dirty="0"/>
              <a:t>~</a:t>
            </a:r>
            <a:br>
              <a:rPr lang="en-US" altLang="ko-KR" sz="1300" b="1" dirty="0"/>
            </a:br>
            <a:r>
              <a:rPr lang="en-US" altLang="ko-KR" sz="1300" b="1" dirty="0"/>
              <a:t>59.	     </a:t>
            </a:r>
            <a:r>
              <a:rPr lang="ko-KR" altLang="en-US" sz="1300" b="1" dirty="0"/>
              <a:t>실무프로젝트 통합구현 </a:t>
            </a:r>
            <a:r>
              <a:rPr lang="en-US" altLang="ko-KR" sz="1300" b="1" dirty="0"/>
              <a:t>			   27</a:t>
            </a:r>
            <a:r>
              <a:rPr lang="ko-KR" altLang="en-US" sz="1300" b="1" dirty="0"/>
              <a:t>일</a:t>
            </a:r>
            <a:br>
              <a:rPr lang="en-US" altLang="ko-KR" sz="1300" b="1" dirty="0"/>
            </a:br>
            <a:r>
              <a:rPr lang="en-US" altLang="ko-KR" sz="1300" b="1" dirty="0"/>
              <a:t>-----------------------------------------------------------------------------------------------------------------------------------</a:t>
            </a:r>
            <a:br>
              <a:rPr lang="en-US" altLang="ko-KR" sz="1300" b="1" dirty="0"/>
            </a:br>
            <a:r>
              <a:rPr lang="ko-KR" altLang="en-US" sz="1300" b="1" dirty="0"/>
              <a:t>개설과목명</a:t>
            </a:r>
            <a:r>
              <a:rPr lang="en-US" altLang="ko-KR" sz="1300" b="1" dirty="0"/>
              <a:t>(</a:t>
            </a:r>
            <a:r>
              <a:rPr lang="ko-KR" altLang="en-US" sz="1300" b="1" dirty="0"/>
              <a:t>과목</a:t>
            </a:r>
            <a:r>
              <a:rPr lang="en-US" altLang="ko-KR" sz="1300" b="1" dirty="0"/>
              <a:t>PK) :  </a:t>
            </a:r>
            <a:r>
              <a:rPr lang="en-US" altLang="ko-KR" sz="1300" b="1" dirty="0">
                <a:solidFill>
                  <a:srgbClr val="FF0000"/>
                </a:solidFill>
              </a:rPr>
              <a:t>--</a:t>
            </a:r>
            <a:r>
              <a:rPr lang="ko-KR" altLang="en-US" sz="1300" b="1" dirty="0">
                <a:solidFill>
                  <a:srgbClr val="FF0000"/>
                </a:solidFill>
              </a:rPr>
              <a:t>중복된 과목 검사</a:t>
            </a:r>
            <a:br>
              <a:rPr lang="en-US" altLang="ko-KR" sz="1300" b="1" dirty="0"/>
            </a:br>
            <a:br>
              <a:rPr lang="en-US" altLang="ko-KR" sz="1300" b="1" dirty="0"/>
            </a:br>
            <a:r>
              <a:rPr lang="ko-KR" altLang="en-US" sz="1300" b="1" dirty="0"/>
              <a:t>개설과목기간  </a:t>
            </a:r>
            <a:r>
              <a:rPr lang="en-US" altLang="ko-KR" sz="1300" b="1" dirty="0">
                <a:solidFill>
                  <a:srgbClr val="FF0000"/>
                </a:solidFill>
              </a:rPr>
              <a:t>--</a:t>
            </a:r>
            <a:r>
              <a:rPr lang="ko-KR" altLang="en-US" sz="1300" b="1" dirty="0">
                <a:solidFill>
                  <a:srgbClr val="FF0000"/>
                </a:solidFill>
              </a:rPr>
              <a:t>해당 과정기간의 종료일 </a:t>
            </a:r>
            <a:r>
              <a:rPr lang="ko-KR" altLang="en-US" sz="1300" b="1" dirty="0" err="1">
                <a:solidFill>
                  <a:srgbClr val="FF0000"/>
                </a:solidFill>
              </a:rPr>
              <a:t>수정해야됨</a:t>
            </a:r>
            <a:br>
              <a:rPr lang="en-US" altLang="ko-KR" sz="1300" b="1" dirty="0"/>
            </a:br>
            <a:r>
              <a:rPr lang="en-US" altLang="ko-KR" sz="1300" b="1" dirty="0"/>
              <a:t>- </a:t>
            </a:r>
            <a:r>
              <a:rPr lang="ko-KR" altLang="en-US" sz="1300" b="1" dirty="0"/>
              <a:t>시작일 </a:t>
            </a:r>
            <a:r>
              <a:rPr lang="en-US" altLang="ko-KR" sz="1300" b="1" dirty="0"/>
              <a:t>: </a:t>
            </a:r>
            <a:br>
              <a:rPr lang="en-US" altLang="ko-KR" sz="1300" b="1" dirty="0"/>
            </a:br>
            <a:r>
              <a:rPr lang="en-US" altLang="ko-KR" sz="1300" b="1" dirty="0"/>
              <a:t>- </a:t>
            </a:r>
            <a:r>
              <a:rPr lang="ko-KR" altLang="en-US" sz="1300" b="1" dirty="0"/>
              <a:t>종료일 </a:t>
            </a:r>
            <a:r>
              <a:rPr lang="en-US" altLang="ko-KR" sz="1300" b="1" dirty="0"/>
              <a:t>: </a:t>
            </a:r>
            <a:br>
              <a:rPr lang="en-US" altLang="ko-KR" sz="1300" b="1" dirty="0"/>
            </a:br>
            <a:r>
              <a:rPr lang="en-US" altLang="ko-KR" sz="1300" b="1" dirty="0">
                <a:solidFill>
                  <a:prstClr val="black"/>
                </a:solidFill>
              </a:rPr>
              <a:t>-----------------------------------------------------------------------------------------------------------------------------------</a:t>
            </a:r>
            <a:br>
              <a:rPr lang="en-US" altLang="ko-KR" sz="1300" b="1" dirty="0"/>
            </a:br>
            <a:r>
              <a:rPr lang="ko-KR" altLang="en-US" sz="1300" b="1" dirty="0"/>
              <a:t>이대로 등록하시겠습니까</a:t>
            </a:r>
            <a:r>
              <a:rPr lang="en-US" altLang="ko-KR" sz="1300" b="1" dirty="0"/>
              <a:t>? (y/n)</a:t>
            </a:r>
            <a:br>
              <a:rPr lang="en-US" altLang="ko-KR" sz="1300" b="1" dirty="0"/>
            </a:br>
            <a:br>
              <a:rPr lang="en-US" altLang="ko-KR" sz="1300" b="1" dirty="0"/>
            </a:br>
            <a:r>
              <a:rPr lang="ko-KR" altLang="en-US" sz="1300" b="1" dirty="0"/>
              <a:t>■ </a:t>
            </a:r>
            <a:r>
              <a:rPr lang="en-US" altLang="ko-KR" sz="1300" b="1" dirty="0"/>
              <a:t>y</a:t>
            </a:r>
            <a:r>
              <a:rPr lang="ko-KR" altLang="en-US" sz="1300" b="1" dirty="0" err="1"/>
              <a:t>선택시</a:t>
            </a:r>
            <a:br>
              <a:rPr lang="en-US" altLang="ko-KR" sz="1300" b="1" dirty="0"/>
            </a:br>
            <a:r>
              <a:rPr lang="ko-KR" altLang="en-US" sz="1300" b="1" dirty="0"/>
              <a:t>등록이 완료되었습니다</a:t>
            </a:r>
            <a:r>
              <a:rPr lang="en-US" altLang="ko-KR" sz="1300" b="1" dirty="0"/>
              <a:t>.</a:t>
            </a:r>
            <a:br>
              <a:rPr lang="en-US" altLang="ko-KR" sz="1300" b="1" dirty="0"/>
            </a:br>
            <a:br>
              <a:rPr lang="en-US" altLang="ko-KR" sz="1300" b="1" dirty="0"/>
            </a:br>
            <a:r>
              <a:rPr lang="ko-KR" altLang="en-US" sz="1300" b="1" dirty="0"/>
              <a:t>■ </a:t>
            </a:r>
            <a:r>
              <a:rPr lang="en-US" altLang="ko-KR" sz="1300" b="1" dirty="0"/>
              <a:t>n</a:t>
            </a:r>
            <a:r>
              <a:rPr lang="ko-KR" altLang="en-US" sz="1300" b="1" dirty="0" err="1"/>
              <a:t>선택시</a:t>
            </a:r>
            <a:br>
              <a:rPr lang="en-US" altLang="ko-KR" sz="1300" b="1" dirty="0"/>
            </a:br>
            <a:r>
              <a:rPr lang="ko-KR" altLang="en-US" sz="1300" b="1" dirty="0"/>
              <a:t>등록이 취소되었습니다</a:t>
            </a:r>
            <a:r>
              <a:rPr lang="en-US" altLang="ko-KR" sz="1300" b="1" dirty="0"/>
              <a:t>.</a:t>
            </a: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r>
              <a:rPr lang="en-US" altLang="ko-KR" sz="1300" b="1" dirty="0"/>
              <a:t>===========================================================================</a:t>
            </a:r>
            <a:br>
              <a:rPr lang="en-US" altLang="ko-KR" sz="1300" b="1" dirty="0"/>
            </a:br>
            <a:endParaRPr lang="ko-KR" altLang="en-US" sz="1300" b="1" dirty="0"/>
          </a:p>
        </p:txBody>
      </p:sp>
    </p:spTree>
    <p:extLst>
      <p:ext uri="{BB962C8B-B14F-4D97-AF65-F5344CB8AC3E}">
        <p14:creationId xmlns:p14="http://schemas.microsoft.com/office/powerpoint/2010/main" val="477840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 a. </a:t>
            </a:r>
            <a:r>
              <a:rPr lang="ko-KR" altLang="en-US" sz="1400" b="1" dirty="0"/>
              <a:t>개설과정 정보 등록</a:t>
            </a:r>
            <a:br>
              <a:rPr lang="en-US" altLang="ko-KR" sz="1400" b="1" dirty="0"/>
            </a:br>
            <a:r>
              <a:rPr lang="en-US" altLang="ko-KR" sz="1400" b="1" dirty="0"/>
              <a:t>===========================================================</a:t>
            </a:r>
            <a:br>
              <a:rPr lang="en-US" altLang="ko-KR" sz="1400" b="1" dirty="0"/>
            </a:br>
            <a:r>
              <a:rPr lang="ko-KR" altLang="en-US" sz="1400" b="1" dirty="0"/>
              <a:t>번호</a:t>
            </a:r>
            <a:r>
              <a:rPr lang="en-US" altLang="ko-KR" sz="1400" b="1" dirty="0"/>
              <a:t>    		</a:t>
            </a:r>
            <a:r>
              <a:rPr lang="ko-KR" altLang="en-US" sz="1400" b="1" dirty="0" err="1"/>
              <a:t>과정명</a:t>
            </a:r>
            <a:r>
              <a:rPr lang="en-US" altLang="ko-KR" sz="1400" b="1" dirty="0"/>
              <a:t>				</a:t>
            </a:r>
            <a:r>
              <a:rPr lang="ko-KR" altLang="en-US" sz="1400" b="1" dirty="0"/>
              <a:t>과정기간</a:t>
            </a:r>
            <a:br>
              <a:rPr lang="en-US" altLang="ko-KR" sz="1400" b="1" dirty="0"/>
            </a:br>
            <a:br>
              <a:rPr lang="en-US" altLang="ko-KR" sz="1400" b="1" dirty="0"/>
            </a:br>
            <a:r>
              <a:rPr lang="en-US" altLang="ko-KR" sz="1400" b="1" dirty="0"/>
              <a:t>1. </a:t>
            </a:r>
            <a:r>
              <a:rPr lang="ko-KR" altLang="en-US" sz="1400" b="1" dirty="0"/>
              <a:t>개강 자바 기반 </a:t>
            </a:r>
            <a:r>
              <a:rPr lang="ko-KR" altLang="en-US" sz="1400" b="1" dirty="0" err="1"/>
              <a:t>융합형</a:t>
            </a:r>
            <a:r>
              <a:rPr lang="en-US" altLang="ko-KR" sz="1400" b="1" dirty="0"/>
              <a:t> SW </a:t>
            </a:r>
            <a:r>
              <a:rPr lang="ko-KR" altLang="en-US" sz="1400" b="1" dirty="0"/>
              <a:t>개발자 양성과정</a:t>
            </a:r>
            <a:r>
              <a:rPr lang="en-US" altLang="ko-KR" sz="1400" b="1" dirty="0"/>
              <a:t>		  140</a:t>
            </a:r>
            <a:r>
              <a:rPr lang="ko-KR" altLang="en-US" sz="1400" b="1" dirty="0"/>
              <a:t>일</a:t>
            </a:r>
            <a:r>
              <a:rPr lang="en-US" altLang="ko-KR" sz="1400" b="1" dirty="0"/>
              <a:t> </a:t>
            </a:r>
            <a:br>
              <a:rPr lang="en-US" altLang="ko-KR" sz="1400" b="1" dirty="0"/>
            </a:br>
            <a:r>
              <a:rPr lang="en-US" altLang="ko-KR" sz="1400" b="1" dirty="0"/>
              <a:t>~</a:t>
            </a:r>
            <a:br>
              <a:rPr lang="en-US" altLang="ko-KR" sz="1400" b="1" dirty="0"/>
            </a:br>
            <a:r>
              <a:rPr lang="en-US" altLang="ko-KR" sz="1400" b="1" dirty="0"/>
              <a:t>6.</a:t>
            </a:r>
            <a:br>
              <a:rPr lang="en-US" altLang="ko-KR" sz="1400" b="1" dirty="0"/>
            </a:br>
            <a:r>
              <a:rPr lang="en-US" altLang="ko-KR" sz="1400" b="1" dirty="0"/>
              <a:t>-------------------------------------------------------------------------------------------------------</a:t>
            </a:r>
            <a:br>
              <a:rPr lang="en-US" altLang="ko-KR" sz="1400" b="1" dirty="0"/>
            </a:br>
            <a:r>
              <a:rPr lang="ko-KR" altLang="en-US" sz="1400" b="1" dirty="0" err="1"/>
              <a:t>개설과정명</a:t>
            </a:r>
            <a:r>
              <a:rPr lang="en-US" altLang="ko-KR" sz="1400" b="1" dirty="0"/>
              <a:t>(</a:t>
            </a:r>
            <a:r>
              <a:rPr lang="ko-KR" altLang="en-US" sz="1400" b="1" dirty="0"/>
              <a:t>과정</a:t>
            </a:r>
            <a:r>
              <a:rPr lang="en-US" altLang="ko-KR" sz="1400" b="1" dirty="0"/>
              <a:t>PK):</a:t>
            </a:r>
            <a:br>
              <a:rPr lang="en-US" altLang="ko-KR" sz="1400" b="1" dirty="0"/>
            </a:br>
            <a:br>
              <a:rPr lang="en-US" altLang="ko-KR" sz="1400" b="1" dirty="0"/>
            </a:br>
            <a:r>
              <a:rPr lang="ko-KR" altLang="en-US" sz="1400" b="1" dirty="0"/>
              <a:t>개설과정기간</a:t>
            </a:r>
            <a:br>
              <a:rPr lang="en-US" altLang="ko-KR" sz="1400" b="1" dirty="0"/>
            </a:br>
            <a:r>
              <a:rPr lang="en-US" altLang="ko-KR" sz="1400" b="1" dirty="0"/>
              <a:t>  - </a:t>
            </a:r>
            <a:r>
              <a:rPr lang="ko-KR" altLang="en-US" sz="1400" b="1" dirty="0"/>
              <a:t>시작일 </a:t>
            </a:r>
            <a:r>
              <a:rPr lang="en-US" altLang="ko-KR" sz="1400" b="1" dirty="0"/>
              <a:t>:</a:t>
            </a:r>
            <a:br>
              <a:rPr lang="en-US" altLang="ko-KR" sz="1400" b="1" dirty="0"/>
            </a:br>
            <a:r>
              <a:rPr lang="en-US" altLang="ko-KR" sz="1400" b="1" dirty="0"/>
              <a:t>  - </a:t>
            </a:r>
            <a:r>
              <a:rPr lang="ko-KR" altLang="en-US" sz="1400" b="1" dirty="0"/>
              <a:t>종료일 </a:t>
            </a:r>
            <a:r>
              <a:rPr lang="en-US" altLang="ko-KR" sz="1400" b="1" dirty="0"/>
              <a:t>:</a:t>
            </a:r>
            <a:br>
              <a:rPr lang="en-US" altLang="ko-KR" sz="1400" b="1" dirty="0"/>
            </a:br>
            <a:br>
              <a:rPr lang="en-US" altLang="ko-KR" sz="1400" b="1" dirty="0"/>
            </a:br>
            <a:r>
              <a:rPr lang="ko-KR" altLang="en-US" sz="1400" b="1" dirty="0"/>
              <a:t>강의실명</a:t>
            </a:r>
            <a:r>
              <a:rPr lang="en-US" altLang="ko-KR" sz="1400" b="1" dirty="0"/>
              <a:t> :</a:t>
            </a:r>
            <a:br>
              <a:rPr lang="en-US" altLang="ko-KR" sz="1400" b="1" dirty="0"/>
            </a:br>
            <a:r>
              <a:rPr lang="en-US" altLang="ko-KR" sz="1400" b="1" dirty="0"/>
              <a:t>-------------------------------------------------------------------------------------------------------</a:t>
            </a:r>
            <a:br>
              <a:rPr lang="en-US" altLang="ko-KR" sz="1400" b="1" dirty="0"/>
            </a:br>
            <a:r>
              <a:rPr lang="ko-KR" altLang="en-US" sz="1400" b="1" dirty="0"/>
              <a:t>이대로 등록하시겠습니까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등록이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등록이 취소되었습니다</a:t>
            </a:r>
            <a:r>
              <a:rPr lang="en-US" altLang="ko-KR" sz="1400" b="1" dirty="0"/>
              <a:t>.</a:t>
            </a:r>
            <a:br>
              <a:rPr lang="en-US" altLang="ko-KR" sz="1400" b="1" dirty="0"/>
            </a:br>
            <a:r>
              <a:rPr lang="en-US" altLang="ko-KR" sz="1400" b="1" dirty="0"/>
              <a:t>===========================================================</a:t>
            </a:r>
            <a:endParaRPr lang="ko-KR" altLang="en-US" sz="1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3. </a:t>
            </a:r>
            <a:r>
              <a:rPr lang="ko-KR" altLang="en-US" sz="8000" b="1" dirty="0"/>
              <a:t>학생 관리</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a:t>
            </a:r>
            <a:r>
              <a:rPr lang="en-US" altLang="ko-KR" sz="1400" b="1" dirty="0"/>
              <a:t>===========================================================</a:t>
            </a:r>
            <a:br>
              <a:rPr lang="en-US" altLang="ko-KR" sz="1400" b="1" dirty="0"/>
            </a:br>
            <a:r>
              <a:rPr lang="en-US" altLang="ko-KR" sz="1400" b="1" dirty="0"/>
              <a:t>a. </a:t>
            </a:r>
            <a:r>
              <a:rPr lang="ko-KR" altLang="en-US" sz="1400" b="1" dirty="0"/>
              <a:t>학생 정보 전체보기</a:t>
            </a:r>
            <a:br>
              <a:rPr lang="en-US" altLang="ko-KR" sz="1400" b="1" dirty="0"/>
            </a:br>
            <a:r>
              <a:rPr lang="en-US" altLang="ko-KR" sz="1400" b="1" dirty="0"/>
              <a:t>b. </a:t>
            </a:r>
            <a:r>
              <a:rPr lang="ko-KR" altLang="en-US" sz="1400" b="1" dirty="0"/>
              <a:t>학생 정보 등록</a:t>
            </a:r>
            <a:br>
              <a:rPr lang="en-US" altLang="ko-KR" sz="1400" b="1" dirty="0"/>
            </a:br>
            <a:r>
              <a:rPr lang="en-US" altLang="ko-KR" sz="1400" b="1" dirty="0"/>
              <a:t>c. </a:t>
            </a:r>
            <a:r>
              <a:rPr lang="ko-KR" altLang="en-US" sz="1400" b="1" dirty="0"/>
              <a:t>학생 정보 검색 및 수정</a:t>
            </a: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a.</a:t>
            </a:r>
            <a:r>
              <a:rPr lang="ko-KR" altLang="en-US" sz="1400" b="1" dirty="0"/>
              <a:t> 학생 정보 전체보기</a:t>
            </a:r>
            <a:br>
              <a:rPr lang="en-US" altLang="ko-KR" sz="1400" b="1" dirty="0"/>
            </a:br>
            <a:r>
              <a:rPr lang="en-US" altLang="ko-KR" sz="1400" b="1" dirty="0"/>
              <a:t>===========================================================</a:t>
            </a:r>
            <a:br>
              <a:rPr lang="en-US" altLang="ko-KR" sz="1400" b="1" dirty="0"/>
            </a:br>
            <a:r>
              <a:rPr lang="en-US" altLang="ko-KR" sz="1400" b="1" dirty="0"/>
              <a:t> </a:t>
            </a: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    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 </a:t>
            </a:r>
            <a:br>
              <a:rPr lang="en-US" altLang="ko-KR" sz="1400" b="1" dirty="0"/>
            </a:br>
            <a:br>
              <a:rPr lang="en-US" altLang="ko-KR" sz="1400" b="1" dirty="0"/>
            </a:br>
            <a:r>
              <a:rPr lang="ko-KR" altLang="en-US" sz="1400" b="1" dirty="0"/>
              <a:t>홍길동</a:t>
            </a:r>
            <a:r>
              <a:rPr lang="en-US" altLang="ko-KR" sz="1400" b="1" dirty="0"/>
              <a:t>	1234567	     010-1234-5678      2019.01.03         3</a:t>
            </a:r>
            <a:r>
              <a:rPr lang="ko-KR" altLang="en-US" sz="1400" b="1" dirty="0"/>
              <a:t>회</a:t>
            </a:r>
            <a:r>
              <a:rPr lang="en-US" altLang="ko-KR" sz="1400" b="1" dirty="0"/>
              <a:t>	</a:t>
            </a:r>
            <a:r>
              <a:rPr lang="ko-KR" altLang="en-US" sz="1400" b="1" dirty="0"/>
              <a:t>정보통신학과</a:t>
            </a:r>
            <a:br>
              <a:rPr lang="en-US" altLang="ko-KR" sz="1400" b="1" dirty="0"/>
            </a:br>
            <a:r>
              <a:rPr lang="ko-KR" altLang="en-US" sz="1400" b="1" dirty="0"/>
              <a:t>아무개</a:t>
            </a:r>
            <a:br>
              <a:rPr lang="en-US" altLang="ko-KR" sz="1400" b="1" dirty="0"/>
            </a:br>
            <a:r>
              <a:rPr lang="ko-KR" altLang="en-US" sz="1400" b="1" dirty="0"/>
              <a:t>김길동</a:t>
            </a:r>
            <a:br>
              <a:rPr lang="en-US" altLang="ko-KR" sz="1400" b="1" dirty="0"/>
            </a:br>
            <a:r>
              <a:rPr lang="ko-KR" altLang="en-US" sz="1400" b="1" dirty="0"/>
              <a:t>하하하</a:t>
            </a:r>
            <a:br>
              <a:rPr lang="en-US" altLang="ko-KR" sz="1400" b="1" dirty="0"/>
            </a:br>
            <a:r>
              <a:rPr lang="ko-KR" altLang="en-US" sz="1400" b="1" dirty="0"/>
              <a:t>이다현</a:t>
            </a:r>
            <a:br>
              <a:rPr lang="en-US" altLang="ko-KR" sz="1400" b="1" dirty="0"/>
            </a:br>
            <a:r>
              <a:rPr lang="ko-KR" altLang="en-US" sz="1400" b="1" dirty="0"/>
              <a:t>배세훈</a:t>
            </a:r>
            <a:br>
              <a:rPr lang="en-US" altLang="ko-KR" sz="1400" b="1" dirty="0"/>
            </a:br>
            <a:r>
              <a:rPr lang="ko-KR" altLang="en-US" sz="1400" b="1" dirty="0"/>
              <a:t>양주엽</a:t>
            </a:r>
            <a:br>
              <a:rPr lang="en-US" altLang="ko-KR" sz="1400" b="1" dirty="0"/>
            </a:br>
            <a:r>
              <a:rPr lang="ko-KR" altLang="en-US" sz="1400" b="1" dirty="0"/>
              <a:t>조성빈</a:t>
            </a:r>
            <a:br>
              <a:rPr lang="en-US" altLang="ko-KR" sz="1400" b="1" dirty="0"/>
            </a:br>
            <a:r>
              <a:rPr lang="ko-KR" altLang="en-US" sz="1400" b="1" dirty="0"/>
              <a:t>조유나</a:t>
            </a:r>
            <a:br>
              <a:rPr lang="en-US" altLang="ko-KR" sz="1400" b="1" dirty="0"/>
            </a:br>
            <a:r>
              <a:rPr lang="ko-KR" altLang="en-US" sz="1400" b="1" dirty="0"/>
              <a:t>김찬미</a:t>
            </a:r>
            <a:br>
              <a:rPr lang="en-US" altLang="ko-KR" sz="1400" b="1" dirty="0"/>
            </a:br>
            <a:br>
              <a:rPr lang="en-US" altLang="ko-KR" sz="1400" b="1" dirty="0"/>
            </a:br>
            <a:r>
              <a:rPr lang="ko-KR" altLang="en-US" sz="1400" b="1" dirty="0" err="1">
                <a:solidFill>
                  <a:srgbClr val="FF0000"/>
                </a:solidFill>
              </a:rPr>
              <a:t>페이지별</a:t>
            </a:r>
            <a:r>
              <a:rPr lang="ko-KR" altLang="en-US" sz="1400" b="1" dirty="0">
                <a:solidFill>
                  <a:srgbClr val="FF0000"/>
                </a:solidFill>
              </a:rPr>
              <a:t> 보기</a:t>
            </a:r>
            <a:r>
              <a:rPr lang="en-US" altLang="ko-KR" sz="1400" b="1" dirty="0">
                <a:solidFill>
                  <a:srgbClr val="FF0000"/>
                </a:solidFill>
              </a:rPr>
              <a:t>(</a:t>
            </a:r>
            <a:r>
              <a:rPr lang="ko-KR" altLang="en-US" sz="1400" b="1" dirty="0">
                <a:solidFill>
                  <a:srgbClr val="FF0000"/>
                </a:solidFill>
              </a:rPr>
              <a:t>추가기능</a:t>
            </a:r>
            <a:r>
              <a:rPr lang="en-US" altLang="ko-KR" sz="1400" b="1" dirty="0">
                <a:solidFill>
                  <a:srgbClr val="FF0000"/>
                </a:solidFill>
              </a:rPr>
              <a:t>)</a:t>
            </a: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err="1"/>
              <a:t>아무키나</a:t>
            </a:r>
            <a:r>
              <a:rPr lang="ko-KR" altLang="en-US" sz="1400" b="1" dirty="0"/>
              <a:t> 누르면 뒤로 돌아갑니다</a:t>
            </a:r>
            <a:r>
              <a:rPr lang="en-US" altLang="ko-KR" sz="1400" b="1" dirty="0"/>
              <a:t>.</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a:t>
            </a:r>
            <a:r>
              <a:rPr lang="ko-KR" altLang="en-US" sz="1400" b="1" dirty="0"/>
              <a:t>메인</a:t>
            </a:r>
            <a:br>
              <a:rPr lang="ko-KR" altLang="en-US" sz="1400" b="1" dirty="0"/>
            </a:b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			1. </a:t>
            </a:r>
            <a:r>
              <a:rPr lang="ko-KR" altLang="en-US" sz="1400" b="1" dirty="0"/>
              <a:t>관리자</a:t>
            </a:r>
            <a:br>
              <a:rPr lang="ko-KR" altLang="en-US" sz="1400" b="1" dirty="0"/>
            </a:br>
            <a:r>
              <a:rPr lang="en-US" altLang="ko-KR" sz="1400" b="1" dirty="0"/>
              <a:t>			2. </a:t>
            </a:r>
            <a:r>
              <a:rPr lang="ko-KR" altLang="en-US" sz="1400" b="1" dirty="0"/>
              <a:t>교사</a:t>
            </a:r>
            <a:br>
              <a:rPr lang="ko-KR" altLang="en-US" sz="1400" b="1" dirty="0"/>
            </a:br>
            <a:r>
              <a:rPr lang="en-US" altLang="ko-KR" sz="1400" b="1" dirty="0"/>
              <a:t>			3. </a:t>
            </a:r>
            <a:r>
              <a:rPr lang="ko-KR" altLang="en-US" sz="1400" b="1" dirty="0"/>
              <a:t>학생</a:t>
            </a:r>
            <a:r>
              <a:rPr lang="en-US" altLang="ko-KR" sz="1400" b="1" dirty="0"/>
              <a:t>	</a:t>
            </a:r>
            <a:br>
              <a:rPr lang="ko-KR" altLang="en-US"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ko-KR" altLang="en-US"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b. </a:t>
            </a:r>
            <a:r>
              <a:rPr lang="ko-KR" altLang="en-US" sz="1400" b="1" dirty="0"/>
              <a:t>학생 정보 등록 </a:t>
            </a:r>
            <a:r>
              <a:rPr lang="en-US" altLang="ko-KR" sz="1400" b="1" dirty="0"/>
              <a:t>===========================================================</a:t>
            </a:r>
            <a:br>
              <a:rPr lang="en-US" altLang="ko-KR" sz="1400" b="1" dirty="0"/>
            </a:br>
            <a:r>
              <a:rPr lang="ko-KR" altLang="en-US" sz="1400" b="1" dirty="0" err="1"/>
              <a:t>학생명</a:t>
            </a:r>
            <a:r>
              <a:rPr lang="ko-KR" altLang="en-US" sz="1400" b="1" dirty="0"/>
              <a:t> </a:t>
            </a:r>
            <a:r>
              <a:rPr lang="en-US" altLang="ko-KR" sz="1400" b="1" dirty="0"/>
              <a:t>: </a:t>
            </a:r>
            <a:br>
              <a:rPr lang="en-US" altLang="ko-KR" sz="1400" b="1" dirty="0"/>
            </a:br>
            <a:r>
              <a:rPr lang="en-US" altLang="ko-KR" sz="1400" b="1" dirty="0"/>
              <a:t>	</a:t>
            </a: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a:t>
            </a:r>
            <a:r>
              <a:rPr lang="ko-KR" altLang="en-US" sz="1400" b="1" dirty="0"/>
              <a:t> </a:t>
            </a:r>
            <a:br>
              <a:rPr lang="en-US" altLang="ko-KR" sz="1400" b="1" dirty="0"/>
            </a:br>
            <a:br>
              <a:rPr lang="en-US" altLang="ko-KR" sz="1400" b="1" dirty="0"/>
            </a:br>
            <a:r>
              <a:rPr lang="ko-KR" altLang="en-US" sz="1400" b="1" dirty="0"/>
              <a:t>전화번호</a:t>
            </a:r>
            <a:r>
              <a:rPr lang="en-US" altLang="ko-KR" sz="1400" b="1" dirty="0"/>
              <a:t>(‘-’</a:t>
            </a:r>
            <a:r>
              <a:rPr lang="ko-KR" altLang="en-US" sz="1400" b="1" dirty="0"/>
              <a:t>포함</a:t>
            </a:r>
            <a:r>
              <a:rPr lang="en-US" altLang="ko-KR" sz="1400" b="1" dirty="0"/>
              <a:t>)</a:t>
            </a:r>
            <a:r>
              <a:rPr lang="ko-KR" altLang="en-US" sz="1400" b="1" dirty="0"/>
              <a:t> </a:t>
            </a:r>
            <a:r>
              <a:rPr lang="en-US" altLang="ko-KR" sz="1400" b="1" dirty="0"/>
              <a:t>:</a:t>
            </a:r>
            <a:r>
              <a:rPr lang="ko-KR" altLang="en-US" sz="1400" b="1" dirty="0"/>
              <a:t> </a:t>
            </a:r>
            <a:br>
              <a:rPr lang="en-US" altLang="ko-KR" sz="1400" b="1" dirty="0"/>
            </a:br>
            <a:r>
              <a:rPr lang="en-US" altLang="ko-KR" sz="1400" b="1" dirty="0"/>
              <a:t>    </a:t>
            </a:r>
            <a:br>
              <a:rPr lang="en-US" altLang="ko-KR" sz="1400" b="1" dirty="0"/>
            </a:br>
            <a:r>
              <a:rPr lang="ko-KR" altLang="en-US" sz="1400" b="1" dirty="0"/>
              <a:t>학과 </a:t>
            </a:r>
            <a:r>
              <a:rPr lang="en-US" altLang="ko-KR" sz="1400" b="1" dirty="0"/>
              <a:t>: </a:t>
            </a:r>
            <a:r>
              <a:rPr lang="ko-KR" altLang="en-US" sz="1400" b="1" dirty="0">
                <a:solidFill>
                  <a:srgbClr val="FF0000"/>
                </a:solidFill>
              </a:rPr>
              <a:t>추가기능</a:t>
            </a:r>
            <a:br>
              <a:rPr lang="en-US" altLang="ko-KR" sz="1400" b="1" dirty="0"/>
            </a:br>
            <a:r>
              <a:rPr lang="en-US" altLang="ko-KR" sz="1400" b="1" dirty="0"/>
              <a:t>-----------------------------------------------------------------------------------------------------</a:t>
            </a:r>
            <a:br>
              <a:rPr lang="en-US" altLang="ko-KR" sz="1400" b="1" dirty="0"/>
            </a:br>
            <a:r>
              <a:rPr lang="ko-KR" altLang="en-US" sz="1400" b="1" dirty="0"/>
              <a:t>정말로 등록하시겠습니까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a:t>
            </a: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a:t>
            </a:r>
            <a:br>
              <a:rPr lang="en-US" altLang="ko-KR" sz="1400" b="1" dirty="0"/>
            </a:br>
            <a:r>
              <a:rPr lang="ko-KR" altLang="en-US" sz="1400" b="1" dirty="0"/>
              <a:t>■ 검색 조건</a:t>
            </a:r>
            <a:br>
              <a:rPr lang="en-US" altLang="ko-KR" sz="1400" b="1" dirty="0"/>
            </a:br>
            <a:br>
              <a:rPr lang="en-US" altLang="ko-KR" sz="1400" b="1" dirty="0"/>
            </a:br>
            <a:r>
              <a:rPr lang="en-US" altLang="ko-KR" sz="1400" b="1" dirty="0"/>
              <a:t>a.</a:t>
            </a:r>
            <a:r>
              <a:rPr lang="ko-KR" altLang="en-US" sz="1400" b="1" dirty="0"/>
              <a:t> </a:t>
            </a:r>
            <a:r>
              <a:rPr lang="ko-KR" altLang="en-US" sz="1400" b="1" dirty="0" err="1"/>
              <a:t>학생명</a:t>
            </a:r>
            <a:br>
              <a:rPr lang="en-US" altLang="ko-KR" sz="1400" b="1" dirty="0"/>
            </a:br>
            <a:r>
              <a:rPr lang="en-US" altLang="ko-KR" sz="1400" b="1" dirty="0"/>
              <a:t>b. </a:t>
            </a:r>
            <a:r>
              <a:rPr lang="ko-KR" altLang="en-US" sz="1400" b="1" dirty="0"/>
              <a:t>주민번호뒷자리</a:t>
            </a:r>
            <a:br>
              <a:rPr lang="en-US" altLang="ko-KR" sz="1400" b="1" dirty="0"/>
            </a:br>
            <a:r>
              <a:rPr lang="en-US" altLang="ko-KR" sz="1400" b="1" dirty="0"/>
              <a:t>c. </a:t>
            </a:r>
            <a:r>
              <a:rPr lang="ko-KR" altLang="en-US" sz="1400" b="1" dirty="0"/>
              <a:t>전화번호    </a:t>
            </a:r>
            <a:br>
              <a:rPr lang="en-US" altLang="ko-KR" sz="1400" b="1" dirty="0"/>
            </a:br>
            <a:r>
              <a:rPr lang="en-US" altLang="ko-KR" sz="1400" b="1" dirty="0"/>
              <a:t>d. </a:t>
            </a:r>
            <a:r>
              <a:rPr lang="ko-KR" altLang="en-US" sz="1400" b="1" dirty="0"/>
              <a:t>등록일</a:t>
            </a:r>
            <a:r>
              <a:rPr lang="en-US" altLang="ko-KR" sz="1400" b="1" dirty="0"/>
              <a:t>	</a:t>
            </a:r>
            <a:br>
              <a:rPr lang="en-US" altLang="ko-KR" sz="1400" b="1" dirty="0"/>
            </a:br>
            <a:r>
              <a:rPr lang="en-US" altLang="ko-KR" sz="1400" b="1" dirty="0"/>
              <a:t>e.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a:t>
            </a:r>
            <a:br>
              <a:rPr lang="en-US" altLang="ko-KR" sz="1400" b="1" dirty="0"/>
            </a:br>
            <a:r>
              <a:rPr lang="en-US" altLang="ko-KR" sz="1400" b="1" dirty="0"/>
              <a:t>f. </a:t>
            </a:r>
            <a:r>
              <a:rPr lang="ko-KR" altLang="en-US" sz="1400" b="1" dirty="0"/>
              <a:t>학과 </a:t>
            </a:r>
            <a:r>
              <a:rPr lang="en-US" altLang="ko-KR" sz="1400" b="1" dirty="0">
                <a:solidFill>
                  <a:srgbClr val="FF0000"/>
                </a:solidFill>
              </a:rPr>
              <a:t>-&gt;</a:t>
            </a:r>
            <a:r>
              <a:rPr lang="ko-KR" altLang="en-US" sz="1400" b="1" dirty="0">
                <a:solidFill>
                  <a:srgbClr val="FF0000"/>
                </a:solidFill>
              </a:rPr>
              <a:t>추가기능</a:t>
            </a: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 </a:t>
            </a:r>
            <a:r>
              <a:rPr lang="ko-KR" altLang="en-US" sz="1400" b="1" dirty="0" err="1"/>
              <a:t>학생명</a:t>
            </a:r>
            <a:br>
              <a:rPr lang="en-US" altLang="ko-KR" sz="1400" b="1" dirty="0"/>
            </a:br>
            <a:r>
              <a:rPr lang="en-US" altLang="ko-KR" sz="1400" b="1" dirty="0"/>
              <a:t>===========================================================</a:t>
            </a:r>
            <a:br>
              <a:rPr lang="en-US" altLang="ko-KR" sz="1400" b="1" dirty="0"/>
            </a:br>
            <a:br>
              <a:rPr lang="en-US" altLang="ko-KR" sz="1400" b="1" dirty="0"/>
            </a:br>
            <a:r>
              <a:rPr lang="ko-KR" altLang="en-US" sz="1400" b="1" dirty="0" err="1"/>
              <a:t>학생명</a:t>
            </a:r>
            <a:r>
              <a:rPr lang="ko-KR" altLang="en-US" sz="1400" b="1" dirty="0"/>
              <a:t> </a:t>
            </a:r>
            <a:r>
              <a:rPr lang="en-US" altLang="ko-KR" sz="1400" b="1" dirty="0"/>
              <a:t>: </a:t>
            </a:r>
            <a:r>
              <a:rPr lang="ko-KR" altLang="en-US" sz="1400" b="1" dirty="0"/>
              <a:t>홍길동</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t>
            </a:r>
            <a:r>
              <a:rPr lang="ko-KR" altLang="en-US" sz="1400" b="1" dirty="0" err="1"/>
              <a:t>검색후</a:t>
            </a:r>
            <a:r>
              <a:rPr lang="en-US" altLang="ko-KR" sz="1400" b="1" dirty="0"/>
              <a:t>)</a:t>
            </a:r>
            <a:br>
              <a:rPr lang="en-US" altLang="ko-KR" sz="1400" b="1" dirty="0"/>
            </a:br>
            <a:r>
              <a:rPr lang="en-US" altLang="ko-KR" sz="1400" b="1" dirty="0"/>
              <a:t>===========================================================</a:t>
            </a:r>
            <a:br>
              <a:rPr lang="en-US" altLang="ko-KR" sz="1400" b="1" dirty="0"/>
            </a:br>
            <a:r>
              <a:rPr lang="en-US" altLang="ko-KR" sz="1400" b="1" dirty="0"/>
              <a:t> </a:t>
            </a: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a:t>
            </a:r>
            <a:r>
              <a:rPr lang="en-US" altLang="ko-KR" sz="1400" b="1" dirty="0"/>
              <a:t>    </a:t>
            </a:r>
            <a:r>
              <a:rPr lang="ko-KR" altLang="en-US" sz="1400" b="1" dirty="0"/>
              <a:t>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 </a:t>
            </a:r>
            <a:br>
              <a:rPr lang="en-US" altLang="ko-KR" sz="1400" b="1" dirty="0"/>
            </a:br>
            <a:br>
              <a:rPr lang="en-US" altLang="ko-KR" sz="1400" b="1" dirty="0"/>
            </a:br>
            <a:r>
              <a:rPr lang="en-US" altLang="ko-KR" sz="1400" b="1" dirty="0"/>
              <a:t>1.   </a:t>
            </a:r>
            <a:r>
              <a:rPr lang="ko-KR" altLang="en-US" sz="1400" b="1" dirty="0"/>
              <a:t>홍길동    </a:t>
            </a:r>
            <a:r>
              <a:rPr lang="en-US" altLang="ko-KR" sz="1400" b="1" dirty="0"/>
              <a:t>1234567       010-1234-5678     2019.01.01              3</a:t>
            </a:r>
            <a:r>
              <a:rPr lang="ko-KR" altLang="en-US" sz="1400" b="1" dirty="0"/>
              <a:t>회        정보통신학과</a:t>
            </a:r>
            <a:br>
              <a:rPr lang="en-US" altLang="ko-KR" sz="1400" b="1" dirty="0"/>
            </a:br>
            <a:r>
              <a:rPr lang="en-US" altLang="ko-KR" sz="1400" b="1" dirty="0"/>
              <a:t>2.   </a:t>
            </a:r>
            <a:r>
              <a:rPr lang="ko-KR" altLang="en-US" sz="1400" b="1" dirty="0"/>
              <a:t>홍길동    </a:t>
            </a:r>
            <a:r>
              <a:rPr lang="en-US" altLang="ko-KR" sz="1400" b="1" dirty="0"/>
              <a:t>7894561       010-9876-5432     2019.03.03	   1</a:t>
            </a:r>
            <a:r>
              <a:rPr lang="ko-KR" altLang="en-US" sz="1400" b="1" dirty="0"/>
              <a:t>회        컴퓨터공학과</a:t>
            </a:r>
            <a:br>
              <a:rPr lang="en-US" altLang="ko-KR" sz="1400" b="1" dirty="0"/>
            </a:br>
            <a:br>
              <a:rPr lang="en-US" altLang="ko-KR" sz="1400" b="1" dirty="0"/>
            </a:br>
            <a:r>
              <a:rPr lang="ko-KR" altLang="en-US" sz="1400" b="1" dirty="0">
                <a:solidFill>
                  <a:srgbClr val="FF0000"/>
                </a:solidFill>
              </a:rPr>
              <a:t>검색 조건에 따라 다수의 학생이 조회될 수 있기 때문에 전부 출력</a:t>
            </a:r>
            <a:br>
              <a:rPr lang="en-US" altLang="ko-KR" sz="1400" b="1" dirty="0">
                <a:solidFill>
                  <a:srgbClr val="FF0000"/>
                </a:solidFill>
              </a:rPr>
            </a:br>
            <a:br>
              <a:rPr lang="en-US" altLang="ko-KR" sz="1400" b="1" dirty="0">
                <a:solidFill>
                  <a:srgbClr val="FF0000"/>
                </a:solidFill>
              </a:rPr>
            </a:br>
            <a:r>
              <a:rPr lang="en-US" altLang="ko-KR" sz="1400" b="1" dirty="0"/>
              <a:t> z. </a:t>
            </a:r>
            <a:r>
              <a:rPr lang="ko-KR" altLang="en-US" sz="1400" b="1" dirty="0" err="1"/>
              <a:t>뒤로가기</a:t>
            </a:r>
            <a:r>
              <a:rPr lang="ko-KR" altLang="en-US" sz="1400" b="1" dirty="0"/>
              <a:t> </a:t>
            </a:r>
            <a:br>
              <a:rPr lang="en-US" altLang="ko-KR" sz="1400" b="1" dirty="0"/>
            </a:br>
            <a:r>
              <a:rPr lang="en-US" altLang="ko-KR" sz="1400" b="1" dirty="0"/>
              <a:t>-----------------------------------------------------------------------------------------------------</a:t>
            </a:r>
            <a:br>
              <a:rPr lang="en-US" altLang="ko-KR" sz="1400" b="1" dirty="0"/>
            </a:br>
            <a:r>
              <a:rPr lang="en-US" altLang="ko-KR" sz="1400" b="1" dirty="0"/>
              <a:t>- </a:t>
            </a:r>
            <a:r>
              <a:rPr lang="ko-KR" altLang="en-US" sz="1400" b="1" dirty="0"/>
              <a:t>학생 정보 수정 및 삭제를 원하시면 해당 번호를 선택해 주세요</a:t>
            </a: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t>
            </a:r>
            <a:r>
              <a:rPr lang="ko-KR" altLang="en-US" sz="1400" b="1" dirty="0" err="1"/>
              <a:t>검색후</a:t>
            </a:r>
            <a:r>
              <a:rPr lang="en-US" altLang="ko-KR" sz="1400" b="1" dirty="0"/>
              <a:t>) – </a:t>
            </a:r>
            <a:r>
              <a:rPr lang="ko-KR" altLang="en-US" sz="1400" b="1" dirty="0"/>
              <a:t>수정 </a:t>
            </a:r>
            <a:r>
              <a:rPr lang="ko-KR" altLang="en-US" sz="1400" b="1" dirty="0" err="1"/>
              <a:t>선택시</a:t>
            </a:r>
            <a:br>
              <a:rPr lang="en-US" altLang="ko-KR" sz="1400" b="1" dirty="0"/>
            </a:br>
            <a:r>
              <a:rPr lang="en-US" altLang="ko-KR" sz="1400" b="1" dirty="0"/>
              <a:t>===========================================================</a:t>
            </a:r>
            <a:br>
              <a:rPr lang="en-US" altLang="ko-KR" sz="1400" b="1" dirty="0"/>
            </a:b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    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a:t>
            </a:r>
            <a:br>
              <a:rPr lang="en-US" altLang="ko-KR" sz="1400" b="1" dirty="0"/>
            </a:br>
            <a:br>
              <a:rPr lang="en-US" altLang="ko-KR" sz="1400" b="1" dirty="0"/>
            </a:br>
            <a:r>
              <a:rPr lang="ko-KR" altLang="en-US" sz="1400" b="1" dirty="0"/>
              <a:t>홍길동        </a:t>
            </a:r>
            <a:r>
              <a:rPr lang="en-US" altLang="ko-KR" sz="1400" b="1" dirty="0"/>
              <a:t>1234567       010-1234-5678             2019.01.01              3</a:t>
            </a:r>
            <a:r>
              <a:rPr lang="ko-KR" altLang="en-US" sz="1400" b="1" dirty="0"/>
              <a:t>회</a:t>
            </a:r>
            <a:r>
              <a:rPr lang="en-US" altLang="ko-KR" sz="1400" b="1" dirty="0"/>
              <a:t>	</a:t>
            </a:r>
            <a:r>
              <a:rPr lang="ko-KR" altLang="en-US" sz="1400" b="1" dirty="0"/>
              <a:t> 정보통신학과 </a:t>
            </a:r>
            <a:br>
              <a:rPr lang="en-US" altLang="ko-KR" sz="1400" b="1" dirty="0"/>
            </a:br>
            <a:r>
              <a:rPr lang="en-US" altLang="ko-KR" sz="1400" b="1" dirty="0"/>
              <a:t> ----------------------------------------------------------------------------------------------------- </a:t>
            </a:r>
            <a:br>
              <a:rPr lang="en-US" altLang="ko-KR" sz="1400" b="1" dirty="0"/>
            </a:br>
            <a:r>
              <a:rPr lang="en-US" altLang="ko-KR" sz="1400" b="1" dirty="0"/>
              <a:t>a. </a:t>
            </a:r>
            <a:r>
              <a:rPr lang="ko-KR" altLang="en-US" sz="1400" b="1" dirty="0"/>
              <a:t>학생 정보 수정</a:t>
            </a:r>
            <a:br>
              <a:rPr lang="en-US" altLang="ko-KR" sz="1400" b="1" dirty="0"/>
            </a:br>
            <a:r>
              <a:rPr lang="en-US" altLang="ko-KR" sz="1400" b="1" dirty="0"/>
              <a:t>b. </a:t>
            </a:r>
            <a:r>
              <a:rPr lang="ko-KR" altLang="en-US" sz="1400" b="1" dirty="0"/>
              <a:t>학생 정보 삭제 </a:t>
            </a:r>
            <a:br>
              <a:rPr lang="en-US" altLang="ko-KR" sz="1400" b="1" dirty="0"/>
            </a:br>
            <a:br>
              <a:rPr lang="en-US" altLang="ko-KR" sz="1400" b="1" dirty="0"/>
            </a:br>
            <a:r>
              <a:rPr lang="en-US" altLang="ko-KR" sz="1400" b="1" dirty="0"/>
              <a:t>z. </a:t>
            </a:r>
            <a:r>
              <a:rPr lang="ko-KR" altLang="en-US" sz="1400" b="1" dirty="0" err="1"/>
              <a:t>뒤로가기</a:t>
            </a:r>
            <a:r>
              <a:rPr lang="ko-KR" altLang="en-US" sz="1400" b="1" dirty="0"/>
              <a:t> </a:t>
            </a:r>
            <a:br>
              <a:rPr lang="en-US" altLang="ko-KR" sz="1400" b="1" dirty="0"/>
            </a:br>
            <a:r>
              <a:rPr lang="en-US" altLang="ko-KR" sz="1400" b="1" dirty="0"/>
              <a:t>----------------------------------------------------------------------------------------------------- </a:t>
            </a:r>
            <a:br>
              <a:rPr lang="en-US" altLang="ko-KR" sz="1400" b="1" dirty="0"/>
            </a:br>
            <a:r>
              <a:rPr lang="ko-KR" altLang="en-US" sz="1400" b="1" dirty="0" err="1"/>
              <a:t>학생명</a:t>
            </a:r>
            <a:r>
              <a:rPr lang="ko-KR" altLang="en-US" sz="1400" b="1" dirty="0"/>
              <a:t> </a:t>
            </a:r>
            <a:r>
              <a:rPr lang="en-US" altLang="ko-KR" sz="1400" b="1" dirty="0"/>
              <a:t>: </a:t>
            </a:r>
            <a:br>
              <a:rPr lang="en-US" altLang="ko-KR" sz="1400" b="1" dirty="0"/>
            </a:br>
            <a:r>
              <a:rPr lang="en-US" altLang="ko-KR" sz="1400" b="1" dirty="0"/>
              <a:t>	</a:t>
            </a: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a:t>
            </a:r>
            <a:r>
              <a:rPr lang="ko-KR" altLang="en-US" sz="1400" b="1" dirty="0"/>
              <a:t> </a:t>
            </a:r>
            <a:br>
              <a:rPr lang="en-US" altLang="ko-KR" sz="1400" b="1" dirty="0"/>
            </a:br>
            <a:br>
              <a:rPr lang="en-US" altLang="ko-KR" sz="1400" b="1" dirty="0"/>
            </a:br>
            <a:r>
              <a:rPr lang="ko-KR" altLang="en-US" sz="1400" b="1" dirty="0"/>
              <a:t>전화번호</a:t>
            </a:r>
            <a:r>
              <a:rPr lang="en-US" altLang="ko-KR" sz="1400" b="1" dirty="0"/>
              <a:t>(‘-’</a:t>
            </a:r>
            <a:r>
              <a:rPr lang="ko-KR" altLang="en-US" sz="1400" b="1" dirty="0"/>
              <a:t>포함</a:t>
            </a:r>
            <a:r>
              <a:rPr lang="en-US" altLang="ko-KR" sz="1400" b="1" dirty="0"/>
              <a:t>)</a:t>
            </a:r>
            <a:r>
              <a:rPr lang="ko-KR" altLang="en-US" sz="1400" b="1" dirty="0"/>
              <a:t> </a:t>
            </a:r>
            <a:r>
              <a:rPr lang="en-US" altLang="ko-KR" sz="1400" b="1" dirty="0"/>
              <a:t>:</a:t>
            </a:r>
            <a:r>
              <a:rPr lang="ko-KR" altLang="en-US" sz="1400" b="1" dirty="0"/>
              <a:t> </a:t>
            </a:r>
            <a:br>
              <a:rPr lang="en-US" altLang="ko-KR" sz="1400" b="1" dirty="0"/>
            </a:br>
            <a:r>
              <a:rPr lang="en-US" altLang="ko-KR" sz="1400" b="1" dirty="0"/>
              <a:t>    </a:t>
            </a:r>
            <a:br>
              <a:rPr lang="en-US" altLang="ko-KR" sz="1400" b="1" dirty="0"/>
            </a:br>
            <a:r>
              <a:rPr lang="ko-KR" altLang="en-US" sz="1400" b="1" dirty="0"/>
              <a:t>학과 </a:t>
            </a:r>
            <a:r>
              <a:rPr lang="en-US" altLang="ko-KR" sz="1400" b="1" dirty="0"/>
              <a:t>: </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t>
            </a:r>
            <a:r>
              <a:rPr lang="ko-KR" altLang="en-US" sz="1400" b="1" dirty="0" err="1"/>
              <a:t>검색후</a:t>
            </a:r>
            <a:r>
              <a:rPr lang="en-US" altLang="ko-KR" sz="1400" b="1" dirty="0"/>
              <a:t>) – </a:t>
            </a:r>
            <a:r>
              <a:rPr lang="ko-KR" altLang="en-US" sz="1400" b="1" dirty="0"/>
              <a:t>삭제 </a:t>
            </a:r>
            <a:r>
              <a:rPr lang="ko-KR" altLang="en-US" sz="1400" b="1" dirty="0" err="1"/>
              <a:t>선택시</a:t>
            </a:r>
            <a:br>
              <a:rPr lang="en-US" altLang="ko-KR" sz="1400" b="1" dirty="0"/>
            </a:br>
            <a:r>
              <a:rPr lang="en-US" altLang="ko-KR" sz="1400" b="1" dirty="0"/>
              <a:t>===========================================================</a:t>
            </a:r>
            <a:br>
              <a:rPr lang="en-US" altLang="ko-KR" sz="1400" b="1" dirty="0"/>
            </a:br>
            <a:r>
              <a:rPr lang="ko-KR" altLang="en-US" sz="1400" b="1" dirty="0"/>
              <a:t> </a:t>
            </a: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    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 </a:t>
            </a:r>
            <a:br>
              <a:rPr lang="en-US" altLang="ko-KR" sz="1400" b="1" dirty="0"/>
            </a:br>
            <a:br>
              <a:rPr lang="en-US" altLang="ko-KR" sz="1400" b="1" dirty="0"/>
            </a:br>
            <a:r>
              <a:rPr lang="ko-KR" altLang="en-US" sz="1400" b="1" dirty="0"/>
              <a:t> 홍길동        </a:t>
            </a:r>
            <a:r>
              <a:rPr lang="en-US" altLang="ko-KR" sz="1400" b="1" dirty="0"/>
              <a:t>1234567       010-1234-5678             2019.01.01              3</a:t>
            </a:r>
            <a:r>
              <a:rPr lang="ko-KR" altLang="en-US" sz="1400" b="1" dirty="0"/>
              <a:t>회</a:t>
            </a:r>
            <a:r>
              <a:rPr lang="en-US" altLang="ko-KR" sz="1400" b="1" dirty="0"/>
              <a:t>	</a:t>
            </a:r>
            <a:r>
              <a:rPr lang="ko-KR" altLang="en-US" sz="1400" b="1" dirty="0"/>
              <a:t> 정보통신학과 </a:t>
            </a:r>
            <a:br>
              <a:rPr lang="en-US" altLang="ko-KR" sz="1400" b="1" dirty="0"/>
            </a:br>
            <a:r>
              <a:rPr lang="en-US" altLang="ko-KR" sz="1400" b="1" dirty="0"/>
              <a:t>----------------------------------------------------------------------------------------------------- </a:t>
            </a:r>
            <a:br>
              <a:rPr lang="en-US" altLang="ko-KR" sz="1400" b="1" dirty="0"/>
            </a:br>
            <a:r>
              <a:rPr lang="en-US" altLang="ko-KR" sz="1400" b="1" dirty="0"/>
              <a:t>1. </a:t>
            </a:r>
            <a:r>
              <a:rPr lang="ko-KR" altLang="en-US" sz="1400" b="1" dirty="0"/>
              <a:t>학생 정보 수정</a:t>
            </a:r>
            <a:br>
              <a:rPr lang="en-US" altLang="ko-KR" sz="1400" b="1" dirty="0"/>
            </a:br>
            <a:r>
              <a:rPr lang="en-US" altLang="ko-KR" sz="1400" b="1" dirty="0"/>
              <a:t>2. </a:t>
            </a:r>
            <a:r>
              <a:rPr lang="ko-KR" altLang="en-US" sz="1400" b="1" dirty="0"/>
              <a:t>학생 정보 삭제 </a:t>
            </a:r>
            <a:br>
              <a:rPr lang="en-US" altLang="ko-KR" sz="1400" b="1" dirty="0"/>
            </a:br>
            <a:br>
              <a:rPr lang="en-US" altLang="ko-KR" sz="1400" b="1" dirty="0"/>
            </a:br>
            <a:r>
              <a:rPr lang="en-US" altLang="ko-KR" sz="1400" b="1" dirty="0"/>
              <a:t>z. </a:t>
            </a:r>
            <a:r>
              <a:rPr lang="ko-KR" altLang="en-US" sz="1400" b="1" dirty="0" err="1"/>
              <a:t>뒤로가기</a:t>
            </a:r>
            <a:r>
              <a:rPr lang="ko-KR" altLang="en-US" sz="1400" b="1" dirty="0"/>
              <a:t> </a:t>
            </a:r>
            <a:br>
              <a:rPr lang="en-US" altLang="ko-KR" sz="1400" b="1" dirty="0"/>
            </a:br>
            <a:br>
              <a:rPr lang="en-US" altLang="ko-KR" sz="1400" b="1" dirty="0"/>
            </a:br>
            <a:r>
              <a:rPr lang="en-US" altLang="ko-KR" sz="1400" b="1" dirty="0"/>
              <a:t>-----------------------------------------------------------------------------------------------------</a:t>
            </a:r>
            <a:br>
              <a:rPr lang="en-US" altLang="ko-KR" sz="1400" b="1" dirty="0"/>
            </a:br>
            <a:r>
              <a:rPr lang="ko-KR" altLang="en-US" sz="1400" b="1" dirty="0"/>
              <a:t>정말로 삭제하시겠습니까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삭제가 취소 되었습니다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4.</a:t>
            </a:r>
            <a:r>
              <a:rPr lang="ko-KR" altLang="en-US" sz="8000" b="1" dirty="0"/>
              <a:t>성적 조회</a:t>
            </a:r>
            <a:br>
              <a:rPr lang="en-US" altLang="ko-KR" sz="8000" b="1" dirty="0">
                <a:solidFill>
                  <a:srgbClr val="FF0000"/>
                </a:solidFill>
              </a:rPr>
            </a:br>
            <a:r>
              <a:rPr lang="en-US" altLang="ko-KR" sz="8000" b="1" dirty="0">
                <a:solidFill>
                  <a:srgbClr val="FF0000"/>
                </a:solidFill>
              </a:rPr>
              <a:t>(</a:t>
            </a:r>
            <a:r>
              <a:rPr lang="ko-KR" altLang="en-US" sz="8000" b="1" dirty="0">
                <a:solidFill>
                  <a:srgbClr val="FF0000"/>
                </a:solidFill>
              </a:rPr>
              <a:t>시험관리삭제</a:t>
            </a:r>
            <a:r>
              <a:rPr lang="en-US" altLang="ko-KR" sz="8000" b="1" dirty="0">
                <a:solidFill>
                  <a:srgbClr val="FF0000"/>
                </a:solidFill>
              </a:rPr>
              <a:t>)</a:t>
            </a:r>
            <a:endParaRPr lang="ko-KR" altLang="en-US" sz="8000" b="1"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a:t>
            </a:r>
            <a:br>
              <a:rPr lang="en-US" altLang="ko-KR" sz="1400" b="1" dirty="0"/>
            </a:br>
            <a:r>
              <a:rPr lang="en-US" altLang="ko-KR" sz="1400" b="1" dirty="0"/>
              <a:t>a. </a:t>
            </a:r>
            <a:r>
              <a:rPr lang="ko-KR" altLang="en-US" sz="1400" b="1" dirty="0"/>
              <a:t>과정별 성적 조회</a:t>
            </a:r>
            <a:br>
              <a:rPr lang="en-US" altLang="ko-KR" sz="1400" b="1" dirty="0"/>
            </a:br>
            <a:r>
              <a:rPr lang="en-US" altLang="ko-KR" sz="1400" b="1" dirty="0"/>
              <a:t>b. </a:t>
            </a:r>
            <a:r>
              <a:rPr lang="ko-KR" altLang="en-US" sz="1400" b="1" dirty="0" err="1"/>
              <a:t>학생별</a:t>
            </a:r>
            <a:r>
              <a:rPr lang="ko-KR" altLang="en-US" sz="1400" b="1" dirty="0"/>
              <a:t> 성적 조회</a:t>
            </a: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a. </a:t>
            </a:r>
            <a:r>
              <a:rPr lang="ko-KR" altLang="en-US" sz="1400" b="1" dirty="0"/>
              <a:t>과정별 성적 조회 </a:t>
            </a:r>
            <a:r>
              <a:rPr lang="en-US" altLang="ko-KR" sz="1400" b="1" dirty="0"/>
              <a:t>===========================================================</a:t>
            </a:r>
            <a:br>
              <a:rPr lang="en-US" altLang="ko-KR" sz="1400" b="1" dirty="0"/>
            </a:b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err="1"/>
              <a:t>교사명</a:t>
            </a:r>
            <a:r>
              <a:rPr lang="en-US" altLang="ko-KR" sz="1400" b="1" dirty="0"/>
              <a:t>	</a:t>
            </a:r>
            <a:r>
              <a:rPr lang="ko-KR" altLang="en-US" sz="1400" b="1" dirty="0"/>
              <a:t>강의실</a:t>
            </a:r>
            <a:r>
              <a:rPr lang="en-US" altLang="ko-KR" sz="1400" b="1" dirty="0"/>
              <a:t>	</a:t>
            </a:r>
            <a:br>
              <a:rPr lang="en-US" altLang="ko-KR" sz="1400" b="1" dirty="0"/>
            </a:br>
            <a:br>
              <a:rPr lang="en-US" altLang="ko-KR" sz="1400" b="1" dirty="0"/>
            </a:br>
            <a:r>
              <a:rPr lang="en-US" altLang="ko-KR" sz="1400" b="1" dirty="0"/>
              <a:t>1. </a:t>
            </a:r>
            <a:r>
              <a:rPr lang="ko-KR" altLang="en-US" sz="1400" b="1" dirty="0"/>
              <a:t>자바 기반 </a:t>
            </a:r>
            <a:r>
              <a:rPr lang="ko-KR" altLang="en-US" sz="1400" b="1" dirty="0" err="1"/>
              <a:t>융합형</a:t>
            </a:r>
            <a:r>
              <a:rPr lang="ko-KR" altLang="en-US" sz="1400" b="1" dirty="0"/>
              <a:t> </a:t>
            </a:r>
            <a:r>
              <a:rPr lang="en-US" altLang="ko-KR" sz="1400" b="1" dirty="0"/>
              <a:t>SW	 2018.01.01 ~ </a:t>
            </a:r>
            <a:br>
              <a:rPr lang="en-US" altLang="ko-KR" sz="1400" b="1" dirty="0"/>
            </a:br>
            <a:r>
              <a:rPr lang="en-US" altLang="ko-KR" sz="1400" b="1" dirty="0"/>
              <a:t>	 </a:t>
            </a:r>
            <a:r>
              <a:rPr lang="ko-KR" altLang="en-US" sz="1400" b="1" dirty="0"/>
              <a:t>개발자 양성과정</a:t>
            </a:r>
            <a:r>
              <a:rPr lang="en-US" altLang="ko-KR" sz="1400" b="1" dirty="0"/>
              <a:t>	2018.07.13 	</a:t>
            </a:r>
            <a:r>
              <a:rPr lang="ko-KR" altLang="en-US" sz="1400" b="1" dirty="0"/>
              <a:t>양주엽</a:t>
            </a:r>
            <a:r>
              <a:rPr lang="en-US" altLang="ko-KR" sz="1400" b="1" dirty="0"/>
              <a:t>	   6</a:t>
            </a:r>
            <a:br>
              <a:rPr lang="en-US" altLang="ko-KR" sz="1400" b="1" dirty="0"/>
            </a:br>
            <a:br>
              <a:rPr lang="en-US" altLang="ko-KR" sz="1400" b="1" dirty="0"/>
            </a:br>
            <a:r>
              <a:rPr lang="en-US" altLang="ko-KR" sz="1400" b="1" dirty="0"/>
              <a:t>2. Java</a:t>
            </a:r>
            <a:r>
              <a:rPr lang="ko-KR" altLang="en-US" sz="1400" b="1" dirty="0"/>
              <a:t>를 활용한 </a:t>
            </a:r>
            <a:r>
              <a:rPr lang="en-US" altLang="ko-KR" sz="1400" b="1" dirty="0"/>
              <a:t>		 2019.01.07 ~ </a:t>
            </a:r>
            <a:br>
              <a:rPr lang="en-US" altLang="ko-KR" sz="1400" b="1" dirty="0"/>
            </a:br>
            <a:r>
              <a:rPr lang="ko-KR" altLang="en-US" sz="1400" b="1" dirty="0"/>
              <a:t>웹 응용</a:t>
            </a:r>
            <a:r>
              <a:rPr lang="en-US" altLang="ko-KR" sz="1400" b="1" dirty="0"/>
              <a:t>SW</a:t>
            </a:r>
            <a:r>
              <a:rPr lang="ko-KR" altLang="en-US" sz="1400" b="1" dirty="0"/>
              <a:t>개발자 양성과정 </a:t>
            </a:r>
            <a:r>
              <a:rPr lang="en-US" altLang="ko-KR" sz="1400" b="1" dirty="0"/>
              <a:t>	2019.06.07 	</a:t>
            </a:r>
            <a:r>
              <a:rPr lang="ko-KR" altLang="en-US" sz="1400" b="1" dirty="0"/>
              <a:t>양주엽</a:t>
            </a:r>
            <a:r>
              <a:rPr lang="en-US" altLang="ko-KR" sz="1400" b="1" dirty="0"/>
              <a:t>2	    2</a:t>
            </a:r>
            <a:br>
              <a:rPr lang="en-US" altLang="ko-KR" sz="1400" b="1" dirty="0"/>
            </a:br>
            <a:br>
              <a:rPr lang="en-US" altLang="ko-KR" sz="1400" b="1" dirty="0"/>
            </a:br>
            <a:r>
              <a:rPr lang="en-US" altLang="ko-KR" sz="1400" b="1" dirty="0"/>
              <a:t>N. </a:t>
            </a:r>
            <a:br>
              <a:rPr lang="en-US" altLang="ko-KR" sz="1400" b="1" dirty="0"/>
            </a:br>
            <a:r>
              <a:rPr lang="en-US" altLang="ko-KR" sz="1400" b="1" dirty="0"/>
              <a:t> -----------------------------------------------------------------------------------------------------</a:t>
            </a:r>
            <a:br>
              <a:rPr lang="en-US" altLang="ko-KR" sz="1400" b="1" dirty="0"/>
            </a:br>
            <a:r>
              <a:rPr lang="en-US" altLang="ko-KR" sz="1400" b="1" dirty="0"/>
              <a:t>- </a:t>
            </a:r>
            <a:r>
              <a:rPr lang="ko-KR" altLang="en-US" sz="1400" b="1" dirty="0"/>
              <a:t>성적 조회를 원하는 과정의 번호를 선택해 주세요</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 z. </a:t>
            </a:r>
            <a:r>
              <a:rPr lang="ko-KR" altLang="en-US" sz="1400" b="1" dirty="0" err="1"/>
              <a:t>뒤로가기</a:t>
            </a:r>
            <a:r>
              <a:rPr lang="ko-KR" altLang="en-US" sz="1400" b="1" dirty="0"/>
              <a:t> </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a. </a:t>
            </a:r>
            <a:r>
              <a:rPr lang="ko-KR" altLang="en-US" sz="1400" b="1" dirty="0"/>
              <a:t>과정별 성적 조회 </a:t>
            </a:r>
            <a:r>
              <a:rPr lang="en-US" altLang="ko-KR" sz="1400" b="1" dirty="0"/>
              <a:t>– </a:t>
            </a:r>
            <a:r>
              <a:rPr lang="ko-KR" altLang="en-US" sz="1400" b="1" dirty="0"/>
              <a:t>과정 </a:t>
            </a:r>
            <a:r>
              <a:rPr lang="ko-KR" altLang="en-US" sz="1400" b="1" dirty="0" err="1"/>
              <a:t>선택후</a:t>
            </a:r>
            <a:r>
              <a:rPr lang="en-US" altLang="ko-KR" sz="1400" b="1" dirty="0"/>
              <a:t>===========================================================</a:t>
            </a:r>
            <a:br>
              <a:rPr lang="en-US" altLang="ko-KR" sz="1400" b="1" dirty="0"/>
            </a:br>
            <a:r>
              <a:rPr lang="ko-KR" altLang="en-US" sz="1400" b="1" dirty="0"/>
              <a:t>■ 자바 기반 </a:t>
            </a:r>
            <a:r>
              <a:rPr lang="ko-KR" altLang="en-US" sz="1400" b="1" dirty="0" err="1"/>
              <a:t>융합형</a:t>
            </a:r>
            <a:r>
              <a:rPr lang="ko-KR" altLang="en-US" sz="1400" b="1" dirty="0"/>
              <a:t> </a:t>
            </a:r>
            <a:r>
              <a:rPr lang="en-US" altLang="ko-KR" sz="1400" b="1" dirty="0"/>
              <a:t>SW</a:t>
            </a:r>
            <a:r>
              <a:rPr lang="ko-KR" altLang="en-US" sz="1400" b="1" dirty="0"/>
              <a:t> 개발자 양성과정</a:t>
            </a:r>
            <a:br>
              <a:rPr lang="en-US" altLang="ko-KR" sz="1400" b="1" dirty="0"/>
            </a:br>
            <a:br>
              <a:rPr lang="en-US" altLang="ko-KR" sz="1400" b="1" dirty="0"/>
            </a:br>
            <a:r>
              <a:rPr lang="en-US" altLang="ko-KR" sz="1400" b="1" dirty="0"/>
              <a:t> 	 </a:t>
            </a:r>
            <a:r>
              <a:rPr lang="ko-KR" altLang="en-US" sz="1400" b="1" dirty="0"/>
              <a:t>과목명</a:t>
            </a:r>
            <a:r>
              <a:rPr lang="en-US" altLang="ko-KR" sz="1400" b="1" dirty="0"/>
              <a:t>			</a:t>
            </a:r>
            <a:r>
              <a:rPr lang="ko-KR" altLang="en-US" sz="1400" b="1" dirty="0"/>
              <a:t>과목기간</a:t>
            </a:r>
            <a:r>
              <a:rPr lang="en-US" altLang="ko-KR" sz="1400" b="1" dirty="0"/>
              <a:t>		</a:t>
            </a:r>
            <a:r>
              <a:rPr lang="ko-KR" altLang="en-US" sz="1400" b="1" dirty="0"/>
              <a:t>성적 등록 여부</a:t>
            </a:r>
            <a:br>
              <a:rPr lang="en-US" altLang="ko-KR" sz="1400" b="1" dirty="0"/>
            </a:br>
            <a:br>
              <a:rPr lang="en-US" altLang="ko-KR" sz="1400" b="1" dirty="0"/>
            </a:br>
            <a:r>
              <a:rPr lang="en-US" altLang="ko-KR" sz="1400" b="1" dirty="0"/>
              <a:t>1. </a:t>
            </a:r>
            <a:r>
              <a:rPr lang="ko-KR" altLang="en-US" sz="1400" b="1" dirty="0"/>
              <a:t>객체지향 프로그래밍 </a:t>
            </a:r>
            <a:r>
              <a:rPr lang="en-US" altLang="ko-KR" sz="1400" b="1" dirty="0"/>
              <a:t>	 2018.01.01 ~ 2018.01.15	       O </a:t>
            </a:r>
            <a:br>
              <a:rPr lang="en-US" altLang="ko-KR" sz="1400" b="1" dirty="0"/>
            </a:br>
            <a:r>
              <a:rPr lang="en-US" altLang="ko-KR" sz="1400" b="1" dirty="0"/>
              <a:t>2.</a:t>
            </a:r>
            <a:r>
              <a:rPr lang="ko-KR" altLang="en-US" sz="1400" b="1" dirty="0"/>
              <a:t> 데이터 베이스 구현 </a:t>
            </a:r>
            <a:r>
              <a:rPr lang="en-US" altLang="ko-KR" sz="1400" b="1" dirty="0"/>
              <a:t>		 2018.01.16 ~ 2018.01.21	       O </a:t>
            </a:r>
            <a:br>
              <a:rPr lang="en-US" altLang="ko-KR" sz="1400" b="1" dirty="0"/>
            </a:br>
            <a:r>
              <a:rPr lang="en-US" altLang="ko-KR" sz="1400" b="1" dirty="0"/>
              <a:t>3.</a:t>
            </a:r>
            <a:br>
              <a:rPr lang="en-US" altLang="ko-KR" sz="1400" b="1" dirty="0"/>
            </a:br>
            <a:r>
              <a:rPr lang="en-US" altLang="ko-KR" sz="1400" b="1" dirty="0"/>
              <a:t>4.</a:t>
            </a:r>
            <a:br>
              <a:rPr lang="en-US" altLang="ko-KR" sz="1400" b="1" dirty="0"/>
            </a:br>
            <a:r>
              <a:rPr lang="en-US" altLang="ko-KR" sz="1400" b="1" dirty="0"/>
              <a:t>5.</a:t>
            </a:r>
            <a:br>
              <a:rPr lang="en-US" altLang="ko-KR" sz="1400" b="1" dirty="0"/>
            </a:br>
            <a:r>
              <a:rPr lang="en-US" altLang="ko-KR" sz="1400" b="1" dirty="0"/>
              <a:t>N. </a:t>
            </a:r>
            <a:r>
              <a:rPr lang="ko-KR" altLang="en-US" sz="1400" b="1" dirty="0"/>
              <a:t> 융합기반 </a:t>
            </a:r>
            <a:r>
              <a:rPr lang="ko-KR" altLang="en-US" sz="1400" b="1" dirty="0" err="1"/>
              <a:t>웹표준</a:t>
            </a:r>
            <a:r>
              <a:rPr lang="ko-KR" altLang="en-US" sz="1400" b="1" dirty="0"/>
              <a:t> 프로젝트 </a:t>
            </a:r>
            <a:r>
              <a:rPr lang="en-US" altLang="ko-KR" sz="1400" b="1" dirty="0"/>
              <a:t>	2018.07.01 ~ 2018.07.13	        X</a:t>
            </a: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a:t>성적 조회를 원하는 과목의 번호를 선택해 주세요</a:t>
            </a:r>
            <a:r>
              <a:rPr lang="en-US" altLang="ko-KR" sz="1400" b="1" dirty="0"/>
              <a:t>. </a:t>
            </a:r>
            <a:br>
              <a:rPr lang="en-US" altLang="ko-KR" sz="1400" b="1" dirty="0"/>
            </a:br>
            <a:br>
              <a:rPr lang="en-US" altLang="ko-KR" sz="1400" b="1" dirty="0"/>
            </a:br>
            <a:br>
              <a:rPr lang="en-US" altLang="ko-KR" sz="1400" b="1" dirty="0"/>
            </a:br>
            <a:br>
              <a:rPr lang="en-US" altLang="ko-KR" sz="1400" b="1" dirty="0"/>
            </a:br>
            <a:r>
              <a:rPr lang="en-US" altLang="ko-KR" sz="1400" b="1" dirty="0"/>
              <a:t> z. </a:t>
            </a:r>
            <a:r>
              <a:rPr lang="ko-KR" altLang="en-US" sz="1400" b="1" dirty="0" err="1"/>
              <a:t>뒤로가기</a:t>
            </a:r>
            <a:r>
              <a:rPr lang="ko-KR" altLang="en-US" sz="1400" b="1" dirty="0"/>
              <a:t> </a:t>
            </a:r>
            <a:r>
              <a:rPr lang="en-US" altLang="ko-KR" sz="1400" b="1" dirty="0"/>
              <a:t> </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sz="8000" b="1" dirty="0"/>
              <a:t>1.</a:t>
            </a:r>
            <a:r>
              <a:rPr lang="ko-KR" altLang="en-US" sz="8000" b="1" dirty="0"/>
              <a:t>관리자</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a. </a:t>
            </a:r>
            <a:r>
              <a:rPr lang="ko-KR" altLang="en-US" sz="1400" b="1" dirty="0"/>
              <a:t>과정별 성적 조회 </a:t>
            </a:r>
            <a:r>
              <a:rPr lang="en-US" altLang="ko-KR" sz="1400" b="1" dirty="0"/>
              <a:t>– </a:t>
            </a:r>
            <a:r>
              <a:rPr lang="ko-KR" altLang="en-US" sz="1400" b="1" dirty="0"/>
              <a:t>과정 </a:t>
            </a:r>
            <a:r>
              <a:rPr lang="en-US" altLang="ko-KR" sz="1400" b="1" dirty="0"/>
              <a:t>– </a:t>
            </a:r>
            <a:r>
              <a:rPr lang="ko-KR" altLang="en-US" sz="1400" b="1" dirty="0"/>
              <a:t>과목 </a:t>
            </a:r>
            <a:r>
              <a:rPr lang="ko-KR" altLang="en-US" sz="1400" b="1" dirty="0" err="1"/>
              <a:t>선택후</a:t>
            </a:r>
            <a:br>
              <a:rPr lang="en-US" altLang="ko-KR" sz="1400" b="1" dirty="0"/>
            </a:br>
            <a:r>
              <a:rPr lang="en-US" altLang="ko-KR" sz="1400" b="1" dirty="0"/>
              <a:t>===========================================================</a:t>
            </a:r>
            <a:br>
              <a:rPr lang="en-US" altLang="ko-KR" sz="1400" b="1" dirty="0"/>
            </a:br>
            <a:r>
              <a:rPr lang="ko-KR" altLang="en-US" sz="1400" b="1" dirty="0"/>
              <a:t>■ 객체지향 프로그래밍</a:t>
            </a:r>
            <a:r>
              <a:rPr lang="en-US" altLang="ko-KR" sz="1400" b="1" dirty="0"/>
              <a:t> </a:t>
            </a:r>
            <a:br>
              <a:rPr lang="en-US" altLang="ko-KR" sz="1400" b="1" dirty="0"/>
            </a:br>
            <a:br>
              <a:rPr lang="en-US" altLang="ko-KR" sz="1400" b="1" dirty="0"/>
            </a:br>
            <a:r>
              <a:rPr lang="ko-KR" altLang="en-US" sz="1400" b="1" dirty="0" err="1"/>
              <a:t>학생명</a:t>
            </a:r>
            <a:r>
              <a:rPr lang="en-US" altLang="ko-KR" sz="1400" b="1" dirty="0"/>
              <a:t>		</a:t>
            </a:r>
            <a:r>
              <a:rPr lang="ko-KR" altLang="en-US" sz="1400" b="1" dirty="0"/>
              <a:t>점수</a:t>
            </a:r>
            <a:r>
              <a:rPr lang="en-US" altLang="ko-KR" sz="1400" b="1" dirty="0"/>
              <a:t>	</a:t>
            </a:r>
            <a:br>
              <a:rPr lang="en-US" altLang="ko-KR" sz="1400" b="1" dirty="0"/>
            </a:br>
            <a:br>
              <a:rPr lang="en-US" altLang="ko-KR" sz="1400" b="1" dirty="0"/>
            </a:br>
            <a:r>
              <a:rPr lang="ko-KR" altLang="en-US" sz="1400" b="1" dirty="0"/>
              <a:t>홍길동</a:t>
            </a:r>
            <a:r>
              <a:rPr lang="en-US" altLang="ko-KR" sz="1400" b="1" dirty="0"/>
              <a:t> 		95</a:t>
            </a:r>
            <a:br>
              <a:rPr lang="en-US" altLang="ko-KR" sz="1400" b="1" dirty="0"/>
            </a:br>
            <a:r>
              <a:rPr lang="ko-KR" altLang="en-US" sz="1400" b="1" dirty="0"/>
              <a:t>하하하</a:t>
            </a:r>
            <a:r>
              <a:rPr lang="en-US" altLang="ko-KR" sz="1400" b="1" dirty="0"/>
              <a:t>	 	65</a:t>
            </a:r>
            <a:br>
              <a:rPr lang="en-US" altLang="ko-KR" sz="1400" b="1" dirty="0"/>
            </a:br>
            <a:r>
              <a:rPr lang="en-US" altLang="ko-KR" sz="1400" b="1" dirty="0"/>
              <a:t>~~</a:t>
            </a:r>
            <a:br>
              <a:rPr lang="en-US" altLang="ko-KR" sz="1400" b="1" dirty="0"/>
            </a:br>
            <a:r>
              <a:rPr lang="ko-KR" altLang="en-US" sz="1400" b="1" dirty="0"/>
              <a:t>호호호</a:t>
            </a:r>
            <a:r>
              <a:rPr lang="en-US" altLang="ko-KR" sz="1400" b="1" dirty="0"/>
              <a:t>		75</a:t>
            </a: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err="1"/>
              <a:t>아무키나</a:t>
            </a:r>
            <a:r>
              <a:rPr lang="ko-KR" altLang="en-US" sz="1400" b="1" dirty="0"/>
              <a:t> 누르면 뒤로 돌아갑니다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b. </a:t>
            </a:r>
            <a:r>
              <a:rPr lang="ko-KR" altLang="en-US" sz="1400" b="1" dirty="0" err="1"/>
              <a:t>학생별</a:t>
            </a:r>
            <a:r>
              <a:rPr lang="ko-KR" altLang="en-US" sz="1400" b="1" dirty="0"/>
              <a:t> 성적 조회 </a:t>
            </a:r>
            <a:r>
              <a:rPr lang="en-US" altLang="ko-KR" sz="1400" b="1" dirty="0"/>
              <a:t>===========================================================</a:t>
            </a:r>
            <a:br>
              <a:rPr lang="en-US" altLang="ko-KR" sz="1400" b="1" dirty="0"/>
            </a:br>
            <a:r>
              <a:rPr lang="ko-KR" altLang="en-US" sz="1400" b="1" dirty="0"/>
              <a:t>성적 조회를 원하는 </a:t>
            </a:r>
            <a:r>
              <a:rPr lang="ko-KR" altLang="en-US" sz="1400" b="1" dirty="0" err="1"/>
              <a:t>학생명을</a:t>
            </a:r>
            <a:r>
              <a:rPr lang="ko-KR" altLang="en-US" sz="1400" b="1" dirty="0"/>
              <a:t> 입력해주세요</a:t>
            </a:r>
            <a:r>
              <a:rPr lang="en-US" altLang="ko-KR" sz="1400" b="1" dirty="0"/>
              <a:t>.</a:t>
            </a:r>
            <a:br>
              <a:rPr lang="en-US" altLang="ko-KR" sz="1400" b="1" dirty="0"/>
            </a:br>
            <a:r>
              <a:rPr lang="ko-KR" altLang="en-US" sz="1400" b="1" dirty="0" err="1"/>
              <a:t>학생명</a:t>
            </a:r>
            <a:r>
              <a:rPr lang="ko-KR" altLang="en-US" sz="1400" b="1" dirty="0"/>
              <a:t> </a:t>
            </a:r>
            <a:r>
              <a:rPr lang="en-US" altLang="ko-KR" sz="1400" b="1" dirty="0"/>
              <a:t>: </a:t>
            </a:r>
            <a:r>
              <a:rPr lang="ko-KR" altLang="en-US" sz="1400" b="1" dirty="0"/>
              <a:t>홍길동</a:t>
            </a:r>
            <a:br>
              <a:rPr lang="en-US" altLang="ko-KR" sz="1400" b="1" dirty="0"/>
            </a:br>
            <a:r>
              <a:rPr lang="en-US" altLang="ko-KR" sz="1400" b="1" dirty="0"/>
              <a:t>------------------------------------------------------------------------------------------------------</a:t>
            </a:r>
            <a:br>
              <a:rPr lang="en-US" altLang="ko-KR" sz="1400" b="1" dirty="0"/>
            </a:br>
            <a:r>
              <a:rPr lang="en-US" altLang="ko-KR" sz="1400" b="1" dirty="0"/>
              <a:t>   </a:t>
            </a:r>
            <a:r>
              <a:rPr lang="ko-KR" altLang="en-US" sz="1400" b="1" dirty="0" err="1"/>
              <a:t>학생명</a:t>
            </a:r>
            <a:r>
              <a:rPr lang="en-US" altLang="ko-KR" sz="1400" b="1" dirty="0"/>
              <a:t>	</a:t>
            </a:r>
            <a:r>
              <a:rPr lang="ko-KR" altLang="en-US" sz="1400" b="1" dirty="0"/>
              <a:t>주민번호</a:t>
            </a:r>
            <a:r>
              <a:rPr lang="en-US" altLang="ko-KR" sz="1400" b="1" dirty="0"/>
              <a:t>(</a:t>
            </a:r>
            <a:r>
              <a:rPr lang="ko-KR" altLang="en-US" sz="1400" b="1" dirty="0"/>
              <a:t>뒷자리</a:t>
            </a: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a:t>강의실명  </a:t>
            </a:r>
            <a:br>
              <a:rPr lang="en-US" altLang="ko-KR" sz="1400" b="1" dirty="0"/>
            </a:br>
            <a:r>
              <a:rPr lang="ko-KR" altLang="en-US" sz="1400" b="1" dirty="0"/>
              <a:t>     </a:t>
            </a:r>
            <a:br>
              <a:rPr lang="en-US" altLang="ko-KR" sz="1400" b="1" dirty="0"/>
            </a:br>
            <a:r>
              <a:rPr lang="en-US" altLang="ko-KR" sz="1400" b="1" dirty="0"/>
              <a:t>1. </a:t>
            </a:r>
            <a:r>
              <a:rPr lang="ko-KR" altLang="en-US" sz="1400" b="1" dirty="0"/>
              <a:t>홍길동</a:t>
            </a:r>
            <a:r>
              <a:rPr lang="en-US" altLang="ko-KR" sz="1400" b="1" dirty="0"/>
              <a:t>	1234567	      </a:t>
            </a:r>
            <a:r>
              <a:rPr lang="ko-KR" altLang="en-US" sz="1400" b="1" dirty="0"/>
              <a:t> 자바 기반 </a:t>
            </a:r>
            <a:r>
              <a:rPr lang="ko-KR" altLang="en-US" sz="1400" b="1" dirty="0" err="1"/>
              <a:t>융합형</a:t>
            </a:r>
            <a:r>
              <a:rPr lang="ko-KR" altLang="en-US" sz="1400" b="1" dirty="0"/>
              <a:t> </a:t>
            </a:r>
            <a:r>
              <a:rPr lang="en-US" altLang="ko-KR" sz="1400" b="1" dirty="0"/>
              <a:t>SW	 2018.01.01  	     6</a:t>
            </a:r>
            <a:br>
              <a:rPr lang="en-US" altLang="ko-KR" sz="1400" b="1" dirty="0"/>
            </a:br>
            <a:r>
              <a:rPr lang="en-US" altLang="ko-KR" sz="1400" b="1" dirty="0"/>
              <a:t>		           </a:t>
            </a:r>
            <a:r>
              <a:rPr lang="ko-KR" altLang="en-US" sz="1400" b="1" dirty="0"/>
              <a:t>개발자 양성과정 </a:t>
            </a:r>
            <a:r>
              <a:rPr lang="en-US" altLang="ko-KR" sz="1400" b="1" dirty="0"/>
              <a:t>	~ 2018.07.13 </a:t>
            </a:r>
            <a:br>
              <a:rPr lang="en-US" altLang="ko-KR" sz="1400" b="1" dirty="0"/>
            </a:br>
            <a:br>
              <a:rPr lang="en-US" altLang="ko-KR" sz="1400" b="1" dirty="0"/>
            </a:br>
            <a:r>
              <a:rPr lang="en-US" altLang="ko-KR" sz="1400" b="1" dirty="0"/>
              <a:t>2. </a:t>
            </a:r>
            <a:r>
              <a:rPr lang="ko-KR" altLang="en-US" sz="1400" b="1" dirty="0"/>
              <a:t>홍길동</a:t>
            </a:r>
            <a:br>
              <a:rPr lang="en-US" altLang="ko-KR" sz="1400" b="1" dirty="0"/>
            </a:br>
            <a:br>
              <a:rPr lang="en-US" altLang="ko-KR" sz="1400" b="1" dirty="0"/>
            </a:br>
            <a:r>
              <a:rPr lang="en-US" altLang="ko-KR" sz="1400" b="1" dirty="0"/>
              <a:t>------------------------------------------------------------------------------------------------------</a:t>
            </a:r>
            <a:br>
              <a:rPr lang="en-US" altLang="ko-KR" sz="1400" b="1" dirty="0"/>
            </a:br>
            <a:r>
              <a:rPr lang="en-US" altLang="ko-KR" sz="1400" b="1" dirty="0"/>
              <a:t> - </a:t>
            </a:r>
            <a:r>
              <a:rPr lang="ko-KR" altLang="en-US" sz="1400" b="1" dirty="0"/>
              <a:t>성적 조회를 원하는 학생의 번호를 선택해 주세요</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b. </a:t>
            </a:r>
            <a:r>
              <a:rPr lang="ko-KR" altLang="en-US" sz="1400" b="1" dirty="0" err="1"/>
              <a:t>학생별</a:t>
            </a:r>
            <a:r>
              <a:rPr lang="ko-KR" altLang="en-US" sz="1400" b="1" dirty="0"/>
              <a:t> 성적 조회 </a:t>
            </a:r>
            <a:r>
              <a:rPr lang="en-US" altLang="ko-KR" sz="1400" b="1" dirty="0"/>
              <a:t>– </a:t>
            </a:r>
            <a:r>
              <a:rPr lang="ko-KR" altLang="en-US" sz="1400" b="1" dirty="0"/>
              <a:t>학생 </a:t>
            </a:r>
            <a:r>
              <a:rPr lang="ko-KR" altLang="en-US" sz="1400" b="1" dirty="0" err="1"/>
              <a:t>선택시</a:t>
            </a:r>
            <a:r>
              <a:rPr lang="en-US" altLang="ko-KR" sz="1400" b="1" dirty="0"/>
              <a:t>===========================================================</a:t>
            </a:r>
            <a:br>
              <a:rPr lang="en-US" altLang="ko-KR" sz="1400" b="1" dirty="0"/>
            </a:br>
            <a:r>
              <a:rPr lang="ko-KR" altLang="en-US" sz="1400" b="1" dirty="0"/>
              <a:t>■ 홍길동</a:t>
            </a:r>
            <a:br>
              <a:rPr lang="en-US" altLang="ko-KR" sz="1400" b="1" dirty="0"/>
            </a:br>
            <a:br>
              <a:rPr lang="en-US" altLang="ko-KR" sz="1400" b="1" dirty="0"/>
            </a:br>
            <a:r>
              <a:rPr lang="en-US" altLang="ko-KR" sz="1400" b="1" dirty="0"/>
              <a:t> 	 </a:t>
            </a:r>
            <a:r>
              <a:rPr lang="ko-KR" altLang="en-US" sz="1400" b="1" dirty="0"/>
              <a:t>과목명</a:t>
            </a:r>
            <a:r>
              <a:rPr lang="en-US" altLang="ko-KR" sz="1400" b="1" dirty="0"/>
              <a:t>			</a:t>
            </a:r>
            <a:r>
              <a:rPr lang="ko-KR" altLang="en-US" sz="1400" b="1" dirty="0"/>
              <a:t>과목기간</a:t>
            </a:r>
            <a:r>
              <a:rPr lang="en-US" altLang="ko-KR" sz="1400" b="1" dirty="0"/>
              <a:t>			</a:t>
            </a:r>
            <a:r>
              <a:rPr lang="ko-KR" altLang="en-US" sz="1400" b="1" dirty="0"/>
              <a:t>점수</a:t>
            </a:r>
            <a:br>
              <a:rPr lang="en-US" altLang="ko-KR" sz="1400" b="1" dirty="0"/>
            </a:br>
            <a:br>
              <a:rPr lang="en-US" altLang="ko-KR" sz="1400" b="1" dirty="0"/>
            </a:br>
            <a:r>
              <a:rPr lang="ko-KR" altLang="en-US" sz="1400" b="1" dirty="0"/>
              <a:t>객체지향 프로그래밍 </a:t>
            </a:r>
            <a:r>
              <a:rPr lang="en-US" altLang="ko-KR" sz="1400" b="1" dirty="0"/>
              <a:t>	 	2018.01.01 ~ 2018.01.15	       	95</a:t>
            </a:r>
            <a:br>
              <a:rPr lang="en-US" altLang="ko-KR" sz="1400" b="1" dirty="0"/>
            </a:br>
            <a:r>
              <a:rPr lang="ko-KR" altLang="en-US" sz="1400" b="1" dirty="0"/>
              <a:t>데이터 베이스 구현 </a:t>
            </a:r>
            <a:r>
              <a:rPr lang="en-US" altLang="ko-KR" sz="1400" b="1" dirty="0"/>
              <a:t>		 2018.01.16 ~ 2018.01.21	       	65</a:t>
            </a:r>
            <a:br>
              <a:rPr lang="en-US" altLang="ko-KR" sz="1400" b="1" dirty="0"/>
            </a:br>
            <a:r>
              <a:rPr lang="en-US" altLang="ko-KR" sz="1400" b="1" dirty="0"/>
              <a:t>~</a:t>
            </a:r>
            <a:br>
              <a:rPr lang="en-US" altLang="ko-KR" sz="1400" b="1" dirty="0"/>
            </a:br>
            <a:r>
              <a:rPr lang="ko-KR" altLang="en-US" sz="1400" b="1" dirty="0"/>
              <a:t>융합기반 </a:t>
            </a:r>
            <a:r>
              <a:rPr lang="ko-KR" altLang="en-US" sz="1400" b="1" dirty="0" err="1"/>
              <a:t>웹표준</a:t>
            </a:r>
            <a:r>
              <a:rPr lang="ko-KR" altLang="en-US" sz="1400" b="1" dirty="0"/>
              <a:t> 프로젝트 </a:t>
            </a:r>
            <a:r>
              <a:rPr lang="en-US" altLang="ko-KR" sz="1400" b="1" dirty="0"/>
              <a:t>	2018.07.01 ~ 2018.07.13	        	75</a:t>
            </a:r>
            <a:br>
              <a:rPr lang="en-US" altLang="ko-KR" sz="1400" b="1" dirty="0"/>
            </a:b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5. </a:t>
            </a:r>
            <a:r>
              <a:rPr lang="ko-KR" altLang="en-US" sz="8000" b="1" dirty="0">
                <a:latin typeface="+mj-lt"/>
                <a:ea typeface="+mj-ea"/>
                <a:cs typeface="+mj-cs"/>
              </a:rPr>
              <a:t>출결 관리 및 출결조회</a:t>
            </a:r>
            <a:endParaRPr lang="ko-KR" altLang="en-US" sz="80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lnSpcReduction="10000"/>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5. </a:t>
            </a:r>
            <a:r>
              <a:rPr lang="ko-KR" altLang="en-US" sz="1400" b="1" dirty="0">
                <a:latin typeface="+mj-lt"/>
                <a:ea typeface="+mj-ea"/>
                <a:cs typeface="+mj-cs"/>
              </a:rPr>
              <a:t>출결 관리 및 출결조회</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a:t>
            </a:r>
            <a:r>
              <a:rPr lang="en-US" altLang="ko-KR" sz="1400" b="1" dirty="0">
                <a:latin typeface="+mj-lt"/>
                <a:ea typeface="+mj-ea"/>
                <a:cs typeface="+mj-cs"/>
              </a:rPr>
              <a:t>. </a:t>
            </a:r>
            <a:r>
              <a:rPr lang="ko-KR" altLang="en-US" sz="1400" b="1" dirty="0" err="1">
                <a:latin typeface="+mj-lt"/>
                <a:ea typeface="+mj-ea"/>
                <a:cs typeface="+mj-cs"/>
              </a:rPr>
              <a:t>학생별</a:t>
            </a:r>
            <a:r>
              <a:rPr lang="ko-KR" altLang="en-US" sz="1400" b="1" dirty="0">
                <a:latin typeface="+mj-lt"/>
                <a:ea typeface="+mj-ea"/>
                <a:cs typeface="+mj-cs"/>
              </a:rPr>
              <a:t> 조회 및 수정</a:t>
            </a:r>
            <a:endParaRPr lang="en-US" altLang="ko-KR" sz="1400" b="1" dirty="0">
              <a:solidFill>
                <a:srgbClr val="FF0000"/>
              </a:solidFill>
              <a:latin typeface="+mj-lt"/>
              <a:ea typeface="+mj-ea"/>
              <a:cs typeface="+mj-cs"/>
            </a:endParaRPr>
          </a:p>
          <a:p>
            <a:pPr>
              <a:spcBef>
                <a:spcPct val="0"/>
              </a:spcBef>
            </a:pPr>
            <a:r>
              <a:rPr lang="en-US" altLang="ko-KR" sz="1400" b="1" dirty="0">
                <a:solidFill>
                  <a:srgbClr val="FF0000"/>
                </a:solidFill>
                <a:latin typeface="+mj-lt"/>
                <a:ea typeface="+mj-ea"/>
                <a:cs typeface="+mj-cs"/>
              </a:rPr>
              <a:t>-&gt; </a:t>
            </a:r>
            <a:r>
              <a:rPr lang="ko-KR" altLang="en-US" sz="1400" b="1" dirty="0" err="1">
                <a:solidFill>
                  <a:srgbClr val="FF0000"/>
                </a:solidFill>
                <a:latin typeface="+mj-lt"/>
                <a:ea typeface="+mj-ea"/>
                <a:cs typeface="+mj-cs"/>
              </a:rPr>
              <a:t>학생별</a:t>
            </a:r>
            <a:r>
              <a:rPr lang="ko-KR" altLang="en-US" sz="1400" b="1" dirty="0">
                <a:solidFill>
                  <a:srgbClr val="FF0000"/>
                </a:solidFill>
                <a:latin typeface="+mj-lt"/>
                <a:ea typeface="+mj-ea"/>
                <a:cs typeface="+mj-cs"/>
              </a:rPr>
              <a:t> 조회는 </a:t>
            </a:r>
            <a:r>
              <a:rPr lang="en-US" altLang="ko-KR" sz="1400" b="1" dirty="0">
                <a:solidFill>
                  <a:srgbClr val="FF0000"/>
                </a:solidFill>
                <a:latin typeface="+mj-lt"/>
                <a:ea typeface="+mj-ea"/>
                <a:cs typeface="+mj-cs"/>
              </a:rPr>
              <a:t>“</a:t>
            </a:r>
            <a:r>
              <a:rPr lang="ko-KR" altLang="en-US" sz="1400" b="1" dirty="0">
                <a:solidFill>
                  <a:srgbClr val="FF0000"/>
                </a:solidFill>
                <a:latin typeface="+mj-lt"/>
                <a:ea typeface="+mj-ea"/>
                <a:cs typeface="+mj-cs"/>
              </a:rPr>
              <a:t>기간</a:t>
            </a:r>
            <a:r>
              <a:rPr lang="en-US" altLang="ko-KR" sz="1400" b="1" dirty="0">
                <a:solidFill>
                  <a:srgbClr val="FF0000"/>
                </a:solidFill>
                <a:latin typeface="+mj-lt"/>
                <a:ea typeface="+mj-ea"/>
                <a:cs typeface="+mj-cs"/>
              </a:rPr>
              <a:t>”</a:t>
            </a:r>
            <a:r>
              <a:rPr lang="ko-KR" altLang="en-US" sz="1400" b="1" dirty="0">
                <a:solidFill>
                  <a:srgbClr val="FF0000"/>
                </a:solidFill>
                <a:latin typeface="+mj-lt"/>
                <a:ea typeface="+mj-ea"/>
                <a:cs typeface="+mj-cs"/>
              </a:rPr>
              <a:t>을 </a:t>
            </a:r>
            <a:r>
              <a:rPr lang="ko-KR" altLang="en-US" sz="1400" b="1" dirty="0" err="1">
                <a:solidFill>
                  <a:srgbClr val="FF0000"/>
                </a:solidFill>
                <a:latin typeface="+mj-lt"/>
                <a:ea typeface="+mj-ea"/>
                <a:cs typeface="+mj-cs"/>
              </a:rPr>
              <a:t>정해두어서</a:t>
            </a:r>
            <a:r>
              <a:rPr lang="ko-KR" altLang="en-US" sz="1400" b="1" dirty="0">
                <a:solidFill>
                  <a:srgbClr val="FF0000"/>
                </a:solidFill>
                <a:latin typeface="+mj-lt"/>
                <a:ea typeface="+mj-ea"/>
                <a:cs typeface="+mj-cs"/>
              </a:rPr>
              <a:t> 조회 가능 </a:t>
            </a:r>
            <a:r>
              <a:rPr lang="en-US" altLang="ko-KR" sz="1400" b="1" dirty="0">
                <a:solidFill>
                  <a:srgbClr val="FF0000"/>
                </a:solidFill>
                <a:latin typeface="+mj-lt"/>
                <a:ea typeface="+mj-ea"/>
                <a:cs typeface="+mj-cs"/>
              </a:rPr>
              <a:t>ex)2018.01.01 ~ 2018.01.15</a:t>
            </a:r>
            <a:endParaRPr lang="en-US" altLang="ko-KR" sz="1400" b="1" dirty="0">
              <a:latin typeface="+mj-lt"/>
              <a:ea typeface="+mj-ea"/>
              <a:cs typeface="+mj-cs"/>
            </a:endParaRPr>
          </a:p>
          <a:p>
            <a:pPr>
              <a:spcBef>
                <a:spcPct val="0"/>
              </a:spcBef>
            </a:pPr>
            <a:r>
              <a:rPr lang="en-US" altLang="ko-KR" sz="1400" b="1" dirty="0">
                <a:latin typeface="+mj-lt"/>
                <a:ea typeface="+mj-ea"/>
                <a:cs typeface="+mj-cs"/>
              </a:rPr>
              <a:t>b</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과정별 조회 및 수정</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solidFill>
                  <a:srgbClr val="FF0000"/>
                </a:solidFill>
                <a:latin typeface="+mj-lt"/>
                <a:ea typeface="+mj-ea"/>
                <a:cs typeface="+mj-cs"/>
              </a:rPr>
              <a:t>-&gt; </a:t>
            </a:r>
            <a:r>
              <a:rPr lang="ko-KR" altLang="en-US" sz="1400" b="1" dirty="0">
                <a:solidFill>
                  <a:srgbClr val="FF0000"/>
                </a:solidFill>
                <a:latin typeface="+mj-lt"/>
                <a:ea typeface="+mj-ea"/>
                <a:cs typeface="+mj-cs"/>
              </a:rPr>
              <a:t>과정별 조회는 </a:t>
            </a:r>
            <a:r>
              <a:rPr lang="en-US" altLang="ko-KR" sz="1400" b="1" dirty="0">
                <a:solidFill>
                  <a:srgbClr val="FF0000"/>
                </a:solidFill>
                <a:latin typeface="+mj-lt"/>
                <a:ea typeface="+mj-ea"/>
                <a:cs typeface="+mj-cs"/>
              </a:rPr>
              <a:t>“</a:t>
            </a:r>
            <a:r>
              <a:rPr lang="ko-KR" altLang="en-US" sz="1400" b="1" dirty="0">
                <a:solidFill>
                  <a:srgbClr val="FF0000"/>
                </a:solidFill>
                <a:latin typeface="+mj-lt"/>
                <a:ea typeface="+mj-ea"/>
                <a:cs typeface="+mj-cs"/>
              </a:rPr>
              <a:t>날짜</a:t>
            </a:r>
            <a:r>
              <a:rPr lang="en-US" altLang="ko-KR" sz="1400" b="1" dirty="0">
                <a:solidFill>
                  <a:srgbClr val="FF0000"/>
                </a:solidFill>
                <a:latin typeface="+mj-lt"/>
                <a:ea typeface="+mj-ea"/>
                <a:cs typeface="+mj-cs"/>
              </a:rPr>
              <a:t>”</a:t>
            </a:r>
            <a:r>
              <a:rPr lang="ko-KR" altLang="en-US" sz="1400" b="1" dirty="0">
                <a:solidFill>
                  <a:srgbClr val="FF0000"/>
                </a:solidFill>
                <a:latin typeface="+mj-lt"/>
                <a:ea typeface="+mj-ea"/>
                <a:cs typeface="+mj-cs"/>
              </a:rPr>
              <a:t>를 지정해서 검색 가능 </a:t>
            </a:r>
            <a:r>
              <a:rPr lang="en-US" altLang="ko-KR" sz="1400" b="1" dirty="0">
                <a:solidFill>
                  <a:srgbClr val="FF0000"/>
                </a:solidFill>
                <a:latin typeface="+mj-lt"/>
                <a:ea typeface="+mj-ea"/>
                <a:cs typeface="+mj-cs"/>
              </a:rPr>
              <a:t>ex)2018.01.01 </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5. </a:t>
            </a:r>
            <a:r>
              <a:rPr lang="ko-KR" altLang="en-US" sz="1400" b="1" dirty="0">
                <a:latin typeface="+mj-lt"/>
                <a:ea typeface="+mj-ea"/>
                <a:cs typeface="+mj-cs"/>
              </a:rPr>
              <a:t>출결 관리 및 출결조회 </a:t>
            </a:r>
            <a:r>
              <a:rPr lang="en-US" altLang="ko-KR" sz="1400" b="1" dirty="0">
                <a:latin typeface="+mj-lt"/>
                <a:ea typeface="+mj-ea"/>
                <a:cs typeface="+mj-cs"/>
              </a:rPr>
              <a:t>- a</a:t>
            </a:r>
            <a:r>
              <a:rPr lang="en-US" altLang="ko-KR" sz="1400" b="1" dirty="0"/>
              <a:t>. </a:t>
            </a:r>
            <a:r>
              <a:rPr lang="ko-KR" altLang="en-US" sz="1400" b="1" dirty="0" err="1"/>
              <a:t>학생별</a:t>
            </a:r>
            <a:r>
              <a:rPr lang="ko-KR" altLang="en-US" sz="1400" b="1" dirty="0"/>
              <a:t> 조회 및 수정</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latin typeface="+mj-lt"/>
                <a:ea typeface="+mj-ea"/>
                <a:cs typeface="+mj-cs"/>
              </a:rPr>
              <a:t>출결</a:t>
            </a:r>
            <a:r>
              <a:rPr lang="ko-KR" altLang="en-US" sz="1400" b="1" dirty="0"/>
              <a:t> 조회를 원하는 </a:t>
            </a:r>
            <a:r>
              <a:rPr lang="ko-KR" altLang="en-US" sz="1400" b="1" dirty="0" err="1"/>
              <a:t>학생명을</a:t>
            </a:r>
            <a:r>
              <a:rPr lang="ko-KR" altLang="en-US" sz="1400" b="1" dirty="0"/>
              <a:t> 입력해주세요</a:t>
            </a:r>
            <a:r>
              <a:rPr lang="en-US" altLang="ko-KR" sz="1400" b="1" dirty="0"/>
              <a:t>.</a:t>
            </a:r>
            <a:br>
              <a:rPr lang="en-US" altLang="ko-KR" sz="1400" b="1" dirty="0"/>
            </a:br>
            <a:r>
              <a:rPr lang="ko-KR" altLang="en-US" sz="1400" b="1" dirty="0" err="1"/>
              <a:t>학생명</a:t>
            </a:r>
            <a:r>
              <a:rPr lang="ko-KR" altLang="en-US" sz="1400" b="1" dirty="0"/>
              <a:t> </a:t>
            </a:r>
            <a:r>
              <a:rPr lang="en-US" altLang="ko-KR" sz="1400" b="1" dirty="0"/>
              <a:t>: </a:t>
            </a:r>
            <a:r>
              <a:rPr lang="ko-KR" altLang="en-US" sz="1400" b="1" dirty="0"/>
              <a:t>홍길동</a:t>
            </a:r>
            <a:br>
              <a:rPr lang="en-US" altLang="ko-KR" sz="1400" b="1" dirty="0"/>
            </a:br>
            <a:r>
              <a:rPr lang="en-US" altLang="ko-KR" sz="1400" b="1" dirty="0"/>
              <a:t>------------------------------------------------------------------------------------------------------</a:t>
            </a:r>
            <a:br>
              <a:rPr lang="en-US" altLang="ko-KR" sz="1400" b="1" dirty="0"/>
            </a:br>
            <a:r>
              <a:rPr lang="en-US" altLang="ko-KR" sz="1400" b="1" dirty="0"/>
              <a:t>   </a:t>
            </a:r>
            <a:r>
              <a:rPr lang="ko-KR" altLang="en-US" sz="1400" b="1" dirty="0" err="1"/>
              <a:t>학생명</a:t>
            </a:r>
            <a:r>
              <a:rPr lang="en-US" altLang="ko-KR" sz="1400" b="1" dirty="0"/>
              <a:t>	</a:t>
            </a:r>
            <a:r>
              <a:rPr lang="ko-KR" altLang="en-US" sz="1400" b="1" dirty="0"/>
              <a:t>주민번호</a:t>
            </a:r>
            <a:r>
              <a:rPr lang="en-US" altLang="ko-KR" sz="1400" b="1" dirty="0"/>
              <a:t>(</a:t>
            </a:r>
            <a:r>
              <a:rPr lang="ko-KR" altLang="en-US" sz="1400" b="1" dirty="0"/>
              <a:t>뒷자리</a:t>
            </a: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a:t>강의실명  </a:t>
            </a:r>
            <a:br>
              <a:rPr lang="en-US" altLang="ko-KR" sz="1400" b="1" dirty="0"/>
            </a:br>
            <a:r>
              <a:rPr lang="ko-KR" altLang="en-US" sz="1400" b="1" dirty="0"/>
              <a:t>     </a:t>
            </a:r>
            <a:br>
              <a:rPr lang="en-US" altLang="ko-KR" sz="1400" b="1" dirty="0"/>
            </a:br>
            <a:r>
              <a:rPr lang="en-US" altLang="ko-KR" sz="1400" b="1" dirty="0"/>
              <a:t>1. </a:t>
            </a:r>
            <a:r>
              <a:rPr lang="ko-KR" altLang="en-US" sz="1400" b="1" dirty="0"/>
              <a:t>홍길동</a:t>
            </a:r>
            <a:r>
              <a:rPr lang="en-US" altLang="ko-KR" sz="1400" b="1" dirty="0"/>
              <a:t>	1234567	      </a:t>
            </a:r>
            <a:r>
              <a:rPr lang="ko-KR" altLang="en-US" sz="1400" b="1" dirty="0"/>
              <a:t> 자바 기반 </a:t>
            </a:r>
            <a:r>
              <a:rPr lang="ko-KR" altLang="en-US" sz="1400" b="1" dirty="0" err="1"/>
              <a:t>융합형</a:t>
            </a:r>
            <a:r>
              <a:rPr lang="ko-KR" altLang="en-US" sz="1400" b="1" dirty="0"/>
              <a:t> </a:t>
            </a:r>
            <a:r>
              <a:rPr lang="en-US" altLang="ko-KR" sz="1400" b="1" dirty="0"/>
              <a:t>SW	 2018.01.01  	     6</a:t>
            </a:r>
            <a:br>
              <a:rPr lang="en-US" altLang="ko-KR" sz="1400" b="1" dirty="0"/>
            </a:br>
            <a:r>
              <a:rPr lang="en-US" altLang="ko-KR" sz="1400" b="1" dirty="0"/>
              <a:t>		           </a:t>
            </a:r>
            <a:r>
              <a:rPr lang="ko-KR" altLang="en-US" sz="1400" b="1" dirty="0"/>
              <a:t>개발자 양성과정 </a:t>
            </a:r>
            <a:r>
              <a:rPr lang="en-US" altLang="ko-KR" sz="1400" b="1" dirty="0"/>
              <a:t>	~ 2018.07.13 </a:t>
            </a:r>
            <a:br>
              <a:rPr lang="en-US" altLang="ko-KR" sz="1400" b="1" dirty="0"/>
            </a:br>
            <a:br>
              <a:rPr lang="en-US" altLang="ko-KR" sz="1400" b="1" dirty="0"/>
            </a:br>
            <a:r>
              <a:rPr lang="en-US" altLang="ko-KR" sz="1400" b="1" dirty="0"/>
              <a:t>2. </a:t>
            </a:r>
            <a:r>
              <a:rPr lang="ko-KR" altLang="en-US" sz="1400" b="1" dirty="0"/>
              <a:t>홍길동</a:t>
            </a: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a:t>출결 조회를 원하는 학생의 번호를 선택해 주세요</a:t>
            </a:r>
            <a:r>
              <a:rPr lang="en-US" altLang="ko-KR" sz="1400" b="1" dirty="0"/>
              <a:t>.</a:t>
            </a:r>
          </a:p>
          <a:p>
            <a:pPr>
              <a:spcBef>
                <a:spcPct val="0"/>
              </a:spcBef>
            </a:pPr>
            <a:r>
              <a:rPr lang="ko-KR" altLang="en-US" sz="1400" b="1" dirty="0"/>
              <a:t>학생 번호 </a:t>
            </a:r>
            <a:r>
              <a:rPr lang="en-US" altLang="ko-KR" sz="1400" b="1" dirty="0"/>
              <a:t>: 1</a:t>
            </a:r>
          </a:p>
          <a:p>
            <a:pPr>
              <a:spcBef>
                <a:spcPct val="0"/>
              </a:spcBef>
            </a:pPr>
            <a:endParaRPr lang="en-US" altLang="ko-KR" sz="1400" b="1" dirty="0"/>
          </a:p>
          <a:p>
            <a:pPr>
              <a:spcBef>
                <a:spcPct val="0"/>
              </a:spcBef>
              <a:buFontTx/>
              <a:buChar char="-"/>
            </a:pPr>
            <a:r>
              <a:rPr lang="ko-KR" altLang="en-US" sz="1400" b="1" dirty="0"/>
              <a:t> 조회기간을 입력해 주세요</a:t>
            </a:r>
            <a:r>
              <a:rPr lang="en-US" altLang="ko-KR" sz="1400" b="1" dirty="0"/>
              <a:t>. Ex) 2018.01.01 </a:t>
            </a:r>
          </a:p>
          <a:p>
            <a:pPr>
              <a:spcBef>
                <a:spcPct val="0"/>
              </a:spcBef>
            </a:pPr>
            <a:r>
              <a:rPr lang="ko-KR" altLang="en-US" sz="1400" b="1" dirty="0"/>
              <a:t>시작일 </a:t>
            </a:r>
            <a:r>
              <a:rPr lang="en-US" altLang="ko-KR" sz="1400" b="1" dirty="0"/>
              <a:t>: 2018.01.01</a:t>
            </a:r>
          </a:p>
          <a:p>
            <a:pPr>
              <a:spcBef>
                <a:spcPct val="0"/>
              </a:spcBef>
            </a:pPr>
            <a:r>
              <a:rPr lang="ko-KR" altLang="en-US" sz="1400" b="1" dirty="0"/>
              <a:t>종료일 </a:t>
            </a:r>
            <a:r>
              <a:rPr lang="en-US" altLang="ko-KR" sz="1400" b="1" dirty="0"/>
              <a:t>: 2018.01.15</a:t>
            </a: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lvl="0"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5. </a:t>
            </a:r>
            <a:r>
              <a:rPr lang="ko-KR" altLang="en-US" sz="1400" b="1" dirty="0">
                <a:latin typeface="+mj-lt"/>
                <a:ea typeface="+mj-ea"/>
                <a:cs typeface="+mj-cs"/>
              </a:rPr>
              <a:t>출결 관리 및 출결조회 </a:t>
            </a:r>
            <a:r>
              <a:rPr lang="en-US" altLang="ko-KR" sz="1400" b="1" dirty="0">
                <a:latin typeface="+mj-lt"/>
                <a:ea typeface="+mj-ea"/>
                <a:cs typeface="+mj-cs"/>
              </a:rPr>
              <a:t>- a</a:t>
            </a:r>
            <a:r>
              <a:rPr lang="en-US" altLang="ko-KR" sz="1400" b="1" dirty="0"/>
              <a:t>. </a:t>
            </a:r>
            <a:r>
              <a:rPr lang="ko-KR" altLang="en-US" sz="1400" b="1" dirty="0" err="1"/>
              <a:t>학생별</a:t>
            </a:r>
            <a:r>
              <a:rPr lang="ko-KR" altLang="en-US" sz="1400" b="1" dirty="0"/>
              <a:t> 조회</a:t>
            </a:r>
            <a:r>
              <a:rPr lang="en-US" altLang="ko-KR" sz="1400" b="1" dirty="0"/>
              <a:t> – </a:t>
            </a:r>
            <a:r>
              <a:rPr lang="ko-KR" altLang="en-US" sz="1400" b="1" dirty="0"/>
              <a:t>학생 </a:t>
            </a:r>
            <a:r>
              <a:rPr lang="ko-KR" altLang="en-US" sz="1400" b="1" dirty="0" err="1"/>
              <a:t>선택시</a:t>
            </a:r>
            <a:br>
              <a:rPr lang="en-US" altLang="ko-KR" sz="1400" b="1" dirty="0"/>
            </a:br>
            <a:r>
              <a:rPr lang="en-US" altLang="ko-KR" sz="1400" b="1" dirty="0"/>
              <a:t>===========================================================</a:t>
            </a:r>
            <a:br>
              <a:rPr lang="en-US" altLang="ko-KR" sz="1400" b="1" dirty="0"/>
            </a:br>
            <a:r>
              <a:rPr lang="ko-KR" altLang="en-US" sz="1400" b="1" dirty="0"/>
              <a:t>■ </a:t>
            </a:r>
            <a:r>
              <a:rPr lang="ko-KR" altLang="en-US" sz="1400" b="1" dirty="0">
                <a:solidFill>
                  <a:prstClr val="black"/>
                </a:solidFill>
                <a:cs typeface="+mn-cs"/>
              </a:rPr>
              <a:t>기간 </a:t>
            </a:r>
            <a:r>
              <a:rPr lang="en-US" altLang="ko-KR" sz="1400" b="1" dirty="0">
                <a:solidFill>
                  <a:prstClr val="black"/>
                </a:solidFill>
                <a:cs typeface="+mn-cs"/>
              </a:rPr>
              <a:t>: 2018.01.01 ~ 2018.01.15</a:t>
            </a:r>
            <a:br>
              <a:rPr lang="en-US" altLang="ko-KR" sz="1400" b="1" dirty="0">
                <a:solidFill>
                  <a:prstClr val="black"/>
                </a:solidFill>
                <a:cs typeface="+mn-cs"/>
              </a:rPr>
            </a:br>
            <a:r>
              <a:rPr lang="ko-KR" altLang="en-US" sz="1400" b="1" dirty="0"/>
              <a:t>■ 이름 </a:t>
            </a:r>
            <a:r>
              <a:rPr lang="en-US" altLang="ko-KR" sz="1400" b="1" dirty="0"/>
              <a:t>: </a:t>
            </a:r>
            <a:r>
              <a:rPr lang="ko-KR" altLang="en-US" sz="1400" b="1" dirty="0"/>
              <a:t>홍길동 </a:t>
            </a:r>
            <a:br>
              <a:rPr lang="en-US" altLang="ko-KR" sz="1400" b="1" dirty="0"/>
            </a:br>
            <a:br>
              <a:rPr lang="en-US" altLang="ko-KR" sz="1400" b="1" dirty="0"/>
            </a:br>
            <a:r>
              <a:rPr lang="ko-KR" altLang="en-US" sz="1400" b="1" dirty="0"/>
              <a:t>날짜</a:t>
            </a:r>
            <a:r>
              <a:rPr lang="en-US" altLang="ko-KR" sz="1400" b="1" dirty="0"/>
              <a:t>		</a:t>
            </a:r>
            <a:r>
              <a:rPr lang="ko-KR" altLang="en-US" sz="1400" b="1" dirty="0"/>
              <a:t>출근시간</a:t>
            </a:r>
            <a:r>
              <a:rPr lang="en-US" altLang="ko-KR" sz="1400" b="1" dirty="0"/>
              <a:t>		</a:t>
            </a:r>
            <a:r>
              <a:rPr lang="ko-KR" altLang="en-US" sz="1400" b="1" dirty="0"/>
              <a:t>퇴근시간     </a:t>
            </a:r>
            <a:r>
              <a:rPr lang="en-US" altLang="ko-KR" sz="1400" b="1" dirty="0"/>
              <a:t>	</a:t>
            </a:r>
            <a:r>
              <a:rPr lang="ko-KR" altLang="en-US" sz="1400" b="1" dirty="0"/>
              <a:t>근태상황</a:t>
            </a:r>
            <a:r>
              <a:rPr lang="en-US" altLang="ko-KR" sz="1400" b="1" dirty="0"/>
              <a:t>	</a:t>
            </a:r>
            <a:br>
              <a:rPr lang="en-US" altLang="ko-KR" sz="1400" b="1" dirty="0"/>
            </a:br>
            <a:r>
              <a:rPr lang="en-US" altLang="ko-KR" sz="1400" b="1" dirty="0"/>
              <a:t>------------------------------------------------------------------------------------------------------</a:t>
            </a:r>
            <a:br>
              <a:rPr lang="en-US" altLang="ko-KR" sz="1400" b="1" dirty="0"/>
            </a:br>
            <a:r>
              <a:rPr lang="en-US" altLang="ko-KR" sz="1400" b="1" dirty="0"/>
              <a:t>2018.01.01	 	 08:56		  18:03		   </a:t>
            </a:r>
            <a:r>
              <a:rPr lang="ko-KR" altLang="en-US" sz="1400" b="1" dirty="0"/>
              <a:t>정상</a:t>
            </a:r>
            <a:br>
              <a:rPr lang="en-US" altLang="ko-KR" sz="1400" b="1" dirty="0"/>
            </a:br>
            <a:r>
              <a:rPr lang="en-US" altLang="ko-KR" sz="1400" b="1" dirty="0"/>
              <a:t>~</a:t>
            </a:r>
            <a:br>
              <a:rPr lang="en-US" altLang="ko-KR" sz="1400" b="1" dirty="0"/>
            </a:br>
            <a:r>
              <a:rPr lang="en-US" altLang="ko-KR" sz="1400" b="1" dirty="0"/>
              <a:t>2018.01.15	  	08:56		  15:00		   </a:t>
            </a:r>
            <a:r>
              <a:rPr lang="ko-KR" altLang="en-US" sz="1400" b="1" dirty="0"/>
              <a:t>조퇴</a:t>
            </a:r>
            <a:br>
              <a:rPr lang="en-US" altLang="ko-KR" sz="1400" b="1" dirty="0"/>
            </a:br>
            <a:r>
              <a:rPr lang="en-US" altLang="ko-KR" sz="1400" b="1" dirty="0"/>
              <a:t>------------------------------------------------------------------------------------------------------</a:t>
            </a:r>
            <a:br>
              <a:rPr lang="en-US" altLang="ko-KR" sz="1400" b="1" dirty="0"/>
            </a:br>
            <a:r>
              <a:rPr lang="en-US" altLang="ko-KR" sz="1400" b="1" dirty="0"/>
              <a:t>a. </a:t>
            </a:r>
            <a:r>
              <a:rPr lang="ko-KR" altLang="en-US" sz="1400" b="1" dirty="0"/>
              <a:t>근태상황 수정</a:t>
            </a: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a:t>
            </a:r>
            <a:br>
              <a:rPr lang="en-US" altLang="ko-KR" sz="1400" b="1" dirty="0"/>
            </a:br>
            <a:r>
              <a:rPr lang="ko-KR" altLang="en-US" sz="1400" b="1" dirty="0"/>
              <a:t>■ </a:t>
            </a:r>
            <a:r>
              <a:rPr lang="en-US" altLang="ko-KR" sz="1400" b="1" dirty="0"/>
              <a:t>a </a:t>
            </a:r>
            <a:r>
              <a:rPr lang="ko-KR" altLang="en-US" sz="1400" b="1" dirty="0" err="1"/>
              <a:t>선택시</a:t>
            </a:r>
            <a:br>
              <a:rPr lang="en-US" altLang="ko-KR" sz="1400" b="1" dirty="0"/>
            </a:br>
            <a:r>
              <a:rPr lang="ko-KR" altLang="en-US" sz="1400" b="1" dirty="0"/>
              <a:t>날짜 입력 </a:t>
            </a:r>
            <a:r>
              <a:rPr lang="en-US" altLang="ko-KR" sz="1400" b="1" dirty="0"/>
              <a:t>: </a:t>
            </a:r>
            <a:r>
              <a:rPr lang="en-US" altLang="ko-KR" sz="1400" b="1" dirty="0">
                <a:solidFill>
                  <a:srgbClr val="FF0000"/>
                </a:solidFill>
              </a:rPr>
              <a:t>2018.01.01</a:t>
            </a:r>
            <a:br>
              <a:rPr lang="en-US" altLang="ko-KR" sz="1400" b="1" dirty="0">
                <a:solidFill>
                  <a:srgbClr val="FF0000"/>
                </a:solidFill>
              </a:rPr>
            </a:br>
            <a:r>
              <a:rPr lang="ko-KR" altLang="en-US" sz="1400" b="1" dirty="0"/>
              <a:t>근태 상황 </a:t>
            </a:r>
            <a:r>
              <a:rPr lang="en-US" altLang="ko-KR" sz="1400" b="1" dirty="0"/>
              <a:t>(</a:t>
            </a:r>
            <a:r>
              <a:rPr lang="ko-KR" altLang="en-US" sz="1400" b="1" dirty="0"/>
              <a:t>정상</a:t>
            </a:r>
            <a:r>
              <a:rPr lang="en-US" altLang="ko-KR" sz="1400" b="1" dirty="0"/>
              <a:t>, </a:t>
            </a:r>
            <a:r>
              <a:rPr lang="ko-KR" altLang="en-US" sz="1400" b="1" dirty="0"/>
              <a:t>지각</a:t>
            </a:r>
            <a:r>
              <a:rPr lang="en-US" altLang="ko-KR" sz="1400" b="1" dirty="0"/>
              <a:t>, </a:t>
            </a:r>
            <a:r>
              <a:rPr lang="ko-KR" altLang="en-US" sz="1400" b="1" dirty="0"/>
              <a:t>조퇴</a:t>
            </a:r>
            <a:r>
              <a:rPr lang="en-US" altLang="ko-KR" sz="1400" b="1" dirty="0"/>
              <a:t>, </a:t>
            </a:r>
            <a:r>
              <a:rPr lang="ko-KR" altLang="en-US" sz="1400" b="1" dirty="0"/>
              <a:t>외출</a:t>
            </a:r>
            <a:r>
              <a:rPr lang="en-US" altLang="ko-KR" sz="1400" b="1" dirty="0"/>
              <a:t>, </a:t>
            </a:r>
            <a:r>
              <a:rPr lang="ko-KR" altLang="en-US" sz="1400" b="1" dirty="0"/>
              <a:t>병가</a:t>
            </a:r>
            <a:r>
              <a:rPr lang="en-US" altLang="ko-KR" sz="1400" b="1" dirty="0"/>
              <a:t>, </a:t>
            </a:r>
            <a:r>
              <a:rPr lang="ko-KR" altLang="en-US" sz="1400" b="1" dirty="0"/>
              <a:t>기타</a:t>
            </a:r>
            <a:r>
              <a:rPr lang="en-US" altLang="ko-KR" sz="1400" b="1" dirty="0"/>
              <a:t>) : </a:t>
            </a:r>
            <a:r>
              <a:rPr lang="ko-KR" altLang="en-US" sz="1400" b="1" dirty="0">
                <a:solidFill>
                  <a:srgbClr val="FF0000"/>
                </a:solidFill>
              </a:rPr>
              <a:t>병가</a:t>
            </a:r>
            <a:r>
              <a:rPr lang="en-US" altLang="ko-KR" sz="1400" b="1" dirty="0">
                <a:solidFill>
                  <a:srgbClr val="FF0000"/>
                </a:solidFill>
              </a:rPr>
              <a:t> </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5. </a:t>
            </a:r>
            <a:r>
              <a:rPr lang="ko-KR" altLang="en-US" sz="1400" b="1" dirty="0">
                <a:latin typeface="+mj-lt"/>
                <a:ea typeface="+mj-ea"/>
                <a:cs typeface="+mj-cs"/>
              </a:rPr>
              <a:t>출결 관리 및 출결조회 </a:t>
            </a:r>
            <a:r>
              <a:rPr lang="en-US" altLang="ko-KR" sz="1400" b="1" dirty="0">
                <a:latin typeface="+mj-lt"/>
                <a:ea typeface="+mj-ea"/>
                <a:cs typeface="+mj-cs"/>
              </a:rPr>
              <a:t>- b</a:t>
            </a:r>
            <a:r>
              <a:rPr lang="en-US" altLang="ko-KR" sz="1400" b="1" dirty="0"/>
              <a:t>. </a:t>
            </a:r>
            <a:r>
              <a:rPr lang="ko-KR" altLang="en-US" sz="1400" b="1" dirty="0"/>
              <a:t>과정별 조회</a:t>
            </a:r>
            <a:endParaRPr lang="en-US" altLang="ko-KR" sz="1400" b="1" dirty="0"/>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latin typeface="+mj-lt"/>
                <a:ea typeface="+mj-ea"/>
                <a:cs typeface="+mj-cs"/>
              </a:rPr>
              <a:t> 	 </a:t>
            </a:r>
            <a:r>
              <a:rPr lang="ko-KR" altLang="en-US" sz="1400" b="1" dirty="0" err="1">
                <a:latin typeface="+mj-lt"/>
                <a:ea typeface="+mj-ea"/>
                <a:cs typeface="+mj-cs"/>
              </a:rPr>
              <a:t>과정명</a:t>
            </a:r>
            <a:r>
              <a:rPr lang="ko-KR" altLang="en-US" sz="1400" b="1" dirty="0">
                <a:latin typeface="+mj-lt"/>
                <a:ea typeface="+mj-ea"/>
                <a:cs typeface="+mj-cs"/>
              </a:rPr>
              <a:t>		    과정기간	</a:t>
            </a:r>
            <a:r>
              <a:rPr lang="ko-KR" altLang="en-US" sz="1400" b="1" dirty="0" err="1">
                <a:latin typeface="+mj-lt"/>
                <a:ea typeface="+mj-ea"/>
                <a:cs typeface="+mj-cs"/>
              </a:rPr>
              <a:t>교사명</a:t>
            </a:r>
            <a:r>
              <a:rPr lang="ko-KR" altLang="en-US" sz="1400" b="1" dirty="0">
                <a:latin typeface="+mj-lt"/>
                <a:ea typeface="+mj-ea"/>
                <a:cs typeface="+mj-cs"/>
              </a:rPr>
              <a:t>	강의실	</a:t>
            </a:r>
            <a:br>
              <a:rPr lang="ko-KR" altLang="en-US" sz="1400" b="1" dirty="0">
                <a:latin typeface="+mj-lt"/>
                <a:ea typeface="+mj-ea"/>
                <a:cs typeface="+mj-cs"/>
              </a:rPr>
            </a:br>
            <a:br>
              <a:rPr lang="ko-KR" altLang="en-US" sz="1400" b="1" dirty="0">
                <a:latin typeface="+mj-lt"/>
                <a:ea typeface="+mj-ea"/>
                <a:cs typeface="+mj-cs"/>
              </a:rPr>
            </a:br>
            <a:r>
              <a:rPr lang="en-US" altLang="ko-KR" sz="1400" b="1" dirty="0">
                <a:latin typeface="+mj-lt"/>
                <a:ea typeface="+mj-ea"/>
                <a:cs typeface="+mj-cs"/>
              </a:rPr>
              <a:t>1. </a:t>
            </a:r>
            <a:r>
              <a:rPr lang="ko-KR" altLang="en-US" sz="1400" b="1" dirty="0">
                <a:latin typeface="+mj-lt"/>
                <a:ea typeface="+mj-ea"/>
                <a:cs typeface="+mj-cs"/>
              </a:rPr>
              <a:t>자바 기반 </a:t>
            </a:r>
            <a:r>
              <a:rPr lang="ko-KR" altLang="en-US" sz="1400" b="1" dirty="0" err="1">
                <a:latin typeface="+mj-lt"/>
                <a:ea typeface="+mj-ea"/>
                <a:cs typeface="+mj-cs"/>
              </a:rPr>
              <a:t>융합형</a:t>
            </a:r>
            <a:r>
              <a:rPr lang="ko-KR" altLang="en-US" sz="1400" b="1" dirty="0">
                <a:latin typeface="+mj-lt"/>
                <a:ea typeface="+mj-ea"/>
                <a:cs typeface="+mj-cs"/>
              </a:rPr>
              <a:t> </a:t>
            </a:r>
            <a:r>
              <a:rPr lang="en-US" altLang="ko-KR" sz="1400" b="1" dirty="0">
                <a:latin typeface="+mj-lt"/>
                <a:ea typeface="+mj-ea"/>
                <a:cs typeface="+mj-cs"/>
              </a:rPr>
              <a:t>SW	 2018.01.01 ~ </a:t>
            </a:r>
            <a:br>
              <a:rPr lang="en-US" altLang="ko-KR" sz="1400" b="1" dirty="0">
                <a:latin typeface="+mj-lt"/>
                <a:ea typeface="+mj-ea"/>
                <a:cs typeface="+mj-cs"/>
              </a:rPr>
            </a:br>
            <a:r>
              <a:rPr lang="en-US" altLang="ko-KR" sz="1400" b="1" dirty="0">
                <a:latin typeface="+mj-lt"/>
                <a:ea typeface="+mj-ea"/>
                <a:cs typeface="+mj-cs"/>
              </a:rPr>
              <a:t>	 </a:t>
            </a:r>
            <a:r>
              <a:rPr lang="ko-KR" altLang="en-US" sz="1400" b="1" dirty="0">
                <a:latin typeface="+mj-lt"/>
                <a:ea typeface="+mj-ea"/>
                <a:cs typeface="+mj-cs"/>
              </a:rPr>
              <a:t>개발자 양성과정	</a:t>
            </a:r>
            <a:r>
              <a:rPr lang="en-US" altLang="ko-KR" sz="1400" b="1" dirty="0">
                <a:latin typeface="+mj-lt"/>
                <a:ea typeface="+mj-ea"/>
                <a:cs typeface="+mj-cs"/>
              </a:rPr>
              <a:t>2018.07.13 	</a:t>
            </a:r>
            <a:r>
              <a:rPr lang="ko-KR" altLang="en-US" sz="1400" b="1" dirty="0">
                <a:latin typeface="+mj-lt"/>
                <a:ea typeface="+mj-ea"/>
                <a:cs typeface="+mj-cs"/>
              </a:rPr>
              <a:t>양주엽	   </a:t>
            </a:r>
            <a:r>
              <a:rPr lang="en-US" altLang="ko-KR" sz="1400" b="1" dirty="0">
                <a:latin typeface="+mj-lt"/>
                <a:ea typeface="+mj-ea"/>
                <a:cs typeface="+mj-cs"/>
              </a:rPr>
              <a:t>6</a:t>
            </a:r>
            <a:br>
              <a:rPr lang="en-US" altLang="ko-KR" sz="1400" b="1" dirty="0">
                <a:latin typeface="+mj-lt"/>
                <a:ea typeface="+mj-ea"/>
                <a:cs typeface="+mj-cs"/>
              </a:rPr>
            </a:br>
            <a:br>
              <a:rPr lang="en-US" altLang="ko-KR" sz="1400" b="1" dirty="0">
                <a:latin typeface="+mj-lt"/>
                <a:ea typeface="+mj-ea"/>
                <a:cs typeface="+mj-cs"/>
              </a:rPr>
            </a:br>
            <a:r>
              <a:rPr lang="en-US" altLang="ko-KR" sz="1400" b="1" dirty="0">
                <a:latin typeface="+mj-lt"/>
                <a:ea typeface="+mj-ea"/>
                <a:cs typeface="+mj-cs"/>
              </a:rPr>
              <a:t>2. Java</a:t>
            </a:r>
            <a:r>
              <a:rPr lang="ko-KR" altLang="en-US" sz="1400" b="1" dirty="0">
                <a:latin typeface="+mj-lt"/>
                <a:ea typeface="+mj-ea"/>
                <a:cs typeface="+mj-cs"/>
              </a:rPr>
              <a:t>를 활용한 		 </a:t>
            </a:r>
            <a:r>
              <a:rPr lang="en-US" altLang="ko-KR" sz="1400" b="1" dirty="0">
                <a:latin typeface="+mj-lt"/>
                <a:ea typeface="+mj-ea"/>
                <a:cs typeface="+mj-cs"/>
              </a:rPr>
              <a:t>2019.01.07 ~ </a:t>
            </a:r>
            <a:br>
              <a:rPr lang="en-US" altLang="ko-KR" sz="1400" b="1" dirty="0">
                <a:latin typeface="+mj-lt"/>
                <a:ea typeface="+mj-ea"/>
                <a:cs typeface="+mj-cs"/>
              </a:rPr>
            </a:br>
            <a:r>
              <a:rPr lang="en-US" altLang="ko-KR" sz="1400" b="1" dirty="0">
                <a:latin typeface="+mj-lt"/>
                <a:ea typeface="+mj-ea"/>
                <a:cs typeface="+mj-cs"/>
              </a:rPr>
              <a:t>   </a:t>
            </a:r>
            <a:r>
              <a:rPr lang="ko-KR" altLang="en-US" sz="1400" b="1" dirty="0">
                <a:latin typeface="+mj-lt"/>
                <a:ea typeface="+mj-ea"/>
                <a:cs typeface="+mj-cs"/>
              </a:rPr>
              <a:t>웹 응용</a:t>
            </a:r>
            <a:r>
              <a:rPr lang="en-US" altLang="ko-KR" sz="1400" b="1" dirty="0">
                <a:latin typeface="+mj-lt"/>
                <a:ea typeface="+mj-ea"/>
                <a:cs typeface="+mj-cs"/>
              </a:rPr>
              <a:t>SW</a:t>
            </a:r>
            <a:r>
              <a:rPr lang="ko-KR" altLang="en-US" sz="1400" b="1" dirty="0">
                <a:latin typeface="+mj-lt"/>
                <a:ea typeface="+mj-ea"/>
                <a:cs typeface="+mj-cs"/>
              </a:rPr>
              <a:t>개발자 양성과정 	</a:t>
            </a:r>
            <a:r>
              <a:rPr lang="en-US" altLang="ko-KR" sz="1400" b="1" dirty="0">
                <a:latin typeface="+mj-lt"/>
                <a:ea typeface="+mj-ea"/>
                <a:cs typeface="+mj-cs"/>
              </a:rPr>
              <a:t>2019.06.07 	</a:t>
            </a:r>
            <a:r>
              <a:rPr lang="ko-KR" altLang="en-US" sz="1400" b="1" dirty="0">
                <a:latin typeface="+mj-lt"/>
                <a:ea typeface="+mj-ea"/>
                <a:cs typeface="+mj-cs"/>
              </a:rPr>
              <a:t>양주엽</a:t>
            </a:r>
            <a:r>
              <a:rPr lang="en-US" altLang="ko-KR" sz="1400" b="1" dirty="0">
                <a:latin typeface="+mj-lt"/>
                <a:ea typeface="+mj-ea"/>
                <a:cs typeface="+mj-cs"/>
              </a:rPr>
              <a:t>2	    2</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a:spcBef>
                <a:spcPct val="0"/>
              </a:spcBef>
            </a:pPr>
            <a:r>
              <a:rPr lang="en-US" altLang="ko-KR" sz="1400" b="1" dirty="0"/>
              <a:t>- </a:t>
            </a:r>
            <a:r>
              <a:rPr lang="ko-KR" altLang="en-US" sz="1400" b="1" dirty="0"/>
              <a:t>출결 조회를 원하는 과정의 번호를 선택해 주세요</a:t>
            </a:r>
            <a:r>
              <a:rPr lang="en-US" altLang="ko-KR" sz="1400" b="1" dirty="0"/>
              <a:t>.</a:t>
            </a:r>
          </a:p>
          <a:p>
            <a:pPr>
              <a:spcBef>
                <a:spcPct val="0"/>
              </a:spcBef>
            </a:pPr>
            <a:r>
              <a:rPr lang="ko-KR" altLang="en-US" sz="1400" b="1" dirty="0"/>
              <a:t>학생 번호 </a:t>
            </a:r>
            <a:r>
              <a:rPr lang="en-US" altLang="ko-KR" sz="1400" b="1" dirty="0"/>
              <a:t>: 1</a:t>
            </a:r>
          </a:p>
          <a:p>
            <a:pPr>
              <a:spcBef>
                <a:spcPct val="0"/>
              </a:spcBef>
            </a:pPr>
            <a:endParaRPr lang="en-US" altLang="ko-KR" sz="1400" b="1" dirty="0"/>
          </a:p>
          <a:p>
            <a:pPr>
              <a:spcBef>
                <a:spcPct val="0"/>
              </a:spcBef>
              <a:buFontTx/>
              <a:buChar char="-"/>
            </a:pPr>
            <a:r>
              <a:rPr lang="ko-KR" altLang="en-US" sz="1400" b="1" dirty="0"/>
              <a:t> 조회기간을 입력해 주세요</a:t>
            </a:r>
            <a:r>
              <a:rPr lang="en-US" altLang="ko-KR" sz="1400" b="1" dirty="0"/>
              <a:t>. Ex) 2018.01.01 </a:t>
            </a:r>
          </a:p>
          <a:p>
            <a:pPr>
              <a:spcBef>
                <a:spcPct val="0"/>
              </a:spcBef>
            </a:pPr>
            <a:r>
              <a:rPr lang="ko-KR" altLang="en-US" sz="1400" b="1" dirty="0"/>
              <a:t>조회일 </a:t>
            </a:r>
            <a:r>
              <a:rPr lang="en-US" altLang="ko-KR" sz="1400" b="1" dirty="0"/>
              <a:t>: 2018.01.01</a:t>
            </a: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fontScale="92500" lnSpcReduction="10000"/>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lang="en-US" altLang="ko-KR" sz="1400" b="1" dirty="0"/>
              <a:t> 1. </a:t>
            </a:r>
            <a:r>
              <a:rPr lang="ko-KR" altLang="en-US" sz="1400" b="1" dirty="0"/>
              <a:t>관리자 </a:t>
            </a:r>
            <a:r>
              <a:rPr lang="en-US" altLang="ko-KR" sz="1400" b="1" dirty="0"/>
              <a:t>– 5. </a:t>
            </a:r>
            <a:r>
              <a:rPr lang="ko-KR" altLang="en-US" sz="1400" b="1" dirty="0"/>
              <a:t>출결 관리 및 출결조회 </a:t>
            </a:r>
            <a:r>
              <a:rPr lang="en-US" altLang="ko-KR" sz="1400" b="1" dirty="0"/>
              <a:t>- b. </a:t>
            </a:r>
            <a:r>
              <a:rPr lang="ko-KR" altLang="en-US" sz="1400" b="1" dirty="0"/>
              <a:t>과정별 조회 </a:t>
            </a:r>
            <a:r>
              <a:rPr lang="en-US" altLang="ko-KR" sz="1400" b="1" dirty="0"/>
              <a:t>– </a:t>
            </a:r>
            <a:r>
              <a:rPr lang="ko-KR" altLang="en-US" sz="1400" b="1" dirty="0"/>
              <a:t>과정 </a:t>
            </a:r>
            <a:r>
              <a:rPr lang="ko-KR" altLang="en-US" sz="1400" b="1" dirty="0" err="1"/>
              <a:t>선택시</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t>■ </a:t>
            </a:r>
            <a:r>
              <a:rPr lang="ko-KR" altLang="en-US" sz="1400" b="1" dirty="0">
                <a:solidFill>
                  <a:prstClr val="black"/>
                </a:solidFill>
              </a:rPr>
              <a:t>기간 </a:t>
            </a:r>
            <a:r>
              <a:rPr lang="en-US" altLang="ko-KR" sz="1400" b="1" dirty="0">
                <a:solidFill>
                  <a:prstClr val="black"/>
                </a:solidFill>
              </a:rPr>
              <a:t>: 2018.01.01</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ko-KR" altLang="en-US" sz="1400" b="1" dirty="0"/>
              <a:t>■ </a:t>
            </a:r>
            <a:r>
              <a:rPr lang="ko-KR" altLang="en-US" sz="1400" b="1" dirty="0" err="1"/>
              <a:t>과정명</a:t>
            </a:r>
            <a:r>
              <a:rPr lang="ko-KR" altLang="en-US" sz="1400" b="1" dirty="0"/>
              <a:t> </a:t>
            </a:r>
            <a:r>
              <a:rPr lang="en-US" altLang="ko-KR" sz="1400" b="1" dirty="0"/>
              <a:t>: </a:t>
            </a:r>
            <a:r>
              <a:rPr lang="ko-KR" altLang="en-US" sz="1400" b="1" dirty="0"/>
              <a:t>자바 기반 </a:t>
            </a:r>
            <a:r>
              <a:rPr lang="ko-KR" altLang="en-US" sz="1400" b="1" dirty="0" err="1"/>
              <a:t>융합형</a:t>
            </a:r>
            <a:r>
              <a:rPr lang="ko-KR" altLang="en-US" sz="1400" b="1" dirty="0"/>
              <a:t> </a:t>
            </a:r>
            <a:r>
              <a:rPr lang="en-US" altLang="ko-KR" sz="1400" b="1" dirty="0"/>
              <a:t>SW </a:t>
            </a:r>
            <a:r>
              <a:rPr lang="ko-KR" altLang="en-US" sz="1400" b="1" dirty="0"/>
              <a:t>개발자 양성과정</a:t>
            </a:r>
            <a:endParaRPr lang="en-US" altLang="ko-KR" sz="1400" b="1" dirty="0"/>
          </a:p>
          <a:p>
            <a:pPr>
              <a:spcBef>
                <a:spcPct val="0"/>
              </a:spcBef>
            </a:pPr>
            <a:endParaRPr lang="en-US" altLang="ko-KR" sz="1400" b="1" dirty="0"/>
          </a:p>
          <a:p>
            <a:pPr>
              <a:spcBef>
                <a:spcPct val="0"/>
              </a:spcBef>
            </a:pPr>
            <a:r>
              <a:rPr lang="ko-KR" altLang="en-US" sz="1400" b="1" dirty="0" err="1"/>
              <a:t>학생명</a:t>
            </a:r>
            <a:r>
              <a:rPr lang="en-US" altLang="ko-KR" sz="1400" b="1" dirty="0"/>
              <a:t>		</a:t>
            </a:r>
            <a:r>
              <a:rPr lang="ko-KR" altLang="en-US" sz="1400" b="1" dirty="0"/>
              <a:t>출근시간</a:t>
            </a:r>
            <a:r>
              <a:rPr lang="en-US" altLang="ko-KR" sz="1400" b="1" dirty="0"/>
              <a:t>		</a:t>
            </a:r>
            <a:r>
              <a:rPr lang="ko-KR" altLang="en-US" sz="1400" b="1" dirty="0"/>
              <a:t>퇴근시간     </a:t>
            </a:r>
            <a:r>
              <a:rPr lang="en-US" altLang="ko-KR" sz="1400" b="1" dirty="0"/>
              <a:t>	</a:t>
            </a:r>
            <a:r>
              <a:rPr lang="ko-KR" altLang="en-US" sz="1400" b="1" dirty="0"/>
              <a:t>근태상황</a:t>
            </a:r>
            <a:r>
              <a:rPr lang="en-US" altLang="ko-KR" sz="1400" b="1" dirty="0"/>
              <a:t>	</a:t>
            </a:r>
            <a:br>
              <a:rPr lang="en-US" altLang="ko-KR" sz="1400" b="1" dirty="0"/>
            </a:br>
            <a:r>
              <a:rPr lang="en-US" altLang="ko-KR" sz="1400" b="1" dirty="0"/>
              <a:t>------------------------------------------------------------------------------------------------------</a:t>
            </a:r>
            <a:br>
              <a:rPr lang="en-US" altLang="ko-KR" sz="1400" b="1" dirty="0"/>
            </a:br>
            <a:r>
              <a:rPr lang="ko-KR" altLang="en-US" sz="1400" b="1" dirty="0"/>
              <a:t>홍길동</a:t>
            </a:r>
            <a:r>
              <a:rPr lang="en-US" altLang="ko-KR" sz="1400" b="1" dirty="0"/>
              <a:t>		  08:56		  18:03		   </a:t>
            </a:r>
            <a:r>
              <a:rPr lang="ko-KR" altLang="en-US" sz="1400" b="1" dirty="0"/>
              <a:t>정상</a:t>
            </a:r>
            <a:br>
              <a:rPr lang="en-US" altLang="ko-KR" sz="1400" b="1" dirty="0"/>
            </a:br>
            <a:r>
              <a:rPr lang="en-US" altLang="ko-KR" sz="1400" b="1" dirty="0"/>
              <a:t>~</a:t>
            </a:r>
            <a:br>
              <a:rPr lang="en-US" altLang="ko-KR" sz="1400" b="1" dirty="0"/>
            </a:br>
            <a:r>
              <a:rPr lang="ko-KR" altLang="en-US" sz="1400" b="1" dirty="0"/>
              <a:t>하하하</a:t>
            </a:r>
            <a:r>
              <a:rPr lang="en-US" altLang="ko-KR" sz="1400" b="1" dirty="0"/>
              <a:t>		  08:56		  15:00		   </a:t>
            </a:r>
            <a:r>
              <a:rPr lang="ko-KR" altLang="en-US" sz="1400" b="1" dirty="0"/>
              <a:t>조퇴</a:t>
            </a:r>
            <a:br>
              <a:rPr lang="en-US" altLang="ko-KR" sz="1400" b="1" dirty="0"/>
            </a:br>
            <a:br>
              <a:rPr lang="en-US" altLang="ko-KR" sz="1400" b="1" dirty="0"/>
            </a:br>
            <a:r>
              <a:rPr lang="en-US" altLang="ko-KR" sz="1400" b="1" dirty="0"/>
              <a:t>------------------------------------------------------------------------------------------------------</a:t>
            </a:r>
            <a:endParaRPr lang="en-US" altLang="ko-KR" sz="1400" b="1" dirty="0">
              <a:latin typeface="+mj-lt"/>
              <a:ea typeface="+mj-ea"/>
              <a:cs typeface="+mj-cs"/>
            </a:endParaRPr>
          </a:p>
          <a:p>
            <a:pPr>
              <a:spcBef>
                <a:spcPct val="0"/>
              </a:spcBef>
            </a:pPr>
            <a:r>
              <a:rPr lang="en-US" altLang="ko-KR" sz="1400" b="1" dirty="0"/>
              <a:t>a. </a:t>
            </a:r>
            <a:r>
              <a:rPr lang="ko-KR" altLang="en-US" sz="1400" b="1" dirty="0"/>
              <a:t>근태상황 수정</a:t>
            </a: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a:t>
            </a:r>
            <a:br>
              <a:rPr lang="en-US" altLang="ko-KR" sz="1400" b="1" dirty="0"/>
            </a:br>
            <a:r>
              <a:rPr lang="ko-KR" altLang="en-US" sz="1400" b="1" dirty="0"/>
              <a:t>■ </a:t>
            </a:r>
            <a:r>
              <a:rPr lang="en-US" altLang="ko-KR" sz="1400" b="1" dirty="0"/>
              <a:t>a </a:t>
            </a:r>
            <a:r>
              <a:rPr lang="ko-KR" altLang="en-US" sz="1400" b="1" dirty="0" err="1"/>
              <a:t>선택시</a:t>
            </a:r>
            <a:br>
              <a:rPr lang="en-US" altLang="ko-KR" sz="1400" b="1" dirty="0"/>
            </a:br>
            <a:r>
              <a:rPr lang="ko-KR" altLang="en-US" sz="1400" b="1" dirty="0" err="1"/>
              <a:t>학생명</a:t>
            </a:r>
            <a:r>
              <a:rPr lang="ko-KR" altLang="en-US" sz="1400" b="1" dirty="0"/>
              <a:t> 입력 </a:t>
            </a:r>
            <a:r>
              <a:rPr lang="en-US" altLang="ko-KR" sz="1400" b="1" dirty="0"/>
              <a:t>: </a:t>
            </a:r>
            <a:r>
              <a:rPr lang="ko-KR" altLang="en-US" sz="1400" b="1" dirty="0">
                <a:solidFill>
                  <a:srgbClr val="FF0000"/>
                </a:solidFill>
              </a:rPr>
              <a:t>홍길동</a:t>
            </a:r>
            <a:br>
              <a:rPr lang="en-US" altLang="ko-KR" sz="1400" b="1" dirty="0">
                <a:solidFill>
                  <a:srgbClr val="FF0000"/>
                </a:solidFill>
              </a:rPr>
            </a:br>
            <a:r>
              <a:rPr lang="ko-KR" altLang="en-US" sz="1400" b="1" dirty="0"/>
              <a:t>근태 상황 </a:t>
            </a:r>
            <a:r>
              <a:rPr lang="en-US" altLang="ko-KR" sz="1400" b="1" dirty="0"/>
              <a:t>(</a:t>
            </a:r>
            <a:r>
              <a:rPr lang="ko-KR" altLang="en-US" sz="1400" b="1" dirty="0"/>
              <a:t>정상</a:t>
            </a:r>
            <a:r>
              <a:rPr lang="en-US" altLang="ko-KR" sz="1400" b="1" dirty="0"/>
              <a:t>, </a:t>
            </a:r>
            <a:r>
              <a:rPr lang="ko-KR" altLang="en-US" sz="1400" b="1" dirty="0"/>
              <a:t>지각</a:t>
            </a:r>
            <a:r>
              <a:rPr lang="en-US" altLang="ko-KR" sz="1400" b="1" dirty="0"/>
              <a:t>, </a:t>
            </a:r>
            <a:r>
              <a:rPr lang="ko-KR" altLang="en-US" sz="1400" b="1" dirty="0"/>
              <a:t>조퇴</a:t>
            </a:r>
            <a:r>
              <a:rPr lang="en-US" altLang="ko-KR" sz="1400" b="1" dirty="0"/>
              <a:t>, </a:t>
            </a:r>
            <a:r>
              <a:rPr lang="ko-KR" altLang="en-US" sz="1400" b="1" dirty="0"/>
              <a:t>외출</a:t>
            </a:r>
            <a:r>
              <a:rPr lang="en-US" altLang="ko-KR" sz="1400" b="1" dirty="0"/>
              <a:t>, </a:t>
            </a:r>
            <a:r>
              <a:rPr lang="ko-KR" altLang="en-US" sz="1400" b="1" dirty="0"/>
              <a:t>병가</a:t>
            </a:r>
            <a:r>
              <a:rPr lang="en-US" altLang="ko-KR" sz="1400" b="1" dirty="0"/>
              <a:t>, </a:t>
            </a:r>
            <a:r>
              <a:rPr lang="ko-KR" altLang="en-US" sz="1400" b="1" dirty="0"/>
              <a:t>기타</a:t>
            </a:r>
            <a:r>
              <a:rPr lang="en-US" altLang="ko-KR" sz="1400" b="1" dirty="0"/>
              <a:t>) : </a:t>
            </a:r>
            <a:r>
              <a:rPr lang="ko-KR" altLang="en-US" sz="1400" b="1" dirty="0">
                <a:solidFill>
                  <a:srgbClr val="FF0000"/>
                </a:solidFill>
              </a:rPr>
              <a:t>병가</a:t>
            </a:r>
            <a:r>
              <a:rPr lang="en-US" altLang="ko-KR" sz="1400" b="1" dirty="0">
                <a:solidFill>
                  <a:srgbClr val="FF0000"/>
                </a:solidFill>
              </a:rPr>
              <a:t> </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6. </a:t>
            </a:r>
            <a:r>
              <a:rPr lang="ko-KR" altLang="en-US" sz="8000" b="1" dirty="0"/>
              <a:t>교사 평가 관리 및 결과 조회</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a:t>
            </a:r>
            <a:r>
              <a:rPr lang="ko-KR" altLang="en-US" sz="1400" b="1" dirty="0"/>
              <a:t>관리자</a:t>
            </a:r>
            <a:br>
              <a:rPr lang="ko-KR" altLang="en-US" sz="1400" b="1" dirty="0"/>
            </a:b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			1. </a:t>
            </a:r>
            <a:r>
              <a:rPr lang="ko-KR" altLang="en-US" sz="1400" b="1" dirty="0"/>
              <a:t>로그인</a:t>
            </a:r>
            <a:br>
              <a:rPr lang="en-US" altLang="ko-KR" sz="1400" b="1" dirty="0"/>
            </a:br>
            <a:r>
              <a:rPr lang="en-US" altLang="ko-KR" sz="1400" b="1" dirty="0"/>
              <a:t>			0. </a:t>
            </a:r>
            <a:r>
              <a:rPr lang="ko-KR" altLang="en-US" sz="1400" b="1" dirty="0" err="1"/>
              <a:t>뒤로가기</a:t>
            </a:r>
            <a:br>
              <a:rPr lang="en-US" altLang="ko-KR" sz="1400" b="1" dirty="0"/>
            </a:br>
            <a:br>
              <a:rPr lang="en-US" altLang="ko-KR" sz="1400" b="1" dirty="0"/>
            </a:br>
            <a:r>
              <a:rPr lang="en-US" altLang="ko-KR" sz="1400" b="1" dirty="0"/>
              <a:t>---------------------------------------------------------------------------------------------------------</a:t>
            </a:r>
            <a:br>
              <a:rPr lang="en-US" altLang="ko-KR" sz="1400" b="1" dirty="0"/>
            </a:br>
            <a:r>
              <a:rPr lang="en-US" altLang="ko-KR" sz="1400" b="1" dirty="0"/>
              <a:t>			- </a:t>
            </a:r>
            <a:r>
              <a:rPr lang="ko-KR" altLang="en-US" sz="1400" b="1" dirty="0"/>
              <a:t>로그인</a:t>
            </a:r>
            <a:r>
              <a:rPr lang="en-US" altLang="ko-KR" sz="1400" b="1" dirty="0"/>
              <a:t>-</a:t>
            </a:r>
            <a:br>
              <a:rPr lang="en-US" altLang="ko-KR" sz="1400" b="1" dirty="0"/>
            </a:br>
            <a:r>
              <a:rPr lang="en-US" altLang="ko-KR" sz="1400" b="1" dirty="0"/>
              <a:t>			ID   : </a:t>
            </a:r>
            <a:br>
              <a:rPr lang="en-US" altLang="ko-KR" sz="1400" b="1" dirty="0"/>
            </a:br>
            <a:r>
              <a:rPr lang="en-US" altLang="ko-KR" sz="1400" b="1" dirty="0"/>
              <a:t>			PW :</a:t>
            </a:r>
            <a:br>
              <a:rPr lang="en-US" altLang="ko-KR" sz="1400" b="1" dirty="0"/>
            </a:br>
            <a:br>
              <a:rPr lang="ko-KR" altLang="en-US" sz="1400" b="1" dirty="0"/>
            </a:br>
            <a:r>
              <a:rPr lang="en-US" altLang="ko-KR" sz="1400" b="1" dirty="0"/>
              <a:t>			</a:t>
            </a:r>
            <a:br>
              <a:rPr lang="ko-KR" altLang="en-US"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ko-KR" altLang="en-US" sz="1400" b="1" dirty="0"/>
            </a:br>
            <a:r>
              <a:rPr lang="en-US" altLang="ko-KR" sz="1400" b="1" dirty="0"/>
              <a:t>===========================================================</a:t>
            </a:r>
            <a:br>
              <a:rPr lang="en-US" altLang="ko-KR" sz="1000" b="1" dirty="0"/>
            </a:br>
            <a:endParaRPr lang="ko-KR" altLang="en-US" sz="10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질문지 등록</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b. </a:t>
            </a:r>
            <a:r>
              <a:rPr lang="ko-KR" altLang="en-US" sz="1400" b="1" dirty="0">
                <a:latin typeface="+mj-lt"/>
                <a:ea typeface="+mj-ea"/>
                <a:cs typeface="+mj-cs"/>
              </a:rPr>
              <a:t>질문지 수정 및 삭제</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c.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교사 평가 </a:t>
            </a:r>
            <a:r>
              <a:rPr lang="ko-KR" altLang="en-US" sz="1400" b="1" dirty="0">
                <a:latin typeface="+mj-lt"/>
                <a:ea typeface="+mj-ea"/>
                <a:cs typeface="+mj-cs"/>
              </a:rPr>
              <a:t>결과 조회 및 삭제</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z.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a. </a:t>
            </a:r>
            <a:r>
              <a:rPr lang="ko-KR" altLang="en-US" sz="1400" b="1" dirty="0"/>
              <a:t>질문지 등록</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baseline="0" dirty="0">
                <a:latin typeface="+mj-lt"/>
                <a:ea typeface="+mj-ea"/>
                <a:cs typeface="+mj-cs"/>
              </a:rPr>
              <a:t>질문</a:t>
            </a:r>
            <a:r>
              <a:rPr lang="en-US" altLang="ko-KR" sz="1400" b="1" baseline="0" dirty="0">
                <a:latin typeface="+mj-lt"/>
                <a:ea typeface="+mj-ea"/>
                <a:cs typeface="+mj-cs"/>
              </a:rPr>
              <a:t>					</a:t>
            </a:r>
            <a:r>
              <a:rPr lang="ko-KR" altLang="en-US" sz="1400" b="1" baseline="0" dirty="0">
                <a:latin typeface="+mj-lt"/>
                <a:ea typeface="+mj-ea"/>
                <a:cs typeface="+mj-cs"/>
              </a:rPr>
              <a:t>유형</a:t>
            </a:r>
            <a:endParaRPr lang="en-US" altLang="ko-KR" sz="1400" b="1" baseline="0" dirty="0">
              <a:latin typeface="+mj-lt"/>
              <a:ea typeface="+mj-ea"/>
              <a:cs typeface="+mj-cs"/>
            </a:endParaRPr>
          </a:p>
          <a:p>
            <a:pPr>
              <a:spcBef>
                <a:spcPct val="0"/>
              </a:spcBef>
            </a:pPr>
            <a:endParaRPr lang="en-US" altLang="ko-KR" sz="1400" b="1" baseline="0" dirty="0">
              <a:latin typeface="+mj-lt"/>
              <a:ea typeface="+mj-ea"/>
              <a:cs typeface="+mj-cs"/>
            </a:endParaRPr>
          </a:p>
          <a:p>
            <a:pPr>
              <a:spcBef>
                <a:spcPct val="0"/>
              </a:spcBef>
            </a:pPr>
            <a:r>
              <a:rPr lang="en-US" altLang="ko-KR" sz="1400" b="1" dirty="0">
                <a:latin typeface="+mj-lt"/>
                <a:ea typeface="+mj-ea"/>
                <a:cs typeface="+mj-cs"/>
              </a:rPr>
              <a:t>Ex)</a:t>
            </a:r>
            <a:r>
              <a:rPr lang="ko-KR" altLang="en-US" sz="1400" b="1" dirty="0">
                <a:latin typeface="+mj-lt"/>
                <a:ea typeface="+mj-ea"/>
                <a:cs typeface="+mj-cs"/>
              </a:rPr>
              <a:t>좋았던 점</a:t>
            </a:r>
            <a:r>
              <a:rPr lang="en-US" altLang="ko-KR" sz="1400" b="1" dirty="0">
                <a:latin typeface="+mj-lt"/>
                <a:ea typeface="+mj-ea"/>
                <a:cs typeface="+mj-cs"/>
              </a:rPr>
              <a:t>			        </a:t>
            </a:r>
            <a:r>
              <a:rPr lang="ko-KR" altLang="en-US" sz="1400" b="1" dirty="0">
                <a:latin typeface="+mj-lt"/>
                <a:ea typeface="+mj-ea"/>
                <a:cs typeface="+mj-cs"/>
              </a:rPr>
              <a:t>주관식</a:t>
            </a:r>
            <a:r>
              <a:rPr lang="en-US" altLang="ko-KR" sz="1400" b="1" dirty="0">
                <a:latin typeface="+mj-lt"/>
                <a:ea typeface="+mj-ea"/>
                <a:cs typeface="+mj-cs"/>
              </a:rPr>
              <a:t> / </a:t>
            </a:r>
            <a:r>
              <a:rPr lang="ko-KR" altLang="en-US" sz="1400" b="1" dirty="0">
                <a:latin typeface="+mj-lt"/>
                <a:ea typeface="+mj-ea"/>
                <a:cs typeface="+mj-cs"/>
              </a:rPr>
              <a:t>객관식</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질문 </a:t>
            </a:r>
            <a:r>
              <a:rPr lang="en-US" altLang="ko-KR" sz="1400" b="1" dirty="0">
                <a:latin typeface="+mj-lt"/>
                <a:ea typeface="+mj-ea"/>
                <a:cs typeface="+mj-cs"/>
              </a:rPr>
              <a:t>:</a:t>
            </a:r>
          </a:p>
          <a:p>
            <a:pPr marL="342900" indent="-342900">
              <a:spcBef>
                <a:spcPct val="0"/>
              </a:spcBef>
            </a:pPr>
            <a:endParaRPr lang="en-US" altLang="ko-KR" sz="1400" b="1" dirty="0">
              <a:latin typeface="+mj-lt"/>
              <a:ea typeface="+mj-ea"/>
              <a:cs typeface="+mj-cs"/>
            </a:endParaRPr>
          </a:p>
          <a:p>
            <a:pPr marL="342900" indent="-342900">
              <a:spcBef>
                <a:spcPct val="0"/>
              </a:spcBef>
            </a:pPr>
            <a:r>
              <a:rPr lang="ko-KR" altLang="en-US" sz="1400" b="1" dirty="0">
                <a:latin typeface="+mj-lt"/>
                <a:ea typeface="+mj-ea"/>
                <a:cs typeface="+mj-cs"/>
              </a:rPr>
              <a:t>유형 </a:t>
            </a:r>
            <a:r>
              <a:rPr lang="en-US" altLang="ko-KR" sz="1400" b="1" dirty="0">
                <a:latin typeface="+mj-lt"/>
                <a:ea typeface="+mj-ea"/>
                <a:cs typeface="+mj-cs"/>
              </a:rPr>
              <a:t>: </a:t>
            </a:r>
          </a:p>
          <a:p>
            <a:pPr marL="342900" indent="-342900">
              <a:spcBef>
                <a:spcPct val="0"/>
              </a:spcBef>
            </a:pPr>
            <a:r>
              <a:rPr lang="en-US" altLang="ko-KR" sz="1400" b="1" dirty="0">
                <a:latin typeface="+mj-lt"/>
                <a:ea typeface="+mj-ea"/>
                <a:cs typeface="+mj-cs"/>
              </a:rPr>
              <a:t>-------------------------------------------------------------------------------------------------------</a:t>
            </a:r>
          </a:p>
          <a:p>
            <a:pPr marL="342900" indent="-342900">
              <a:spcBef>
                <a:spcPct val="0"/>
              </a:spcBef>
            </a:pPr>
            <a:r>
              <a:rPr lang="ko-KR" altLang="en-US" sz="1400" b="1" dirty="0"/>
              <a:t>이대로 등록하시겠습니까</a:t>
            </a:r>
            <a:r>
              <a:rPr lang="en-US" altLang="ko-KR" sz="1400" b="1" dirty="0"/>
              <a:t>? (y/n)</a:t>
            </a:r>
          </a:p>
          <a:p>
            <a:pPr marL="342900" indent="-342900">
              <a:spcBef>
                <a:spcPct val="0"/>
              </a:spcBef>
            </a:pPr>
            <a:endParaRPr lang="en-US" altLang="ko-KR" sz="1400" b="1" dirty="0"/>
          </a:p>
          <a:p>
            <a:pPr marL="342900" indent="-342900">
              <a:spcBef>
                <a:spcPct val="0"/>
              </a:spcBef>
            </a:pPr>
            <a:r>
              <a:rPr lang="ko-KR" altLang="en-US" sz="1400" b="1" dirty="0"/>
              <a:t>■ </a:t>
            </a:r>
            <a:r>
              <a:rPr lang="en-US" altLang="ko-KR" sz="1400" b="1" dirty="0"/>
              <a:t>y</a:t>
            </a:r>
            <a:r>
              <a:rPr lang="ko-KR" altLang="en-US" sz="1400" b="1" dirty="0" err="1"/>
              <a:t>선택시</a:t>
            </a:r>
            <a:br>
              <a:rPr lang="en-US" altLang="ko-KR" sz="1400" b="1" dirty="0"/>
            </a:br>
            <a:r>
              <a:rPr lang="ko-KR" altLang="en-US" sz="1400" b="1" dirty="0"/>
              <a:t>등록이 완료되었습니다</a:t>
            </a:r>
            <a:r>
              <a:rPr lang="en-US" altLang="ko-KR" sz="1400" b="1" dirty="0"/>
              <a:t>.</a:t>
            </a:r>
            <a:br>
              <a:rPr lang="en-US" altLang="ko-KR" sz="1400" b="1" dirty="0"/>
            </a:br>
            <a:endParaRPr lang="en-US" altLang="ko-KR" sz="1400" b="1" dirty="0"/>
          </a:p>
          <a:p>
            <a:pPr marL="342900" indent="-342900">
              <a:spcBef>
                <a:spcPct val="0"/>
              </a:spcBef>
            </a:pP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등록이 취소 되었습니다</a:t>
            </a:r>
            <a:r>
              <a:rPr lang="en-US" altLang="ko-KR" sz="1400" b="1" dirty="0"/>
              <a:t>. </a:t>
            </a: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b. </a:t>
            </a:r>
            <a:r>
              <a:rPr lang="ko-KR" altLang="en-US" sz="1400" b="1" dirty="0"/>
              <a:t>질문지 수정 및 삭제</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baseline="0" dirty="0">
                <a:latin typeface="+mj-lt"/>
                <a:ea typeface="+mj-ea"/>
                <a:cs typeface="+mj-cs"/>
              </a:rPr>
              <a:t>질문</a:t>
            </a:r>
            <a:r>
              <a:rPr lang="en-US" altLang="ko-KR" sz="1400" b="1" baseline="0" dirty="0">
                <a:latin typeface="+mj-lt"/>
                <a:ea typeface="+mj-ea"/>
                <a:cs typeface="+mj-cs"/>
              </a:rPr>
              <a:t>					</a:t>
            </a:r>
            <a:r>
              <a:rPr lang="ko-KR" altLang="en-US" sz="1400" b="1" baseline="0" dirty="0">
                <a:latin typeface="+mj-lt"/>
                <a:ea typeface="+mj-ea"/>
                <a:cs typeface="+mj-cs"/>
              </a:rPr>
              <a:t>유형</a:t>
            </a:r>
            <a:endParaRPr lang="en-US" altLang="ko-KR" sz="1400" b="1" baseline="0" dirty="0">
              <a:latin typeface="+mj-lt"/>
              <a:ea typeface="+mj-ea"/>
              <a:cs typeface="+mj-cs"/>
            </a:endParaRPr>
          </a:p>
          <a:p>
            <a:pPr>
              <a:spcBef>
                <a:spcPct val="0"/>
              </a:spcBef>
            </a:pPr>
            <a:endParaRPr lang="en-US" altLang="ko-KR" sz="1400" b="1" baseline="0" dirty="0">
              <a:latin typeface="+mj-lt"/>
              <a:ea typeface="+mj-ea"/>
              <a:cs typeface="+mj-cs"/>
            </a:endParaRPr>
          </a:p>
          <a:p>
            <a:pPr>
              <a:spcBef>
                <a:spcPct val="0"/>
              </a:spcBef>
            </a:pPr>
            <a:r>
              <a:rPr lang="en-US" altLang="ko-KR" sz="1400" b="1" dirty="0">
                <a:latin typeface="+mj-lt"/>
                <a:ea typeface="+mj-ea"/>
                <a:cs typeface="+mj-cs"/>
              </a:rPr>
              <a:t>1.</a:t>
            </a:r>
            <a:r>
              <a:rPr lang="ko-KR" altLang="en-US" sz="1400" b="1" dirty="0">
                <a:latin typeface="+mj-lt"/>
                <a:ea typeface="+mj-ea"/>
                <a:cs typeface="+mj-cs"/>
              </a:rPr>
              <a:t>좋았던 점</a:t>
            </a:r>
            <a:r>
              <a:rPr lang="en-US" altLang="ko-KR" sz="1400" b="1" dirty="0">
                <a:latin typeface="+mj-lt"/>
                <a:ea typeface="+mj-ea"/>
                <a:cs typeface="+mj-cs"/>
              </a:rPr>
              <a:t>		  		</a:t>
            </a:r>
            <a:r>
              <a:rPr lang="ko-KR" altLang="en-US" sz="1400" b="1" dirty="0">
                <a:latin typeface="+mj-lt"/>
                <a:ea typeface="+mj-ea"/>
                <a:cs typeface="+mj-cs"/>
              </a:rPr>
              <a:t>주관식</a:t>
            </a:r>
            <a:endParaRPr lang="en-US" altLang="ko-KR" sz="1400" b="1" dirty="0">
              <a:latin typeface="+mj-lt"/>
              <a:ea typeface="+mj-ea"/>
              <a:cs typeface="+mj-cs"/>
            </a:endParaRPr>
          </a:p>
          <a:p>
            <a:pPr>
              <a:spcBef>
                <a:spcPct val="0"/>
              </a:spcBef>
            </a:pPr>
            <a:r>
              <a:rPr lang="en-US" altLang="ko-KR" sz="1400" b="1" dirty="0">
                <a:latin typeface="+mj-lt"/>
                <a:ea typeface="+mj-ea"/>
                <a:cs typeface="+mj-cs"/>
              </a:rPr>
              <a:t>~</a:t>
            </a: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N. </a:t>
            </a:r>
            <a:r>
              <a:rPr lang="ko-KR" altLang="en-US" sz="1400" b="1" dirty="0"/>
              <a:t>본 강의에 대해</a:t>
            </a:r>
            <a:r>
              <a:rPr lang="en-US" altLang="ko-KR" sz="1400" b="1" dirty="0"/>
              <a:t>	         			</a:t>
            </a:r>
            <a:r>
              <a:rPr lang="ko-KR" altLang="en-US" sz="1400" b="1" dirty="0"/>
              <a:t>객관식</a:t>
            </a:r>
            <a:endParaRPr lang="en-US" altLang="ko-KR" sz="1400" b="1" dirty="0"/>
          </a:p>
          <a:p>
            <a:pPr>
              <a:spcBef>
                <a:spcPct val="0"/>
              </a:spcBef>
            </a:pPr>
            <a:r>
              <a:rPr lang="en-US" altLang="ko-KR" sz="1400" b="1" dirty="0"/>
              <a:t>-</a:t>
            </a:r>
            <a:r>
              <a:rPr lang="ko-KR" altLang="en-US" sz="1400" b="1" dirty="0"/>
              <a:t>전체적으로 만족한다</a:t>
            </a:r>
            <a:endParaRPr lang="en-US" altLang="ko-KR" sz="1400" b="1" dirty="0"/>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marL="342900" indent="-342900">
              <a:spcBef>
                <a:spcPct val="0"/>
              </a:spcBef>
            </a:pPr>
            <a:r>
              <a:rPr lang="en-US" altLang="ko-KR" sz="1400" b="1" dirty="0"/>
              <a:t>- </a:t>
            </a:r>
            <a:r>
              <a:rPr lang="ko-KR" altLang="en-US" sz="1400" b="1" dirty="0"/>
              <a:t>질문지 수정 및 삭제를 원하시면 해당 번호를 선택해 주세요</a:t>
            </a:r>
            <a:r>
              <a:rPr lang="en-US" altLang="ko-KR" sz="1400" b="1" dirty="0"/>
              <a:t>.</a:t>
            </a:r>
          </a:p>
          <a:p>
            <a:pPr marL="342900" indent="-342900">
              <a:spcBef>
                <a:spcPct val="0"/>
              </a:spcBef>
              <a:buFontTx/>
              <a:buChar char="-"/>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b. </a:t>
            </a:r>
            <a:r>
              <a:rPr lang="ko-KR" altLang="en-US" sz="1400" b="1" dirty="0"/>
              <a:t>질문지 수정 및 삭제 </a:t>
            </a:r>
            <a:r>
              <a:rPr lang="en-US" altLang="ko-KR" sz="1400" b="1" dirty="0"/>
              <a:t>– </a:t>
            </a:r>
            <a:r>
              <a:rPr lang="ko-KR" altLang="en-US" sz="1400" b="1" dirty="0"/>
              <a:t>번호 선택</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t>질문</a:t>
            </a:r>
            <a:r>
              <a:rPr lang="en-US" altLang="ko-KR" sz="1400" b="1" dirty="0"/>
              <a:t>					</a:t>
            </a:r>
            <a:r>
              <a:rPr lang="ko-KR" altLang="en-US" sz="1400" b="1" dirty="0"/>
              <a:t>유형</a:t>
            </a:r>
            <a:endParaRPr lang="en-US" altLang="ko-KR" sz="1400" b="1" dirty="0"/>
          </a:p>
          <a:p>
            <a:pPr>
              <a:spcBef>
                <a:spcPct val="0"/>
              </a:spcBef>
            </a:pPr>
            <a:endParaRPr lang="en-US" altLang="ko-KR" sz="1400" b="1" dirty="0"/>
          </a:p>
          <a:p>
            <a:pPr>
              <a:spcBef>
                <a:spcPct val="0"/>
              </a:spcBef>
            </a:pPr>
            <a:r>
              <a:rPr lang="ko-KR" altLang="en-US" sz="1400" b="1" dirty="0"/>
              <a:t>좋았던 점</a:t>
            </a:r>
            <a:r>
              <a:rPr lang="en-US" altLang="ko-KR" sz="1400" b="1" dirty="0"/>
              <a:t>		 		 	</a:t>
            </a:r>
            <a:r>
              <a:rPr lang="ko-KR" altLang="en-US" sz="1400" b="1" dirty="0"/>
              <a:t>주관식</a:t>
            </a:r>
            <a:endParaRPr lang="en-US" altLang="ko-KR" sz="1400" b="1" dirty="0"/>
          </a:p>
          <a:p>
            <a:pPr>
              <a:spcBef>
                <a:spcPct val="0"/>
              </a:spcBef>
            </a:pPr>
            <a:r>
              <a:rPr lang="en-US" altLang="ko-KR" sz="1400" b="1" dirty="0">
                <a:latin typeface="+mj-lt"/>
                <a:ea typeface="+mj-ea"/>
                <a:cs typeface="+mj-cs"/>
              </a:rPr>
              <a:t>------------------------------------------------------------------------------------------------------</a:t>
            </a:r>
          </a:p>
          <a:p>
            <a:pPr marL="342900" indent="-342900">
              <a:spcBef>
                <a:spcPct val="0"/>
              </a:spcBef>
            </a:pPr>
            <a:r>
              <a:rPr lang="en-US" altLang="ko-KR" sz="1400" b="1" dirty="0"/>
              <a:t>1. </a:t>
            </a:r>
            <a:r>
              <a:rPr lang="ko-KR" altLang="en-US" sz="1400" b="1" dirty="0"/>
              <a:t>수정하기</a:t>
            </a:r>
            <a:endParaRPr lang="en-US" altLang="ko-KR" sz="1400" b="1" dirty="0"/>
          </a:p>
          <a:p>
            <a:pPr marL="342900" indent="-342900">
              <a:spcBef>
                <a:spcPct val="0"/>
              </a:spcBef>
            </a:pPr>
            <a:r>
              <a:rPr lang="en-US" altLang="ko-KR" sz="1400" b="1" dirty="0"/>
              <a:t>2. </a:t>
            </a:r>
            <a:r>
              <a:rPr lang="ko-KR" altLang="en-US" sz="1400" b="1" dirty="0"/>
              <a:t>삭제하기</a:t>
            </a:r>
            <a:endParaRPr lang="en-US" altLang="ko-KR" sz="1400" b="1" dirty="0"/>
          </a:p>
          <a:p>
            <a:pPr marL="342900" indent="-342900">
              <a:spcBef>
                <a:spcPct val="0"/>
              </a:spcBef>
              <a:buFontTx/>
              <a:buChar char="-"/>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b. </a:t>
            </a:r>
            <a:r>
              <a:rPr lang="ko-KR" altLang="en-US" sz="1400" b="1" dirty="0"/>
              <a:t>질문지 수정 및 삭제 </a:t>
            </a:r>
            <a:r>
              <a:rPr lang="en-US" altLang="ko-KR" sz="1400" b="1" dirty="0"/>
              <a:t>– </a:t>
            </a:r>
            <a:r>
              <a:rPr lang="ko-KR" altLang="en-US" sz="1400" b="1" dirty="0"/>
              <a:t>번호 선택 </a:t>
            </a:r>
            <a:r>
              <a:rPr lang="en-US" altLang="ko-KR" sz="1400" b="1" dirty="0"/>
              <a:t>– 1.</a:t>
            </a:r>
            <a:r>
              <a:rPr lang="ko-KR" altLang="en-US" sz="1400" b="1" dirty="0"/>
              <a:t>수정하기</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t>질문</a:t>
            </a:r>
            <a:r>
              <a:rPr lang="en-US" altLang="ko-KR" sz="1400" b="1" dirty="0"/>
              <a:t>					</a:t>
            </a:r>
            <a:r>
              <a:rPr lang="ko-KR" altLang="en-US" sz="1400" b="1" dirty="0"/>
              <a:t>유형</a:t>
            </a:r>
            <a:endParaRPr lang="en-US" altLang="ko-KR" sz="1400" b="1" dirty="0"/>
          </a:p>
          <a:p>
            <a:pPr>
              <a:spcBef>
                <a:spcPct val="0"/>
              </a:spcBef>
            </a:pPr>
            <a:endParaRPr lang="en-US" altLang="ko-KR" sz="1400" b="1" dirty="0"/>
          </a:p>
          <a:p>
            <a:pPr>
              <a:spcBef>
                <a:spcPct val="0"/>
              </a:spcBef>
            </a:pPr>
            <a:r>
              <a:rPr lang="ko-KR" altLang="en-US" sz="1400" b="1" dirty="0"/>
              <a:t>좋았던 점</a:t>
            </a:r>
            <a:r>
              <a:rPr lang="en-US" altLang="ko-KR" sz="1400" b="1" dirty="0"/>
              <a:t>		 		 	</a:t>
            </a:r>
            <a:r>
              <a:rPr lang="ko-KR" altLang="en-US" sz="1400" b="1" dirty="0"/>
              <a:t>주관식</a:t>
            </a:r>
            <a:endParaRPr lang="en-US" altLang="ko-KR" sz="1400" b="1" dirty="0"/>
          </a:p>
          <a:p>
            <a:pPr>
              <a:spcBef>
                <a:spcPct val="0"/>
              </a:spcBef>
            </a:pP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질문 </a:t>
            </a:r>
            <a:r>
              <a:rPr lang="en-US" altLang="ko-KR" sz="1400" b="1" dirty="0">
                <a:latin typeface="+mj-lt"/>
                <a:ea typeface="+mj-ea"/>
                <a:cs typeface="+mj-cs"/>
              </a:rPr>
              <a:t>:</a:t>
            </a:r>
          </a:p>
          <a:p>
            <a:pPr marL="342900" indent="-342900">
              <a:spcBef>
                <a:spcPct val="0"/>
              </a:spcBef>
            </a:pPr>
            <a:endParaRPr lang="en-US" altLang="ko-KR" sz="1400" b="1" dirty="0">
              <a:latin typeface="+mj-lt"/>
              <a:ea typeface="+mj-ea"/>
              <a:cs typeface="+mj-cs"/>
            </a:endParaRPr>
          </a:p>
          <a:p>
            <a:pPr marL="342900" indent="-342900">
              <a:spcBef>
                <a:spcPct val="0"/>
              </a:spcBef>
            </a:pPr>
            <a:r>
              <a:rPr lang="ko-KR" altLang="en-US" sz="1400" b="1" dirty="0">
                <a:latin typeface="+mj-lt"/>
                <a:ea typeface="+mj-ea"/>
                <a:cs typeface="+mj-cs"/>
              </a:rPr>
              <a:t>유형 </a:t>
            </a:r>
            <a:r>
              <a:rPr lang="en-US" altLang="ko-KR" sz="1400" b="1" dirty="0">
                <a:latin typeface="+mj-lt"/>
                <a:ea typeface="+mj-ea"/>
                <a:cs typeface="+mj-cs"/>
              </a:rPr>
              <a:t>: </a:t>
            </a:r>
          </a:p>
          <a:p>
            <a:pPr marL="342900" indent="-342900">
              <a:spcBef>
                <a:spcPct val="0"/>
              </a:spcBef>
            </a:pPr>
            <a:r>
              <a:rPr lang="en-US" altLang="ko-KR" sz="1400" b="1" dirty="0">
                <a:latin typeface="+mj-lt"/>
                <a:ea typeface="+mj-ea"/>
                <a:cs typeface="+mj-cs"/>
              </a:rPr>
              <a:t>-------------------------------------------------------------------------------------------------------</a:t>
            </a:r>
          </a:p>
          <a:p>
            <a:pPr marL="342900" indent="-342900">
              <a:spcBef>
                <a:spcPct val="0"/>
              </a:spcBef>
            </a:pPr>
            <a:r>
              <a:rPr lang="ko-KR" altLang="en-US" sz="1400" b="1" dirty="0"/>
              <a:t>정말로 수정하시겠습니까</a:t>
            </a:r>
            <a:r>
              <a:rPr lang="en-US" altLang="ko-KR" sz="1400" b="1" dirty="0"/>
              <a:t>? (y/n)</a:t>
            </a:r>
          </a:p>
          <a:p>
            <a:pPr marL="342900" indent="-342900">
              <a:spcBef>
                <a:spcPct val="0"/>
              </a:spcBef>
            </a:pPr>
            <a:endParaRPr lang="en-US" altLang="ko-KR" sz="1400" b="1" dirty="0"/>
          </a:p>
          <a:p>
            <a:pPr marL="342900" indent="-342900">
              <a:spcBef>
                <a:spcPct val="0"/>
              </a:spcBef>
            </a:pP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endParaRPr lang="en-US" altLang="ko-KR" sz="1400" b="1" dirty="0"/>
          </a:p>
          <a:p>
            <a:pPr marL="342900" indent="-342900">
              <a:spcBef>
                <a:spcPct val="0"/>
              </a:spcBef>
            </a:pP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 </a:t>
            </a: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b. </a:t>
            </a:r>
            <a:r>
              <a:rPr lang="ko-KR" altLang="en-US" sz="1400" b="1" dirty="0"/>
              <a:t>질문지 수정 및 삭제 </a:t>
            </a:r>
            <a:r>
              <a:rPr lang="en-US" altLang="ko-KR" sz="1400" b="1" dirty="0"/>
              <a:t>– </a:t>
            </a:r>
            <a:r>
              <a:rPr lang="ko-KR" altLang="en-US" sz="1400" b="1" dirty="0"/>
              <a:t>번호 선택 </a:t>
            </a:r>
            <a:r>
              <a:rPr lang="en-US" altLang="ko-KR" sz="1400" b="1" dirty="0"/>
              <a:t>– 2. </a:t>
            </a:r>
            <a:r>
              <a:rPr lang="ko-KR" altLang="en-US" sz="1400" b="1" dirty="0"/>
              <a:t>삭제하기</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t>질문</a:t>
            </a:r>
            <a:r>
              <a:rPr lang="en-US" altLang="ko-KR" sz="1400" b="1" dirty="0"/>
              <a:t>					</a:t>
            </a:r>
            <a:r>
              <a:rPr lang="ko-KR" altLang="en-US" sz="1400" b="1" dirty="0"/>
              <a:t>유형</a:t>
            </a:r>
            <a:endParaRPr lang="en-US" altLang="ko-KR" sz="1400" b="1" dirty="0"/>
          </a:p>
          <a:p>
            <a:pPr>
              <a:spcBef>
                <a:spcPct val="0"/>
              </a:spcBef>
            </a:pPr>
            <a:endParaRPr lang="en-US" altLang="ko-KR" sz="1400" b="1" dirty="0"/>
          </a:p>
          <a:p>
            <a:pPr>
              <a:spcBef>
                <a:spcPct val="0"/>
              </a:spcBef>
            </a:pPr>
            <a:r>
              <a:rPr lang="ko-KR" altLang="en-US" sz="1400" b="1" dirty="0"/>
              <a:t>좋았던 점</a:t>
            </a:r>
            <a:r>
              <a:rPr lang="en-US" altLang="ko-KR" sz="1400" b="1" dirty="0"/>
              <a:t>		 		 	</a:t>
            </a:r>
            <a:r>
              <a:rPr lang="ko-KR" altLang="en-US" sz="1400" b="1" dirty="0"/>
              <a:t>주관식</a:t>
            </a:r>
            <a:endParaRPr lang="en-US" altLang="ko-KR" sz="1400" b="1" dirty="0"/>
          </a:p>
          <a:p>
            <a:pPr>
              <a:spcBef>
                <a:spcPct val="0"/>
              </a:spcBef>
            </a:pPr>
            <a:r>
              <a:rPr lang="en-US" altLang="ko-KR" sz="1400" b="1" dirty="0">
                <a:latin typeface="+mj-lt"/>
                <a:ea typeface="+mj-ea"/>
                <a:cs typeface="+mj-cs"/>
              </a:rPr>
              <a:t>------------------------------------------------------------------------------------------------------</a:t>
            </a:r>
          </a:p>
          <a:p>
            <a:pPr marL="342900" indent="-342900">
              <a:spcBef>
                <a:spcPct val="0"/>
              </a:spcBef>
            </a:pPr>
            <a:r>
              <a:rPr lang="ko-KR" altLang="en-US" sz="1400" b="1" dirty="0"/>
              <a:t>정말로 삭제하시겠습니까</a:t>
            </a:r>
            <a:r>
              <a:rPr lang="en-US" altLang="ko-KR" sz="1400" b="1" dirty="0"/>
              <a:t>? (y/n)</a:t>
            </a:r>
          </a:p>
          <a:p>
            <a:pPr marL="342900" indent="-342900">
              <a:spcBef>
                <a:spcPct val="0"/>
              </a:spcBef>
            </a:pPr>
            <a:endParaRPr lang="en-US" altLang="ko-KR" sz="1400" b="1" dirty="0"/>
          </a:p>
          <a:p>
            <a:pPr marL="342900" indent="-342900">
              <a:spcBef>
                <a:spcPct val="0"/>
              </a:spcBef>
            </a:pP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endParaRPr lang="en-US" altLang="ko-KR" sz="1400" b="1" dirty="0"/>
          </a:p>
          <a:p>
            <a:pPr marL="342900" indent="-342900">
              <a:spcBef>
                <a:spcPct val="0"/>
              </a:spcBef>
            </a:pP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삭제가 취소 되었습니다</a:t>
            </a:r>
            <a:r>
              <a:rPr lang="en-US" altLang="ko-KR" sz="1400" b="1" dirty="0"/>
              <a:t>. </a:t>
            </a: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c. </a:t>
            </a:r>
            <a:r>
              <a:rPr lang="ko-KR" altLang="en-US" sz="1400" b="1" dirty="0"/>
              <a:t>교사 평가 결과 조회 및 삭제</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ko-KR" altLang="en-US" sz="1400" b="1" i="0" u="none" strike="noStrike" kern="1200" cap="none" spc="0" normalizeH="0" baseline="0" noProof="0" dirty="0">
                <a:ln>
                  <a:noFill/>
                </a:ln>
                <a:solidFill>
                  <a:schemeClr val="tx1"/>
                </a:solidFill>
                <a:effectLst/>
                <a:uLnTx/>
                <a:uFillTx/>
                <a:latin typeface="+mj-lt"/>
                <a:ea typeface="+mj-ea"/>
                <a:cs typeface="+mj-cs"/>
              </a:rPr>
              <a:t>번호</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과정명</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교사명</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평가답변</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개수</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1.	</a:t>
            </a:r>
            <a:r>
              <a:rPr lang="ko-KR" altLang="en-US" sz="1400" b="1" dirty="0">
                <a:latin typeface="+mj-lt"/>
                <a:ea typeface="+mj-ea"/>
                <a:cs typeface="+mj-cs"/>
              </a:rPr>
              <a:t>데이터베이스를 기반</a:t>
            </a:r>
            <a:r>
              <a:rPr lang="en-US" altLang="ko-KR" sz="1400" b="1" dirty="0">
                <a:latin typeface="+mj-lt"/>
                <a:ea typeface="+mj-ea"/>
                <a:cs typeface="+mj-cs"/>
              </a:rPr>
              <a:t>~  	</a:t>
            </a:r>
            <a:r>
              <a:rPr lang="ko-KR" altLang="en-US" sz="1400" b="1" dirty="0" err="1">
                <a:latin typeface="+mj-lt"/>
                <a:ea typeface="+mj-ea"/>
                <a:cs typeface="+mj-cs"/>
              </a:rPr>
              <a:t>양주엽</a:t>
            </a:r>
            <a:r>
              <a:rPr lang="en-US" altLang="ko-KR" sz="1400" b="1" dirty="0">
                <a:latin typeface="+mj-lt"/>
                <a:ea typeface="+mj-ea"/>
                <a:cs typeface="+mj-cs"/>
              </a:rPr>
              <a:t>		       15</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2.	java</a:t>
            </a:r>
            <a:r>
              <a:rPr lang="ko-KR" altLang="en-US" sz="1400" b="1" dirty="0">
                <a:latin typeface="+mj-lt"/>
                <a:ea typeface="+mj-ea"/>
                <a:cs typeface="+mj-cs"/>
              </a:rPr>
              <a:t> </a:t>
            </a:r>
            <a:r>
              <a:rPr lang="ko-KR" altLang="en-US" sz="1400" b="1" dirty="0" err="1">
                <a:latin typeface="+mj-lt"/>
                <a:ea typeface="+mj-ea"/>
                <a:cs typeface="+mj-cs"/>
              </a:rPr>
              <a:t>파이썬을</a:t>
            </a:r>
            <a:r>
              <a:rPr lang="ko-KR" altLang="en-US" sz="1400" b="1" dirty="0">
                <a:latin typeface="+mj-lt"/>
                <a:ea typeface="+mj-ea"/>
                <a:cs typeface="+mj-cs"/>
              </a:rPr>
              <a:t> 활용한</a:t>
            </a:r>
            <a:r>
              <a:rPr lang="en-US" altLang="ko-KR" sz="1400" b="1" dirty="0">
                <a:latin typeface="+mj-lt"/>
                <a:ea typeface="+mj-ea"/>
                <a:cs typeface="+mj-cs"/>
              </a:rPr>
              <a:t>~ 	</a:t>
            </a:r>
            <a:r>
              <a:rPr lang="ko-KR" altLang="en-US" sz="1400" b="1" dirty="0" err="1"/>
              <a:t>배세훈</a:t>
            </a:r>
            <a:r>
              <a:rPr lang="ko-KR" altLang="en-US" sz="1400" b="1" dirty="0"/>
              <a:t> </a:t>
            </a:r>
            <a:r>
              <a:rPr lang="en-US" altLang="ko-KR" sz="1400" b="1" dirty="0">
                <a:latin typeface="+mj-lt"/>
                <a:ea typeface="+mj-ea"/>
                <a:cs typeface="+mj-cs"/>
              </a:rPr>
              <a:t>		       25</a:t>
            </a:r>
          </a:p>
          <a:p>
            <a:pPr marL="342900" indent="-342900">
              <a:spcBef>
                <a:spcPct val="0"/>
              </a:spcBef>
              <a:buAutoNum type="arabicPeriod" startAt="2"/>
            </a:pPr>
            <a:endParaRPr lang="en-US" altLang="ko-KR" sz="1400" b="1" dirty="0">
              <a:latin typeface="+mj-lt"/>
              <a:ea typeface="+mj-ea"/>
              <a:cs typeface="+mj-cs"/>
            </a:endParaRPr>
          </a:p>
          <a:p>
            <a:pPr>
              <a:spcBef>
                <a:spcPct val="0"/>
              </a:spcBef>
            </a:pPr>
            <a:r>
              <a:rPr lang="en-US" altLang="ko-KR" sz="1400" b="1" dirty="0"/>
              <a:t>z. </a:t>
            </a:r>
            <a:r>
              <a:rPr lang="ko-KR" altLang="en-US" sz="1400" b="1" dirty="0" err="1"/>
              <a:t>뒤로가기</a:t>
            </a:r>
            <a:endParaRPr lang="en-US" altLang="ko-KR" sz="1400" b="1" dirty="0"/>
          </a:p>
          <a:p>
            <a:pPr>
              <a:spcBef>
                <a:spcPct val="0"/>
              </a:spcBef>
            </a:pPr>
            <a:r>
              <a:rPr lang="en-US" altLang="ko-KR" sz="1400" b="1" dirty="0">
                <a:latin typeface="+mj-lt"/>
                <a:ea typeface="+mj-ea"/>
                <a:cs typeface="+mj-cs"/>
              </a:rPr>
              <a:t>-------------------------------------------------------------------------------------------------------</a:t>
            </a:r>
          </a:p>
          <a:p>
            <a:pPr marL="285750" indent="-285750">
              <a:spcBef>
                <a:spcPct val="0"/>
              </a:spcBef>
              <a:buFontTx/>
              <a:buChar char="-"/>
            </a:pPr>
            <a:r>
              <a:rPr lang="ko-KR" altLang="en-US" sz="1400" b="1" dirty="0"/>
              <a:t>상세보기를 원하시면 해당번호를 선택해주세요</a:t>
            </a:r>
            <a:r>
              <a:rPr lang="en-US" altLang="ko-KR" sz="1400" b="1" dirty="0"/>
              <a:t>.</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2355600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lnSpcReduction="10000"/>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c. </a:t>
            </a:r>
            <a:r>
              <a:rPr lang="ko-KR" altLang="en-US" sz="1400" b="1" dirty="0"/>
              <a:t>교사 평가 결과 조회 및 삭제 </a:t>
            </a:r>
            <a:r>
              <a:rPr lang="en-US" altLang="ko-KR" sz="1400" b="1" dirty="0"/>
              <a:t>– 1.(</a:t>
            </a:r>
            <a:r>
              <a:rPr lang="ko-KR" altLang="en-US" sz="1400" b="1" dirty="0"/>
              <a:t>상세보기</a:t>
            </a:r>
            <a:r>
              <a:rPr lang="en-US" altLang="ko-KR" sz="1400" b="1" dirty="0"/>
              <a:t>)</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t>■ </a:t>
            </a:r>
            <a:r>
              <a:rPr lang="en-US" altLang="ko-KR" sz="1400" b="1" dirty="0"/>
              <a:t>java</a:t>
            </a:r>
            <a:r>
              <a:rPr lang="ko-KR" altLang="en-US" sz="1400" b="1" dirty="0"/>
              <a:t> </a:t>
            </a:r>
            <a:r>
              <a:rPr lang="ko-KR" altLang="en-US" sz="1400" b="1" dirty="0" err="1"/>
              <a:t>파이썬을</a:t>
            </a:r>
            <a:r>
              <a:rPr lang="ko-KR" altLang="en-US" sz="1400" b="1" dirty="0"/>
              <a:t> 활용한</a:t>
            </a:r>
            <a:r>
              <a:rPr lang="en-US" altLang="ko-KR" sz="1400" b="1" dirty="0"/>
              <a:t>~</a:t>
            </a:r>
          </a:p>
          <a:p>
            <a:pPr>
              <a:spcBef>
                <a:spcPct val="0"/>
              </a:spcBef>
            </a:pPr>
            <a:r>
              <a:rPr lang="ko-KR" altLang="en-US" sz="1400" b="1" dirty="0"/>
              <a:t>■ 교사 </a:t>
            </a:r>
            <a:r>
              <a:rPr lang="en-US" altLang="ko-KR" sz="1400" b="1" dirty="0"/>
              <a:t>: </a:t>
            </a:r>
            <a:r>
              <a:rPr lang="ko-KR" altLang="en-US" sz="1400" b="1" dirty="0" err="1"/>
              <a:t>양주엽</a:t>
            </a:r>
            <a:endParaRPr lang="en-US" altLang="ko-KR" sz="1400" b="1" dirty="0"/>
          </a:p>
          <a:p>
            <a:pPr>
              <a:spcBef>
                <a:spcPct val="0"/>
              </a:spcBef>
            </a:pPr>
            <a:endParaRPr lang="en-US" altLang="ko-KR" sz="1400" b="1" dirty="0"/>
          </a:p>
          <a:p>
            <a:pPr>
              <a:spcBef>
                <a:spcPct val="0"/>
              </a:spcBef>
            </a:pPr>
            <a:r>
              <a:rPr lang="ko-KR" altLang="en-US" sz="1400" b="1" dirty="0"/>
              <a:t>                      평가질문</a:t>
            </a:r>
            <a:r>
              <a:rPr lang="en-US" altLang="ko-KR" sz="1400" b="1" dirty="0"/>
              <a:t>	    </a:t>
            </a:r>
            <a:r>
              <a:rPr lang="ko-KR" altLang="en-US" sz="1400" b="1" dirty="0"/>
              <a:t>매우 그렇다   그렇다   보통이다   아니다   매우 아니다</a:t>
            </a:r>
            <a:endParaRPr lang="en-US" altLang="ko-KR" sz="1400" b="1" dirty="0"/>
          </a:p>
          <a:p>
            <a:pPr>
              <a:spcBef>
                <a:spcPct val="0"/>
              </a:spcBef>
            </a:pPr>
            <a:r>
              <a:rPr lang="en-US" altLang="ko-KR" sz="1400" b="1" dirty="0"/>
              <a:t>-------------------------------------------------------------------------------------------------------</a:t>
            </a:r>
          </a:p>
          <a:p>
            <a:pPr>
              <a:spcBef>
                <a:spcPct val="0"/>
              </a:spcBef>
            </a:pPr>
            <a:r>
              <a:rPr lang="ko-KR" altLang="en-US" sz="1400" b="1" dirty="0"/>
              <a:t>본 강의에 만족한다</a:t>
            </a:r>
            <a:r>
              <a:rPr lang="en-US" altLang="ko-KR" sz="1400" b="1" dirty="0"/>
              <a:t>. 		         60%          20%      10%         5%          5%</a:t>
            </a:r>
          </a:p>
          <a:p>
            <a:pPr>
              <a:spcBef>
                <a:spcPct val="0"/>
              </a:spcBef>
            </a:pPr>
            <a:r>
              <a:rPr lang="ko-KR" altLang="en-US" sz="1400" b="1" dirty="0"/>
              <a:t>본 강의가 유익하다</a:t>
            </a:r>
            <a:endParaRPr lang="en-US" altLang="ko-KR" sz="1400" b="1" dirty="0"/>
          </a:p>
          <a:p>
            <a:pPr>
              <a:spcBef>
                <a:spcPct val="0"/>
              </a:spcBef>
            </a:pPr>
            <a:r>
              <a:rPr lang="ko-KR" altLang="en-US" sz="1400" b="1" dirty="0"/>
              <a:t>본 강의는 적절하다</a:t>
            </a:r>
            <a:endParaRPr lang="en-US" altLang="ko-KR" sz="1400" b="1" dirty="0"/>
          </a:p>
          <a:p>
            <a:pPr>
              <a:spcBef>
                <a:spcPct val="0"/>
              </a:spcBef>
            </a:pPr>
            <a:r>
              <a:rPr lang="ko-KR" altLang="en-US" sz="1400" b="1" dirty="0"/>
              <a:t>교사는 열의를 가지고 강의하였다</a:t>
            </a:r>
            <a:endParaRPr lang="en-US" altLang="ko-KR" sz="1400" b="1" dirty="0"/>
          </a:p>
          <a:p>
            <a:pPr>
              <a:spcBef>
                <a:spcPct val="0"/>
              </a:spcBef>
            </a:pPr>
            <a:r>
              <a:rPr lang="ko-KR" altLang="en-US" sz="1400" b="1" dirty="0"/>
              <a:t>본 강좌를 추천할 의향이 있다</a:t>
            </a:r>
            <a:endParaRPr lang="en-US" altLang="ko-KR" sz="1400" b="1" dirty="0"/>
          </a:p>
          <a:p>
            <a:pPr>
              <a:spcBef>
                <a:spcPct val="0"/>
              </a:spcBef>
            </a:pPr>
            <a:endParaRPr lang="en-US" altLang="ko-KR" sz="1400" b="1" dirty="0"/>
          </a:p>
          <a:p>
            <a:pPr>
              <a:spcBef>
                <a:spcPct val="0"/>
              </a:spcBef>
            </a:pPr>
            <a:r>
              <a:rPr lang="en-US" altLang="ko-KR" sz="1400" b="1" dirty="0"/>
              <a:t>1. </a:t>
            </a:r>
            <a:r>
              <a:rPr lang="ko-KR" altLang="en-US" sz="1400" b="1" dirty="0"/>
              <a:t>좋았던 점</a:t>
            </a:r>
            <a:r>
              <a:rPr lang="en-US" altLang="ko-KR" sz="1400" b="1" dirty="0"/>
              <a:t>			</a:t>
            </a:r>
          </a:p>
          <a:p>
            <a:pPr>
              <a:spcBef>
                <a:spcPct val="0"/>
              </a:spcBef>
            </a:pPr>
            <a:r>
              <a:rPr lang="en-US" altLang="ko-KR" sz="1400" b="1" dirty="0"/>
              <a:t>2. </a:t>
            </a:r>
            <a:r>
              <a:rPr lang="ko-KR" altLang="en-US" sz="1400" b="1" dirty="0"/>
              <a:t>아쉬운 점</a:t>
            </a:r>
            <a:r>
              <a:rPr lang="en-US" altLang="ko-KR" sz="1400" b="1" dirty="0"/>
              <a:t>, </a:t>
            </a:r>
            <a:r>
              <a:rPr lang="ko-KR" altLang="en-US" sz="1400" b="1" dirty="0"/>
              <a:t>개선할 점</a:t>
            </a:r>
            <a:endParaRPr lang="en-US" altLang="ko-KR" sz="1400" b="1" dirty="0"/>
          </a:p>
          <a:p>
            <a:pPr>
              <a:spcBef>
                <a:spcPct val="0"/>
              </a:spcBef>
            </a:pPr>
            <a:endParaRPr lang="en-US" altLang="ko-KR" sz="1400" b="1" dirty="0"/>
          </a:p>
          <a:p>
            <a:pPr>
              <a:spcBef>
                <a:spcPct val="0"/>
              </a:spcBef>
            </a:pPr>
            <a:r>
              <a:rPr lang="en-US" altLang="ko-KR" sz="1400" b="1" dirty="0"/>
              <a:t>z. </a:t>
            </a:r>
            <a:r>
              <a:rPr lang="ko-KR" altLang="en-US" sz="1400" b="1" dirty="0" err="1"/>
              <a:t>뒤로가기</a:t>
            </a:r>
            <a:endParaRPr lang="en-US" altLang="ko-KR" sz="1400" b="1" dirty="0"/>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975751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pic>
        <p:nvPicPr>
          <p:cNvPr id="3" name="Picture 3">
            <a:extLst>
              <a:ext uri="{FF2B5EF4-FFF2-40B4-BE49-F238E27FC236}">
                <a16:creationId xmlns:a16="http://schemas.microsoft.com/office/drawing/2014/main" id="{7F244C46-C34E-4082-B335-4C6C03CD955F}"/>
              </a:ext>
            </a:extLst>
          </p:cNvPr>
          <p:cNvPicPr>
            <a:picLocks noChangeAspect="1" noChangeArrowheads="1"/>
          </p:cNvPicPr>
          <p:nvPr/>
        </p:nvPicPr>
        <p:blipFill>
          <a:blip r:embed="rId2" cstate="print"/>
          <a:srcRect/>
          <a:stretch>
            <a:fillRect/>
          </a:stretch>
        </p:blipFill>
        <p:spPr bwMode="auto">
          <a:xfrm>
            <a:off x="1403648" y="0"/>
            <a:ext cx="6149683" cy="6858000"/>
          </a:xfrm>
          <a:prstGeom prst="rect">
            <a:avLst/>
          </a:prstGeom>
          <a:noFill/>
          <a:ln w="9525">
            <a:noFill/>
            <a:miter lim="800000"/>
            <a:headEnd/>
            <a:tailEnd/>
          </a:ln>
        </p:spPr>
      </p:pic>
    </p:spTree>
    <p:extLst>
      <p:ext uri="{BB962C8B-B14F-4D97-AF65-F5344CB8AC3E}">
        <p14:creationId xmlns:p14="http://schemas.microsoft.com/office/powerpoint/2010/main" val="25841112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sz="8000" b="1" dirty="0"/>
              <a:t>교사</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a:t>
            </a:r>
            <a:r>
              <a:rPr lang="ko-KR" altLang="en-US" sz="1400" b="1" dirty="0"/>
              <a:t>관리자</a:t>
            </a:r>
            <a:br>
              <a:rPr lang="ko-KR" altLang="en-US" sz="1400" b="1" dirty="0"/>
            </a:br>
            <a:r>
              <a:rPr lang="en-US" altLang="ko-KR" sz="1400" b="1" dirty="0"/>
              <a:t>===========================================================</a:t>
            </a:r>
            <a:br>
              <a:rPr lang="en-US" altLang="ko-KR" sz="1400" b="1" dirty="0"/>
            </a:br>
            <a:br>
              <a:rPr lang="en-US" altLang="ko-KR" sz="1400" b="1" dirty="0"/>
            </a:br>
            <a:r>
              <a:rPr lang="en-US" altLang="ko-KR" sz="1400" b="1" dirty="0"/>
              <a:t>1. </a:t>
            </a:r>
            <a:r>
              <a:rPr lang="ko-KR" altLang="en-US" sz="1400" b="1" dirty="0"/>
              <a:t>교사 계정 관리</a:t>
            </a:r>
            <a:br>
              <a:rPr lang="en-US" altLang="ko-KR" sz="1400" b="1" dirty="0"/>
            </a:br>
            <a:r>
              <a:rPr lang="en-US" altLang="ko-KR" sz="1400" b="1" dirty="0"/>
              <a:t>2. </a:t>
            </a:r>
            <a:r>
              <a:rPr lang="ko-KR" altLang="en-US" sz="1400" b="1" dirty="0"/>
              <a:t>개설 과정 및 과목 관리</a:t>
            </a:r>
            <a:br>
              <a:rPr lang="en-US" altLang="ko-KR" sz="1400" b="1" dirty="0"/>
            </a:br>
            <a:r>
              <a:rPr lang="en-US" altLang="ko-KR" sz="1400" b="1" dirty="0"/>
              <a:t>3. </a:t>
            </a:r>
            <a:r>
              <a:rPr lang="ko-KR" altLang="en-US" sz="1400" b="1" dirty="0"/>
              <a:t>학생 관리</a:t>
            </a:r>
            <a:br>
              <a:rPr lang="en-US" altLang="ko-KR" sz="1400" b="1" dirty="0"/>
            </a:br>
            <a:r>
              <a:rPr lang="en-US" altLang="ko-KR" sz="1400" b="1" dirty="0"/>
              <a:t>4. </a:t>
            </a:r>
            <a:r>
              <a:rPr lang="ko-KR" altLang="en-US" sz="1400" b="1" dirty="0"/>
              <a:t>시험 관리 및 성적 조회</a:t>
            </a:r>
            <a:br>
              <a:rPr lang="en-US" altLang="ko-KR" sz="1400" b="1" dirty="0"/>
            </a:br>
            <a:r>
              <a:rPr lang="en-US" altLang="ko-KR" sz="1400" b="1" dirty="0"/>
              <a:t>5. </a:t>
            </a:r>
            <a:r>
              <a:rPr lang="ko-KR" altLang="en-US" sz="1400" b="1" dirty="0"/>
              <a:t>출결 관리 및 출결 조회</a:t>
            </a:r>
            <a:br>
              <a:rPr lang="en-US" altLang="ko-KR" sz="1400" b="1" dirty="0"/>
            </a:br>
            <a:r>
              <a:rPr lang="en-US" altLang="ko-KR" sz="1400" b="1" dirty="0"/>
              <a:t>6. </a:t>
            </a:r>
            <a:r>
              <a:rPr lang="ko-KR" altLang="en-US" sz="1400" b="1" dirty="0"/>
              <a:t>교사 평가 관리 및 결과 조회</a:t>
            </a:r>
            <a:br>
              <a:rPr lang="en-US" altLang="ko-KR" sz="1400" b="1" dirty="0"/>
            </a:br>
            <a:r>
              <a:rPr lang="en-US" altLang="ko-KR" sz="1400" b="1" dirty="0"/>
              <a:t>7. </a:t>
            </a:r>
            <a:r>
              <a:rPr lang="ko-KR" altLang="en-US" sz="1400" b="1" dirty="0"/>
              <a:t>상담일지 관리 및 조회</a:t>
            </a:r>
            <a:br>
              <a:rPr lang="en-US" altLang="ko-KR" sz="1400" b="1" dirty="0"/>
            </a:br>
            <a:br>
              <a:rPr lang="en-US" altLang="ko-KR" sz="1400" b="1" dirty="0"/>
            </a:br>
            <a:br>
              <a:rPr lang="en-US" altLang="ko-KR" sz="1400" b="1" dirty="0"/>
            </a:br>
            <a:r>
              <a:rPr lang="en-US" altLang="ko-KR" sz="1400" b="1" dirty="0"/>
              <a:t>0. </a:t>
            </a:r>
            <a:r>
              <a:rPr lang="ko-KR" altLang="en-US" sz="1400" b="1" dirty="0" err="1"/>
              <a:t>뒤로가기</a:t>
            </a:r>
            <a:br>
              <a:rPr lang="en-US" altLang="ko-KR" sz="1400" b="1" dirty="0"/>
            </a:br>
            <a:br>
              <a:rPr lang="en-US" altLang="ko-KR" sz="1400" b="1" dirty="0"/>
            </a:br>
            <a:br>
              <a:rPr lang="en-US" altLang="ko-KR" sz="1400" b="1" dirty="0"/>
            </a:br>
            <a:br>
              <a:rPr lang="ko-KR" altLang="en-US"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ko-KR" altLang="en-US" sz="1400" b="1" dirty="0"/>
            </a:br>
            <a:r>
              <a:rPr lang="en-US" altLang="ko-KR" sz="1400" b="1" dirty="0"/>
              <a:t>===========================================================</a:t>
            </a:r>
            <a:br>
              <a:rPr lang="en-US" altLang="ko-KR" sz="1000" b="1" dirty="0"/>
            </a:br>
            <a:endParaRPr lang="ko-KR" altLang="en-US" sz="10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ko-KR" altLang="en-US" sz="8000" b="1" dirty="0"/>
              <a:t>학생</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1. </a:t>
            </a:r>
            <a:r>
              <a:rPr lang="ko-KR" altLang="en-US" sz="8000" b="1" dirty="0"/>
              <a:t>교사 계정 관리</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a:t>
            </a:r>
            <a:r>
              <a:rPr lang="en-US" altLang="ko-KR" sz="1400" b="1" dirty="0"/>
              <a:t>===========================================================</a:t>
            </a:r>
            <a:br>
              <a:rPr lang="en-US" altLang="ko-KR" sz="1400" b="1" dirty="0"/>
            </a:br>
            <a:r>
              <a:rPr lang="en-US" altLang="ko-KR" sz="1400" b="1" dirty="0"/>
              <a:t> </a:t>
            </a:r>
            <a:r>
              <a:rPr lang="ko-KR" altLang="en-US" sz="1400" b="1" dirty="0"/>
              <a:t>번호</a:t>
            </a:r>
            <a:r>
              <a:rPr lang="en-US" altLang="ko-KR" sz="1400" b="1" dirty="0"/>
              <a:t>     </a:t>
            </a:r>
            <a:r>
              <a:rPr lang="ko-KR" altLang="en-US" sz="1400" b="1" dirty="0" err="1"/>
              <a:t>교사명</a:t>
            </a:r>
            <a:r>
              <a:rPr lang="en-US" altLang="ko-KR" sz="1400" b="1" dirty="0"/>
              <a:t>       </a:t>
            </a: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전화번호    강의가능과목</a:t>
            </a:r>
            <a:br>
              <a:rPr lang="en-US" altLang="ko-KR" sz="1400" b="1" dirty="0"/>
            </a:br>
            <a:br>
              <a:rPr lang="en-US" altLang="ko-KR" sz="1400" b="1" dirty="0"/>
            </a:br>
            <a:r>
              <a:rPr lang="en-US" altLang="ko-KR" sz="1400" b="1" dirty="0"/>
              <a:t>1.   </a:t>
            </a:r>
            <a:r>
              <a:rPr lang="ko-KR" altLang="en-US" sz="1400" b="1" dirty="0"/>
              <a:t>홍길동</a:t>
            </a:r>
            <a:br>
              <a:rPr lang="en-US" altLang="ko-KR" sz="1400" b="1" dirty="0"/>
            </a:br>
            <a:r>
              <a:rPr lang="en-US" altLang="ko-KR" sz="1400" b="1" dirty="0"/>
              <a:t>2.   </a:t>
            </a:r>
            <a:r>
              <a:rPr lang="ko-KR" altLang="en-US" sz="1400" b="1" dirty="0"/>
              <a:t>아무개</a:t>
            </a:r>
            <a:br>
              <a:rPr lang="en-US" altLang="ko-KR" sz="1400" b="1" dirty="0"/>
            </a:br>
            <a:r>
              <a:rPr lang="en-US" altLang="ko-KR" sz="1400" b="1" dirty="0"/>
              <a:t>3.   </a:t>
            </a:r>
            <a:r>
              <a:rPr lang="ko-KR" altLang="en-US" sz="1400" b="1" dirty="0"/>
              <a:t>김길동</a:t>
            </a:r>
            <a:br>
              <a:rPr lang="en-US" altLang="ko-KR" sz="1400" b="1" dirty="0"/>
            </a:br>
            <a:r>
              <a:rPr lang="en-US" altLang="ko-KR" sz="1400" b="1" dirty="0"/>
              <a:t>4.   </a:t>
            </a:r>
            <a:r>
              <a:rPr lang="ko-KR" altLang="en-US" sz="1400" b="1" dirty="0"/>
              <a:t>하하하</a:t>
            </a:r>
            <a:br>
              <a:rPr lang="en-US" altLang="ko-KR" sz="1400" b="1" dirty="0"/>
            </a:br>
            <a:r>
              <a:rPr lang="en-US" altLang="ko-KR" sz="1400" b="1" dirty="0"/>
              <a:t>5.   </a:t>
            </a:r>
            <a:r>
              <a:rPr lang="ko-KR" altLang="en-US" sz="1400" b="1" dirty="0"/>
              <a:t>이다현</a:t>
            </a:r>
            <a:br>
              <a:rPr lang="en-US" altLang="ko-KR" sz="1400" b="1" dirty="0"/>
            </a:br>
            <a:r>
              <a:rPr lang="en-US" altLang="ko-KR" sz="1400" b="1" dirty="0"/>
              <a:t>6.   </a:t>
            </a:r>
            <a:r>
              <a:rPr lang="ko-KR" altLang="en-US" sz="1400" b="1" dirty="0"/>
              <a:t>배세훈</a:t>
            </a:r>
            <a:br>
              <a:rPr lang="en-US" altLang="ko-KR" sz="1400" b="1" dirty="0"/>
            </a:br>
            <a:r>
              <a:rPr lang="en-US" altLang="ko-KR" sz="1400" b="1" dirty="0"/>
              <a:t>7.   </a:t>
            </a:r>
            <a:r>
              <a:rPr lang="ko-KR" altLang="en-US" sz="1400" b="1" dirty="0"/>
              <a:t>양주엽</a:t>
            </a:r>
            <a:br>
              <a:rPr lang="en-US" altLang="ko-KR" sz="1400" b="1" dirty="0"/>
            </a:br>
            <a:r>
              <a:rPr lang="en-US" altLang="ko-KR" sz="1400" b="1" dirty="0"/>
              <a:t>8.   </a:t>
            </a:r>
            <a:r>
              <a:rPr lang="ko-KR" altLang="en-US" sz="1400" b="1" dirty="0"/>
              <a:t>조성빈</a:t>
            </a:r>
            <a:br>
              <a:rPr lang="en-US" altLang="ko-KR" sz="1400" b="1" dirty="0"/>
            </a:br>
            <a:r>
              <a:rPr lang="en-US" altLang="ko-KR" sz="1400" b="1" dirty="0"/>
              <a:t>9.   </a:t>
            </a:r>
            <a:r>
              <a:rPr lang="ko-KR" altLang="en-US" sz="1400" b="1" dirty="0"/>
              <a:t>조유나</a:t>
            </a:r>
            <a:br>
              <a:rPr lang="en-US" altLang="ko-KR" sz="1400" b="1" dirty="0"/>
            </a:br>
            <a:r>
              <a:rPr lang="en-US" altLang="ko-KR" sz="1400" b="1" dirty="0"/>
              <a:t>10. </a:t>
            </a:r>
            <a:r>
              <a:rPr lang="ko-KR" altLang="en-US" sz="1400" b="1" dirty="0"/>
              <a:t>김찬미</a:t>
            </a:r>
            <a:br>
              <a:rPr lang="en-US" altLang="ko-KR" sz="1400" b="1" dirty="0"/>
            </a:br>
            <a:br>
              <a:rPr lang="en-US" altLang="ko-KR" sz="1400" b="1" dirty="0"/>
            </a:br>
            <a:r>
              <a:rPr lang="en-US" altLang="ko-KR" sz="1400" b="1" dirty="0"/>
              <a:t>a. </a:t>
            </a:r>
            <a:r>
              <a:rPr lang="ko-KR" altLang="en-US" sz="1400" b="1" dirty="0"/>
              <a:t>교사 정보 등록 </a:t>
            </a:r>
            <a:br>
              <a:rPr lang="en-US" altLang="ko-KR" sz="1400" b="1" dirty="0"/>
            </a:br>
            <a:r>
              <a:rPr lang="en-US" altLang="ko-KR" sz="1400" b="1" dirty="0"/>
              <a:t>b. </a:t>
            </a:r>
            <a:r>
              <a:rPr lang="ko-KR" altLang="en-US" sz="1400" b="1" dirty="0"/>
              <a:t>교사 정보 수정</a:t>
            </a:r>
            <a:br>
              <a:rPr lang="en-US" altLang="ko-KR" sz="1400" b="1" dirty="0"/>
            </a:br>
            <a:r>
              <a:rPr lang="en-US" altLang="ko-KR" sz="1400" b="1" dirty="0"/>
              <a:t>c. </a:t>
            </a:r>
            <a:r>
              <a:rPr lang="ko-KR" altLang="en-US" sz="1400" b="1" dirty="0"/>
              <a:t>교사 정보 삭제 </a:t>
            </a:r>
            <a:br>
              <a:rPr lang="en-US" altLang="ko-KR" sz="1400" b="1" dirty="0"/>
            </a:br>
            <a:br>
              <a:rPr lang="en-US" altLang="ko-KR" sz="1400" b="1" dirty="0"/>
            </a:br>
            <a:r>
              <a:rPr lang="en-US" altLang="ko-KR" sz="1400" b="1" dirty="0"/>
              <a:t>z. </a:t>
            </a:r>
            <a:r>
              <a:rPr lang="ko-KR" altLang="en-US" sz="1400" b="1" dirty="0" err="1"/>
              <a:t>뒤로가기</a:t>
            </a:r>
            <a:r>
              <a:rPr lang="ko-KR" altLang="en-US" sz="1400" b="1" dirty="0"/>
              <a:t> </a:t>
            </a:r>
            <a:br>
              <a:rPr lang="en-US" altLang="ko-KR" sz="1400" b="1" dirty="0"/>
            </a:br>
            <a:r>
              <a:rPr lang="en-US" altLang="ko-KR" sz="1400" b="1" dirty="0"/>
              <a:t>----------------------------------------------------------------------------------------------------</a:t>
            </a:r>
            <a:br>
              <a:rPr lang="en-US" altLang="ko-KR" sz="1400" b="1" dirty="0"/>
            </a:br>
            <a:r>
              <a:rPr lang="en-US" altLang="ko-KR" sz="1400" b="1" dirty="0"/>
              <a:t>- </a:t>
            </a:r>
            <a:r>
              <a:rPr lang="ko-KR" altLang="en-US" sz="1400" b="1" dirty="0"/>
              <a:t>상세보기를 원하시면 해당번호를 선택해주세요</a:t>
            </a:r>
            <a:r>
              <a:rPr lang="en-US" altLang="ko-KR" sz="1400" b="1" dirty="0"/>
              <a:t>.</a:t>
            </a:r>
            <a:br>
              <a:rPr lang="en-US" altLang="ko-KR" sz="1400" b="1" dirty="0"/>
            </a:br>
            <a:br>
              <a:rPr lang="en-US" altLang="ko-KR" sz="1400" b="1" dirty="0"/>
            </a:br>
            <a:r>
              <a:rPr lang="ko-KR" altLang="en-US" sz="1400" b="1" dirty="0"/>
              <a:t>■ 수정 및 삭제 </a:t>
            </a:r>
            <a:r>
              <a:rPr lang="ko-KR" altLang="en-US" sz="1400" b="1" dirty="0" err="1"/>
              <a:t>클릭시</a:t>
            </a:r>
            <a:r>
              <a:rPr lang="ko-KR" altLang="en-US" sz="1400" b="1" dirty="0"/>
              <a:t> </a:t>
            </a:r>
            <a:r>
              <a:rPr lang="en-US" altLang="ko-KR" sz="1400" b="1" dirty="0"/>
              <a:t>-&gt; </a:t>
            </a:r>
            <a:r>
              <a:rPr lang="ko-KR" altLang="en-US" sz="1400" b="1" dirty="0"/>
              <a:t>번호 </a:t>
            </a:r>
            <a:r>
              <a:rPr lang="ko-KR" altLang="en-US" sz="1400" b="1" dirty="0" err="1"/>
              <a:t>입력창</a:t>
            </a:r>
            <a:r>
              <a:rPr lang="ko-KR" altLang="en-US" sz="1400" b="1" dirty="0"/>
              <a:t> 띄우기</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1.(</a:t>
            </a:r>
            <a:r>
              <a:rPr lang="ko-KR" altLang="en-US" sz="1400" b="1" dirty="0"/>
              <a:t>상세보기</a:t>
            </a:r>
            <a:r>
              <a:rPr lang="en-US" altLang="ko-KR" sz="1400" b="1" dirty="0"/>
              <a:t>)</a:t>
            </a:r>
            <a:br>
              <a:rPr lang="ko-KR" altLang="en-US" sz="1400" b="1" dirty="0"/>
            </a:br>
            <a:r>
              <a:rPr lang="en-US" altLang="ko-KR" sz="1400" b="1" dirty="0"/>
              <a:t>===========================================================       </a:t>
            </a:r>
            <a:br>
              <a:rPr lang="en-US" altLang="ko-KR" sz="1400" b="1" dirty="0"/>
            </a:br>
            <a:r>
              <a:rPr lang="ko-KR" altLang="en-US" sz="1400" b="1" dirty="0"/>
              <a:t> ■ 홍길동 님의 정보입니다</a:t>
            </a:r>
            <a:r>
              <a:rPr lang="en-US" altLang="ko-KR" sz="1400" b="1" dirty="0"/>
              <a:t>.</a:t>
            </a:r>
            <a:br>
              <a:rPr lang="en-US" altLang="ko-KR" sz="1400" b="1" dirty="0"/>
            </a:br>
            <a:br>
              <a:rPr lang="en-US" altLang="ko-KR" sz="1400" b="1" dirty="0"/>
            </a:br>
            <a:r>
              <a:rPr lang="ko-KR" altLang="en-US" sz="1400" b="1" dirty="0"/>
              <a:t> ■ </a:t>
            </a:r>
            <a:r>
              <a:rPr lang="ko-KR" altLang="en-US" sz="1400" b="1" dirty="0" err="1"/>
              <a:t>과정명</a:t>
            </a:r>
            <a:br>
              <a:rPr lang="en-US" altLang="ko-KR" sz="1400" b="1" dirty="0"/>
            </a:br>
            <a:r>
              <a:rPr lang="en-US" altLang="ko-KR" sz="1400" b="1" dirty="0"/>
              <a:t>Java</a:t>
            </a:r>
            <a:r>
              <a:rPr lang="ko-KR" altLang="en-US" sz="1400" b="1" dirty="0"/>
              <a:t>를 활용한 웹 응용</a:t>
            </a:r>
            <a:r>
              <a:rPr lang="en-US" altLang="ko-KR" sz="1400" b="1" dirty="0"/>
              <a:t>SW</a:t>
            </a:r>
            <a:r>
              <a:rPr lang="ko-KR" altLang="en-US" sz="1400" b="1" dirty="0"/>
              <a:t>개발자 양성과정 </a:t>
            </a:r>
            <a:br>
              <a:rPr lang="en-US" altLang="ko-KR" sz="1400" b="1" dirty="0"/>
            </a:br>
            <a:br>
              <a:rPr lang="en-US" altLang="ko-KR" sz="1400" b="1" dirty="0"/>
            </a:br>
            <a:r>
              <a:rPr lang="ko-KR" altLang="en-US" sz="1400" b="1" dirty="0"/>
              <a:t> ■ 과정기간</a:t>
            </a:r>
            <a:br>
              <a:rPr lang="en-US" altLang="ko-KR" sz="1400" b="1" dirty="0"/>
            </a:br>
            <a:r>
              <a:rPr lang="en-US" altLang="ko-KR" sz="1400" b="1" dirty="0"/>
              <a:t>2019.01.07 ~ 2019.06.07</a:t>
            </a:r>
            <a:br>
              <a:rPr lang="en-US" altLang="ko-KR" sz="1400" b="1" dirty="0"/>
            </a:br>
            <a:br>
              <a:rPr lang="en-US" altLang="ko-KR" sz="1400" b="1" dirty="0"/>
            </a:br>
            <a:r>
              <a:rPr lang="ko-KR" altLang="en-US" sz="1400" b="1" dirty="0"/>
              <a:t> ■ 과목명 및 기간 </a:t>
            </a:r>
            <a:br>
              <a:rPr lang="en-US" altLang="ko-KR" sz="1400" b="1" dirty="0"/>
            </a:br>
            <a:r>
              <a:rPr lang="en-US" altLang="ko-KR" sz="1400" b="1" dirty="0"/>
              <a:t>JAVA </a:t>
            </a:r>
            <a:r>
              <a:rPr lang="ko-KR" altLang="en-US" sz="1400" b="1" dirty="0"/>
              <a:t>프로그래밍 </a:t>
            </a:r>
            <a:r>
              <a:rPr lang="en-US" altLang="ko-KR" sz="1400" b="1" dirty="0"/>
              <a:t>15</a:t>
            </a:r>
            <a:r>
              <a:rPr lang="ko-KR" altLang="en-US" sz="1400" b="1" dirty="0"/>
              <a:t>일</a:t>
            </a:r>
            <a:br>
              <a:rPr lang="en-US" altLang="ko-KR" sz="1400" b="1" dirty="0"/>
            </a:br>
            <a:r>
              <a:rPr lang="en-US" altLang="ko-KR" sz="1400" b="1" dirty="0"/>
              <a:t>Oracle DBMS 18</a:t>
            </a:r>
            <a:r>
              <a:rPr lang="ko-KR" altLang="en-US" sz="1400" b="1" dirty="0"/>
              <a:t>일</a:t>
            </a:r>
            <a:br>
              <a:rPr lang="en-US" altLang="ko-KR" sz="1400" b="1" dirty="0"/>
            </a:br>
            <a:r>
              <a:rPr lang="ko-KR" altLang="en-US" sz="1400" b="1" dirty="0" err="1"/>
              <a:t>웹개발</a:t>
            </a:r>
            <a:r>
              <a:rPr lang="ko-KR" altLang="en-US" sz="1400" b="1" dirty="0"/>
              <a:t> 프로그래밍 </a:t>
            </a:r>
            <a:r>
              <a:rPr lang="en-US" altLang="ko-KR" sz="1400" b="1" dirty="0"/>
              <a:t>46</a:t>
            </a:r>
            <a:r>
              <a:rPr lang="ko-KR" altLang="en-US" sz="1400" b="1" dirty="0"/>
              <a:t>일</a:t>
            </a:r>
            <a:br>
              <a:rPr lang="en-US" altLang="ko-KR" sz="1400" b="1" dirty="0"/>
            </a:br>
            <a:r>
              <a:rPr lang="en-US" altLang="ko-KR" sz="1400" b="1" dirty="0"/>
              <a:t>Java</a:t>
            </a:r>
            <a:r>
              <a:rPr lang="ko-KR" altLang="en-US" sz="1400" b="1" dirty="0"/>
              <a:t>응용프로젝트 </a:t>
            </a:r>
            <a:r>
              <a:rPr lang="en-US" altLang="ko-KR" sz="1400" b="1" dirty="0"/>
              <a:t>5</a:t>
            </a:r>
            <a:r>
              <a:rPr lang="ko-KR" altLang="en-US" sz="1400" b="1" dirty="0"/>
              <a:t>일</a:t>
            </a:r>
            <a:br>
              <a:rPr lang="en-US" altLang="ko-KR" sz="1400" b="1" dirty="0"/>
            </a:br>
            <a:r>
              <a:rPr lang="ko-KR" altLang="en-US" sz="1400" b="1" dirty="0"/>
              <a:t>웹 클라이언트 프로그래밍 </a:t>
            </a:r>
            <a:r>
              <a:rPr lang="en-US" altLang="ko-KR" sz="1400" b="1" dirty="0"/>
              <a:t>15</a:t>
            </a:r>
            <a:r>
              <a:rPr lang="ko-KR" altLang="en-US" sz="1400" b="1" dirty="0"/>
              <a:t>일</a:t>
            </a:r>
            <a:br>
              <a:rPr lang="en-US" altLang="ko-KR" sz="1400" b="1" dirty="0"/>
            </a:br>
            <a:r>
              <a:rPr lang="en-US" altLang="ko-KR" sz="1400" b="1" dirty="0"/>
              <a:t>Full-stack </a:t>
            </a:r>
            <a:r>
              <a:rPr lang="ko-KR" altLang="en-US" sz="1400" b="1" dirty="0"/>
              <a:t>응용 프로젝트 제작 </a:t>
            </a:r>
            <a:r>
              <a:rPr lang="en-US" altLang="ko-KR" sz="1400" b="1" dirty="0"/>
              <a:t>12</a:t>
            </a:r>
            <a:r>
              <a:rPr lang="ko-KR" altLang="en-US" sz="1400" b="1" dirty="0"/>
              <a:t>일 </a:t>
            </a:r>
            <a:br>
              <a:rPr lang="en-US" altLang="ko-KR" sz="1400" b="1" dirty="0"/>
            </a:br>
            <a:br>
              <a:rPr lang="en-US" altLang="ko-KR" sz="1400" b="1" dirty="0"/>
            </a:br>
            <a:r>
              <a:rPr lang="ko-KR" altLang="en-US" sz="1400" b="1" dirty="0"/>
              <a:t> ■ 강의실 </a:t>
            </a:r>
            <a:r>
              <a:rPr lang="en-US" altLang="ko-KR" sz="1400" b="1" dirty="0"/>
              <a:t>- 6</a:t>
            </a:r>
            <a:br>
              <a:rPr lang="en-US" altLang="ko-KR" sz="1400" b="1" dirty="0"/>
            </a:br>
            <a:br>
              <a:rPr lang="en-US" altLang="ko-KR" sz="1400" b="1" dirty="0"/>
            </a:br>
            <a:r>
              <a:rPr lang="ko-KR" altLang="en-US" sz="1400" b="1" dirty="0"/>
              <a:t> ■ 강의진행여부</a:t>
            </a:r>
            <a:br>
              <a:rPr lang="en-US" altLang="ko-KR" sz="1400" b="1" dirty="0"/>
            </a:br>
            <a:r>
              <a:rPr lang="ko-KR" altLang="en-US" sz="1400" b="1" dirty="0"/>
              <a:t>강의 예정 </a:t>
            </a:r>
            <a:r>
              <a:rPr lang="en-US" altLang="ko-KR" sz="1400" b="1" dirty="0"/>
              <a:t>/ </a:t>
            </a:r>
            <a:r>
              <a:rPr lang="ko-KR" altLang="en-US" sz="1400" b="1" dirty="0" err="1"/>
              <a:t>강의중</a:t>
            </a:r>
            <a:r>
              <a:rPr lang="ko-KR" altLang="en-US" sz="1400" b="1" dirty="0"/>
              <a:t> </a:t>
            </a:r>
            <a:r>
              <a:rPr lang="en-US" altLang="ko-KR" sz="1400" b="1" dirty="0"/>
              <a:t>/ </a:t>
            </a:r>
            <a:r>
              <a:rPr lang="ko-KR" altLang="en-US" sz="1400" b="1" dirty="0"/>
              <a:t>강의 종료</a:t>
            </a:r>
            <a:br>
              <a:rPr lang="en-US" altLang="ko-KR" sz="1400" b="1" dirty="0"/>
            </a:br>
            <a:br>
              <a:rPr lang="en-US" altLang="ko-KR" sz="1400" b="1" dirty="0"/>
            </a:br>
            <a:r>
              <a:rPr lang="en-US" altLang="ko-KR" sz="1400" b="1" dirty="0"/>
              <a:t> - </a:t>
            </a:r>
            <a:r>
              <a:rPr lang="ko-KR" altLang="en-US" sz="1400" b="1" dirty="0" err="1"/>
              <a:t>아무키나</a:t>
            </a:r>
            <a:r>
              <a:rPr lang="ko-KR" altLang="en-US" sz="1400" b="1" dirty="0"/>
              <a:t> 누르면 뒤로 돌아갑니다</a:t>
            </a:r>
            <a:r>
              <a:rPr lang="en-US" altLang="ko-KR" sz="1400" b="1" dirty="0"/>
              <a:t>. </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a. </a:t>
            </a:r>
            <a:r>
              <a:rPr lang="ko-KR" altLang="en-US" sz="1400" b="1" dirty="0"/>
              <a:t>교사 정보 등록</a:t>
            </a:r>
            <a:r>
              <a:rPr lang="en-US" altLang="ko-KR" sz="1400" b="1" dirty="0"/>
              <a:t>===========================================================</a:t>
            </a:r>
            <a:br>
              <a:rPr lang="en-US" altLang="ko-KR" sz="1400" b="1" dirty="0"/>
            </a:br>
            <a:r>
              <a:rPr lang="ko-KR" altLang="en-US" sz="1400" b="1" dirty="0"/>
              <a:t>과목번호</a:t>
            </a:r>
            <a:r>
              <a:rPr lang="en-US" altLang="ko-KR" sz="1400" b="1" dirty="0"/>
              <a:t>			         </a:t>
            </a:r>
            <a:r>
              <a:rPr lang="ko-KR" altLang="en-US" sz="1400" b="1" dirty="0"/>
              <a:t>과목명</a:t>
            </a:r>
            <a:br>
              <a:rPr lang="en-US" altLang="ko-KR" sz="1400" b="1" dirty="0"/>
            </a:br>
            <a:br>
              <a:rPr lang="en-US" altLang="ko-KR" sz="1400" b="1" dirty="0"/>
            </a:br>
            <a:r>
              <a:rPr lang="en-US" altLang="ko-KR" sz="1400" b="1" dirty="0"/>
              <a:t>1			</a:t>
            </a:r>
            <a:r>
              <a:rPr lang="ko-KR" altLang="en-US" sz="1400" b="1" dirty="0"/>
              <a:t>객체지향 프로그래밍</a:t>
            </a:r>
            <a:r>
              <a:rPr lang="en-US" altLang="ko-KR" sz="1400" b="1" dirty="0"/>
              <a:t> </a:t>
            </a:r>
            <a:br>
              <a:rPr lang="en-US" altLang="ko-KR" sz="1400" b="1" dirty="0"/>
            </a:br>
            <a:r>
              <a:rPr lang="en-US" altLang="ko-KR" sz="1400" b="1" dirty="0"/>
              <a:t>N			</a:t>
            </a:r>
            <a:r>
              <a:rPr lang="ko-KR" altLang="en-US" sz="1400" b="1" dirty="0"/>
              <a:t> 데이터 베이스 구현</a:t>
            </a:r>
            <a:br>
              <a:rPr lang="en-US" altLang="ko-KR" sz="1400" b="1" dirty="0"/>
            </a:br>
            <a:r>
              <a:rPr lang="en-US" altLang="ko-KR" sz="1400" b="1" dirty="0"/>
              <a:t>------------------------------------------------------------------------------------------------------- </a:t>
            </a:r>
            <a:br>
              <a:rPr lang="en-US" altLang="ko-KR" sz="1400" b="1" dirty="0"/>
            </a:br>
            <a:r>
              <a:rPr lang="ko-KR" altLang="en-US" sz="1400" b="1" dirty="0" err="1"/>
              <a:t>교사명</a:t>
            </a:r>
            <a:r>
              <a:rPr lang="ko-KR" altLang="en-US" sz="1400" b="1" dirty="0"/>
              <a:t> </a:t>
            </a:r>
            <a:r>
              <a:rPr lang="en-US" altLang="ko-KR" sz="1400" b="1" dirty="0"/>
              <a:t>:</a:t>
            </a:r>
            <a:br>
              <a:rPr lang="en-US" altLang="ko-KR" sz="1400" b="1" dirty="0"/>
            </a:b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a:t>
            </a:r>
            <a:br>
              <a:rPr lang="en-US" altLang="ko-KR" sz="1400" b="1" dirty="0"/>
            </a:br>
            <a:br>
              <a:rPr lang="en-US" altLang="ko-KR" sz="1400" b="1" dirty="0"/>
            </a:br>
            <a:r>
              <a:rPr lang="ko-KR" altLang="en-US" sz="1400" b="1" dirty="0"/>
              <a:t>연락처 </a:t>
            </a:r>
            <a:r>
              <a:rPr lang="en-US" altLang="ko-KR" sz="1400" b="1" dirty="0"/>
              <a:t>:</a:t>
            </a:r>
            <a:br>
              <a:rPr lang="en-US" altLang="ko-KR" sz="1400" b="1" dirty="0"/>
            </a:br>
            <a:br>
              <a:rPr lang="en-US" altLang="ko-KR" sz="1400" b="1" dirty="0"/>
            </a:br>
            <a:r>
              <a:rPr lang="en-US" altLang="ko-KR" sz="1400" b="1" dirty="0"/>
              <a:t>##</a:t>
            </a:r>
            <a:r>
              <a:rPr lang="ko-KR" altLang="en-US" sz="1400" b="1" dirty="0"/>
              <a:t> 과목리스트 중 해당교사가 강의 가능한 과목들을 전부 입력해주세요</a:t>
            </a:r>
            <a:r>
              <a:rPr lang="en-US" altLang="ko-KR" sz="1400" b="1" dirty="0"/>
              <a:t>.##</a:t>
            </a:r>
            <a:br>
              <a:rPr lang="en-US" altLang="ko-KR" sz="1400" b="1" dirty="0"/>
            </a:br>
            <a:r>
              <a:rPr lang="ko-KR" altLang="en-US" sz="1400" b="1" dirty="0"/>
              <a:t>강의가능과목 </a:t>
            </a:r>
            <a:r>
              <a:rPr lang="en-US" altLang="ko-KR" sz="1400" b="1" dirty="0"/>
              <a:t>(</a:t>
            </a:r>
            <a:r>
              <a:rPr lang="ko-KR" altLang="en-US" sz="1400" b="1" dirty="0"/>
              <a:t>다중선택가능 </a:t>
            </a:r>
            <a:r>
              <a:rPr lang="en-US" altLang="ko-KR" sz="1400" b="1" dirty="0"/>
              <a:t>ex) 1,2,3)</a:t>
            </a:r>
            <a:r>
              <a:rPr lang="ko-KR" altLang="en-US" sz="1400" b="1" dirty="0"/>
              <a:t> </a:t>
            </a:r>
            <a:r>
              <a:rPr lang="en-US" altLang="ko-KR" sz="1400" b="1" dirty="0"/>
              <a:t>: </a:t>
            </a:r>
            <a:br>
              <a:rPr lang="en-US" altLang="ko-KR" sz="1400" b="1" dirty="0"/>
            </a:br>
            <a:r>
              <a:rPr lang="en-US" altLang="ko-KR" sz="1400" b="1" dirty="0"/>
              <a:t>-------------------------------------------------------------------------------------------------------</a:t>
            </a:r>
            <a:br>
              <a:rPr lang="en-US" altLang="ko-KR" sz="1400" b="1" dirty="0"/>
            </a:br>
            <a:r>
              <a:rPr lang="ko-KR" altLang="en-US" sz="1400" b="1" dirty="0"/>
              <a:t>이대로 등록하시겠습니까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등록이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등록이 취소되었습니다</a:t>
            </a:r>
            <a:r>
              <a:rPr lang="en-US" altLang="ko-KR" sz="1400" b="1" dirty="0"/>
              <a:t>.</a:t>
            </a:r>
            <a:br>
              <a:rPr lang="en-US" altLang="ko-KR" sz="1400" b="1" dirty="0"/>
            </a:br>
            <a:r>
              <a:rPr lang="en-US" altLang="ko-KR" sz="1400" b="1" dirty="0"/>
              <a:t>===========================================================</a:t>
            </a:r>
            <a:endParaRPr lang="ko-KR" altLang="en-US" sz="1000" b="1"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1400</TotalTime>
  <Words>103</Words>
  <Application>Microsoft Office PowerPoint</Application>
  <PresentationFormat>화면 슬라이드 쇼(4:3)</PresentationFormat>
  <Paragraphs>227</Paragraphs>
  <Slides>50</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50</vt:i4>
      </vt:variant>
    </vt:vector>
  </HeadingPairs>
  <TitlesOfParts>
    <vt:vector size="53" baseType="lpstr">
      <vt:lpstr>맑은 고딕</vt:lpstr>
      <vt:lpstr>Arial</vt:lpstr>
      <vt:lpstr>Office 테마</vt:lpstr>
      <vt:lpstr>메인</vt:lpstr>
      <vt:lpstr>===========================================================     메인 ===========================================================            1. 관리자    2. 교사    3. 학생           =========================================================== </vt:lpstr>
      <vt:lpstr>1.관리자</vt:lpstr>
      <vt:lpstr>===========================================================     1.관리자 ===========================================================          1. 로그인    0. 뒤로가기  ---------------------------------------------------------------------------------------------------------    - 로그인-    ID   :     PW :               =========================================================== </vt:lpstr>
      <vt:lpstr>===========================================================     1.관리자 ===========================================================  1. 교사 계정 관리 2. 개설 과정 및 과목 관리 3. 학생 관리 4. 시험 관리 및 성적 조회 5. 출결 관리 및 출결 조회 6. 교사 평가 관리 및 결과 조회 7. 상담일지 관리 및 조회   0. 뒤로가기            =========================================================== </vt:lpstr>
      <vt:lpstr>1.관리자 – 1. 교사 계정 관리</vt:lpstr>
      <vt:lpstr>===========================================================   1. 관리자 – 1. 교사 계정 관리===========================================================  번호     교사명       주민번호(뒷자리)     전화번호    강의가능과목  1.   홍길동 2.   아무개 3.   김길동 4.   하하하 5.   이다현 6.   배세훈 7.   양주엽 8.   조성빈 9.   조유나 10. 김찬미  a. 교사 정보 등록  b. 교사 정보 수정 c. 교사 정보 삭제   z. 뒤로가기  ---------------------------------------------------------------------------------------------------- - 상세보기를 원하시면 해당번호를 선택해주세요.  ■ 수정 및 삭제 클릭시 -&gt; 번호 입력창 띄우기 =========================================================== </vt:lpstr>
      <vt:lpstr>===========================================================   1. 관리자 – 1. 교사 계정 관리 – 1.(상세보기) ===========================================================         ■ 홍길동 님의 정보입니다.   ■ 과정명 Java를 활용한 웹 응용SW개발자 양성과정    ■ 과정기간 2019.01.07 ~ 2019.06.07   ■ 과목명 및 기간  JAVA 프로그래밍 15일 Oracle DBMS 18일 웹개발 프로그래밍 46일 Java응용프로젝트 5일 웹 클라이언트 프로그래밍 15일 Full-stack 응용 프로젝트 제작 12일    ■ 강의실 - 6   ■ 강의진행여부 강의 예정 / 강의중 / 강의 종료   - 아무키나 누르면 뒤로 돌아갑니다.  =========================================================== </vt:lpstr>
      <vt:lpstr>===========================================================   1. 관리자 – 1. 교사 계정 관리 – a. 교사 정보 등록=========================================================== 과목번호            과목명  1   객체지향 프로그래밍  N    데이터 베이스 구현 -------------------------------------------------------------------------------------------------------  교사명 :  주민번호(뒷자리) :  연락처 :  ## 과목리스트 중 해당교사가 강의 가능한 과목들을 전부 입력해주세요.## 강의가능과목 (다중선택가능 ex) 1,2,3) :  ------------------------------------------------------------------------------------------------------- 이대로 등록하시겠습니까? (y/n)  ■ y선택시 등록이 완료되었습니다.  ■ n선택시 등록이 취소되었습니다. ===========================================================</vt:lpstr>
      <vt:lpstr>===========================================================   1. 관리자 – 1. 교사 계정 관리 – b. 교사 정보 수정 ===========================================================         교사명       주민번호뒷자리     전화번호  강의가능과목   홍길동         1,2,3 ------------------------------------------------------------------------------------------------------  교사명 :  주민번호(뒷자리) :   전화번호 : -------------------------------------------------------------------------------------------------------  과목번호            과목명  1   객체지향 프로그래밍  N    데이터 베이스 구현 -------------------------------------------------------------------------------------------------------  ## 과목리스트 중 해당교사가 강의 가능한 과목들을 전부 입력해주세요.## 강의가능과목 (다중선택가능 ex) 1,2,3) : ------------------------------------------------------------------------------------------------------ 정말로 수정하시겠습니까? (y/n)  ■ y선택시 수정이 완료되었습니다.  ■ n선택시  수정이 취소 되었습니다.  =========================================================== </vt:lpstr>
      <vt:lpstr>===========================================================   1. 관리자 – 1. 교사 계정 관리 – c. 교사 정보 삭제 ===========================================================         교사명       주민번호뒷자리     전화번호 강의가능과목   홍길동 ------------------------------------------------------------------------------------------------------  정말로 삭제하시겠습니까? (y/n)  ■ y선택시 삭제가 완료되었습니다.  ■ n선택시  삭제가 취소 되었습니다.           =========================================================== </vt:lpstr>
      <vt:lpstr>1.관리자 – 2. 개설 과정 및 과목 관리</vt:lpstr>
      <vt:lpstr>===========================================================    1. 관리자 – 2. 개설 과정 및 과목 관리===========================================================  번호    개설과정명  과정기간 강의실명 개설과목등록여부  학생 등록 인원  1. 개강 자바 기반 융합형- 2018.01.01       1                10(과목수) 30명           SW 개발자 양성과정  ~ 2018.07.13  2.    a. 개설과정 정보 등록  z. 뒤로가기 ------------------------------------------------------------------------------------------------------- - 상세보기를 원하시면 해당번호를 선택해주세요.   ■ 수정 및 삭제 클릭시 -&gt; 번호 입력창 띄우기      =========================================================== </vt:lpstr>
      <vt:lpstr>===========================================================================    1. 관리자 – 2. 개설 과정 및 과목 관리– 1. (상세보기) =========================================================================== ■ 자바 기반 융합형 SW 개발자 양성과정  ■ 교사명 : 양주엽  ■ 강의실 – 6   ■ 과정기간 2019.01.07 ~ 2019.06.07  ■ 과목명 및 기간  1. JAVA 프로그래밍 15일 2. Oracle DBMS 18일 3. 웹개발 프로그래밍 46일 4. Java응용프로젝트 5일 5. 웹 클라이언트 프로그래밍 15일 6. Full-stack 응용 프로젝트 제작 12일   ■ 학생 정보 -----------------------------------------------------------------------------------------------------------------------------------     이름  주민번호 뒷자리 전화번호        등록일            수료여부 홍길동  1234567           010-1234- 5678    2019.01.03   수료 / 수강중 / 중도탈락  ~ 김길동 ----------------------------------------------------------------------------------------------------------------------------------- a. 개설과목 정보 등록     z. 뒤로가기 =========================================================================== </vt:lpstr>
      <vt:lpstr>===========================================================================   1. 관리자 – 2. 개설 과정 및 과목 관리– 1. (상세보기) - a. 개설과목 정보 등록 =========================================================================== 번호      과목명    과목기간  1.       객체지향 프로그래밍        25일  ~ 59.      실무프로젝트 통합구현       27일 ----------------------------------------------------------------------------------------------------------------------------------- 개설과목명(과목PK) :  --중복된 과목 검사  개설과목기간  --해당 과정기간의 종료일 수정해야됨 - 시작일 :  - 종료일 :  ----------------------------------------------------------------------------------------------------------------------------------- 이대로 등록하시겠습니까? (y/n)  ■ y선택시 등록이 완료되었습니다.  ■ n선택시 등록이 취소되었습니다.         =========================================================================== </vt:lpstr>
      <vt:lpstr>===========================================================   1. 관리자 – 2. 개설 과정 및 과목 관리– a. 개설과정 정보 등록 =========================================================== 번호      과정명    과정기간  1. 개강 자바 기반 융합형 SW 개발자 양성과정    140일  ~ 6. ------------------------------------------------------------------------------------------------------- 개설과정명(과정PK):  개설과정기간   - 시작일 :   - 종료일 :  강의실명 : ------------------------------------------------------------------------------------------------------- 이대로 등록하시겠습니까? (y/n)  ■ y선택시 등록이 완료되었습니다.  ■ n선택시 등록이 취소되었습니다. ===========================================================</vt:lpstr>
      <vt:lpstr>1.관리자 – 3. 학생 관리</vt:lpstr>
      <vt:lpstr>===========================================================    1. 관리자 – 3. 학생 관리=========================================================== a. 학생 정보 전체보기 b. 학생 정보 등록 c. 학생 정보 검색 및 수정   z. 뒤로가기               =========================================================== </vt:lpstr>
      <vt:lpstr>===========================================================   1. 관리자 – 3. 학생 관리 - a. 학생 정보 전체보기 ===========================================================  학생명 주민번호뒷자리     전화번호           등록일           수강(신청) 횟수    학과(추가)   홍길동 1234567      010-1234-5678      2019.01.03         3회 정보통신학과 아무개 김길동 하하하 이다현 배세훈 양주엽 조성빈 조유나 김찬미  페이지별 보기(추가기능)     ----------------------------------------------------------------------------------------------------- - 아무키나 누르면 뒤로 돌아갑니다. =========================================================== </vt:lpstr>
      <vt:lpstr>===========================================================   1. 관리자 – 3. 학생 관리 - b. 학생 정보 등록 =========================================================== 학생명 :    주민번호(뒷자리) :   전화번호(‘-’포함) :       학과 : 추가기능 ----------------------------------------------------------------------------------------------------- 정말로 등록하시겠습니까? (y/n)  ■ y선택시 수정이 완료되었습니다.  ■ n선택시  수정이 취소 되었습니다.    =========================================================== </vt:lpstr>
      <vt:lpstr>===========================================================   1. 관리자 – 3. 학생 관리 - c. 학생 정보 검색 및 수정 =========================================================== ■ 검색 조건  a. 학생명 b. 주민번호뒷자리 c. 전화번호     d. 등록일  e. 수강(신청) 횟수 f. 학과 -&gt;추가기능   z. 뒤로가기          =========================================================== </vt:lpstr>
      <vt:lpstr>===========================================================   1. 관리자 – 3. 학생 관리 - c. 학생 정보 검색 및 수정 – a. 학생명 ===========================================================  학생명 : 홍길동                    =========================================================== </vt:lpstr>
      <vt:lpstr>===========================================================    1. 관리자 – 3. 학생 관리 - c. 학생 정보 검색 및 수정 – (검색후) ===========================================================  학생명 주민번호뒷자리     전화번호           등록일           수강(신청) 횟수    학과(추가)   1.   홍길동    1234567       010-1234-5678     2019.01.01              3회        정보통신학과 2.   홍길동    7894561       010-9876-5432     2019.03.03    1회        컴퓨터공학과  검색 조건에 따라 다수의 학생이 조회될 수 있기 때문에 전부 출력   z. 뒤로가기  ----------------------------------------------------------------------------------------------------- - 학생 정보 수정 및 삭제를 원하시면 해당 번호를 선택해 주세요.           =========================================================== </vt:lpstr>
      <vt:lpstr>===========================================================   1. 관리자 – 3. 학생 관리 - c. 학생 정보 검색 및 수정 – (검색후) – 수정 선택시 =========================================================== 학생명 주민번호뒷자리     전화번호           등록일           수강(신청) 횟수    학과(추가)  홍길동        1234567       010-1234-5678             2019.01.01              3회  정보통신학과   -----------------------------------------------------------------------------------------------------  a. 학생 정보 수정 b. 학생 정보 삭제   z. 뒤로가기  -----------------------------------------------------------------------------------------------------  학생명 :    주민번호(뒷자리) :   전화번호(‘-’포함) :       학과 :  ----------------------------------------------------------------------------------------------------- 정말로 수정하시겠습니까? (y/n)  ■ y선택시 수정이 완료되었습니다.  ■ n선택시  수정이 취소 되었습니다. =========================================================== </vt:lpstr>
      <vt:lpstr>===========================================================   1. 관리자 – 3. 학생 관리 - c. 학생 정보 검색 및 수정 – (검색후) – 삭제 선택시 ===========================================================  학생명 주민번호뒷자리     전화번호           등록일           수강(신청) 횟수    학과(추가)    홍길동        1234567       010-1234-5678             2019.01.01              3회  정보통신학과  -----------------------------------------------------------------------------------------------------  1. 학생 정보 수정 2. 학생 정보 삭제   z. 뒤로가기   ----------------------------------------------------------------------------------------------------- 정말로 삭제하시겠습니까? (y/n)  ■ y선택시 삭제가 완료되었습니다.  ■ n선택시  삭제가 취소 되었습니다.        =========================================================== </vt:lpstr>
      <vt:lpstr>1.관리자 – 4.성적 조회 (시험관리삭제)</vt:lpstr>
      <vt:lpstr>===========================================================    1.관리자 – 4.성적 조회 =========================================================== a. 과정별 성적 조회 b. 학생별 성적 조회   z. 뒤로가기                =========================================================== </vt:lpstr>
      <vt:lpstr>===========================================================    1.관리자 – 4.성적 조회 - a. 과정별 성적 조회 ===========================================================    과정명      과정기간 교사명 강의실   1. 자바 기반 융합형 SW  2018.01.01 ~    개발자 양성과정 2018.07.13  양주엽    6  2. Java를 활용한    2019.01.07 ~  웹 응용SW개발자 양성과정  2019.06.07  양주엽2     2  N.   ----------------------------------------------------------------------------------------------------- - 성적 조회를 원하는 과정의 번호를 선택해 주세요.         z. 뒤로가기   =========================================================== </vt:lpstr>
      <vt:lpstr>===========================================================  1.관리자 – 4.성적 조회 - a. 과정별 성적 조회 – 과정 선택후=========================================================== ■ 자바 기반 융합형 SW 개발자 양성과정     과목명   과목기간  성적 등록 여부  1. 객체지향 프로그래밍   2018.01.01 ~ 2018.01.15        O  2. 데이터 베이스 구현    2018.01.16 ~ 2018.01.21        O  3. 4. 5. N.  융합기반 웹표준 프로젝트  2018.07.01 ~ 2018.07.13         X  ----------------------------------------------------------------------------------------------------- - 성적 조회를 원하는 과목의 번호를 선택해 주세요.      z. 뒤로가기    =========================================================== </vt:lpstr>
      <vt:lpstr>===========================================================  1.관리자 – 4.성적 조회 - a. 과정별 성적 조회 – 과정 – 과목 선택후 =========================================================== ■ 객체지향 프로그래밍   학생명  점수   홍길동   95 하하하   65 ~~ 호호호  75  ----------------------------------------------------------------------------------------------------- - 아무키나 누르면 뒤로 돌아갑니다.           =========================================================== </vt:lpstr>
      <vt:lpstr>===========================================================    1.관리자 – 4.성적 조회 - b. 학생별 성적 조회 =========================================================== 성적 조회를 원하는 학생명을 입력해주세요. 학생명 : 홍길동 ------------------------------------------------------------------------------------------------------    학생명 주민번호(뒷자리) 과정명  과정기간  강의실명         1. 홍길동 1234567        자바 기반 융합형 SW  2018.01.01        6              개발자 양성과정  ~ 2018.07.13   2. 홍길동  ------------------------------------------------------------------------------------------------------  - 성적 조회를 원하는 학생의 번호를 선택해 주세요.        z. 뒤로가기  =========================================================== </vt:lpstr>
      <vt:lpstr>===========================================================  1.관리자 – 4.성적 조회 - b. 학생별 성적 조회 – 학생 선택시=========================================================== ■ 홍길동     과목명   과목기간   점수  객체지향 프로그래밍    2018.01.01 ~ 2018.01.15         95 데이터 베이스 구현    2018.01.16 ~ 2018.01.21         65 ~ 융합기반 웹표준 프로젝트  2018.07.01 ~ 2018.07.13          75 ------------------------------------------------------------------------------------------------------          z. 뒤로가기  =========================================================== </vt:lpstr>
      <vt:lpstr>1.관리자 – 5. 출결 관리 및 출결조회</vt:lpstr>
      <vt:lpstr>PowerPoint 프레젠테이션</vt:lpstr>
      <vt:lpstr>PowerPoint 프레젠테이션</vt:lpstr>
      <vt:lpstr>===========================================================  1. 관리자 – 5. 출결 관리 및 출결조회 - a. 학생별 조회 – 학생 선택시 =========================================================== ■ 기간 : 2018.01.01 ~ 2018.01.15 ■ 이름 : 홍길동   날짜  출근시간  퇴근시간      근태상황  ------------------------------------------------------------------------------------------------------ 2018.01.01    08:56    18:03     정상 ~ 2018.01.15    08:56    15:00     조퇴 ------------------------------------------------------------------------------------------------------ a. 근태상황 수정  z. 뒤로가기 ------------------------------------------------------------------------------------------------------ ■ a 선택시 날짜 입력 : 2018.01.01 근태 상황 (정상, 지각, 조퇴, 외출, 병가, 기타) : 병가  ------------------------------------------------------------------------------------------------------ 정말로 수정하시겠습니까? (y/n)  ■ y선택시 수정이 완료되었습니다.  ■ n선택시  수정이 취소 되었습니다. =========================================================== </vt:lpstr>
      <vt:lpstr>PowerPoint 프레젠테이션</vt:lpstr>
      <vt:lpstr>PowerPoint 프레젠테이션</vt:lpstr>
      <vt:lpstr>1.관리자 – 6. 교사 평가 관리 및 결과 조회</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교사</vt:lpstr>
      <vt:lpstr>학생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메인</dc:title>
  <dc:creator>Windows User</dc:creator>
  <cp:lastModifiedBy>user1</cp:lastModifiedBy>
  <cp:revision>156</cp:revision>
  <dcterms:created xsi:type="dcterms:W3CDTF">2019-04-03T03:31:52Z</dcterms:created>
  <dcterms:modified xsi:type="dcterms:W3CDTF">2019-04-05T06:13:06Z</dcterms:modified>
</cp:coreProperties>
</file>