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17" r:id="rId17"/>
    <p:sldId id="318" r:id="rId18"/>
    <p:sldId id="309" r:id="rId19"/>
    <p:sldId id="308" r:id="rId20"/>
    <p:sldId id="310" r:id="rId21"/>
    <p:sldId id="274" r:id="rId22"/>
    <p:sldId id="275" r:id="rId23"/>
    <p:sldId id="312" r:id="rId24"/>
    <p:sldId id="313" r:id="rId25"/>
    <p:sldId id="314" r:id="rId26"/>
    <p:sldId id="276" r:id="rId27"/>
    <p:sldId id="279" r:id="rId28"/>
    <p:sldId id="277" r:id="rId29"/>
    <p:sldId id="284" r:id="rId30"/>
    <p:sldId id="280" r:id="rId31"/>
    <p:sldId id="281" r:id="rId32"/>
    <p:sldId id="278" r:id="rId33"/>
    <p:sldId id="282" r:id="rId34"/>
    <p:sldId id="283" r:id="rId35"/>
    <p:sldId id="287" r:id="rId36"/>
    <p:sldId id="288" r:id="rId37"/>
    <p:sldId id="289" r:id="rId38"/>
    <p:sldId id="290" r:id="rId39"/>
    <p:sldId id="291" r:id="rId40"/>
    <p:sldId id="292" r:id="rId41"/>
    <p:sldId id="294" r:id="rId42"/>
    <p:sldId id="295" r:id="rId43"/>
    <p:sldId id="298" r:id="rId44"/>
    <p:sldId id="297" r:id="rId45"/>
    <p:sldId id="299" r:id="rId46"/>
    <p:sldId id="293" r:id="rId47"/>
    <p:sldId id="296" r:id="rId48"/>
    <p:sldId id="300" r:id="rId49"/>
    <p:sldId id="301" r:id="rId50"/>
    <p:sldId id="306" r:id="rId51"/>
    <p:sldId id="302" r:id="rId52"/>
    <p:sldId id="303" r:id="rId53"/>
    <p:sldId id="304" r:id="rId54"/>
    <p:sldId id="305" r:id="rId55"/>
    <p:sldId id="257" r:id="rId56"/>
    <p:sldId id="258" r:id="rId5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r>
              <a:rPr lang="en-US" altLang="ko-KR" sz="1400" b="1" dirty="0"/>
              <a:t>b. </a:t>
            </a:r>
            <a:r>
              <a:rPr lang="ko-KR" altLang="en-US" sz="1400" b="1" dirty="0"/>
              <a:t>개설과정 정보 수정</a:t>
            </a:r>
            <a:br>
              <a:rPr lang="en-US" altLang="ko-KR" sz="1400" b="1" dirty="0"/>
            </a:br>
            <a:r>
              <a:rPr lang="en-US" altLang="ko-KR" sz="1400" b="1" dirty="0"/>
              <a:t>c. </a:t>
            </a:r>
            <a:r>
              <a:rPr lang="ko-KR" altLang="en-US" sz="1400" b="1" dirty="0"/>
              <a:t>개설과정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r>
              <a:rPr lang="en-US" altLang="ko-KR" sz="1400" b="1" dirty="0"/>
              <a:t>b. </a:t>
            </a:r>
            <a:r>
              <a:rPr lang="ko-KR" altLang="en-US" sz="1400" b="1" dirty="0"/>
              <a:t>개설과목 정보 수정</a:t>
            </a:r>
            <a:r>
              <a:rPr lang="ko-KR" altLang="en-US" sz="1400" b="1" dirty="0">
                <a:solidFill>
                  <a:srgbClr val="FF0000"/>
                </a:solidFill>
              </a:rPr>
              <a:t>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r>
              <a:rPr lang="en-US" altLang="ko-KR" sz="1400" b="1" dirty="0"/>
              <a:t>C. </a:t>
            </a:r>
            <a:r>
              <a:rPr lang="ko-KR" altLang="en-US" sz="1400" b="1" dirty="0"/>
              <a:t>개설과목 정보 삭제 </a:t>
            </a:r>
            <a:r>
              <a:rPr lang="en-US" altLang="ko-KR" sz="1400" b="1" dirty="0">
                <a:solidFill>
                  <a:srgbClr val="FF0000"/>
                </a:solidFill>
              </a:rPr>
              <a:t>-&gt; </a:t>
            </a:r>
            <a:r>
              <a:rPr lang="ko-KR" altLang="en-US" sz="1400" b="1" dirty="0">
                <a:solidFill>
                  <a:srgbClr val="FF0000"/>
                </a:solidFill>
              </a:rPr>
              <a:t>수정 및 삭제 </a:t>
            </a:r>
            <a:r>
              <a:rPr lang="ko-KR" altLang="en-US" sz="1400" b="1" dirty="0" err="1">
                <a:solidFill>
                  <a:srgbClr val="FF0000"/>
                </a:solidFill>
              </a:rPr>
              <a:t>선택시</a:t>
            </a:r>
            <a:r>
              <a:rPr lang="en-US" altLang="ko-KR" sz="1400" b="1" dirty="0">
                <a:solidFill>
                  <a:srgbClr val="FF0000"/>
                </a:solidFill>
              </a:rPr>
              <a:t>,</a:t>
            </a:r>
            <a:r>
              <a:rPr lang="ko-KR" altLang="en-US" sz="1400" b="1" dirty="0">
                <a:solidFill>
                  <a:srgbClr val="FF0000"/>
                </a:solidFill>
              </a:rPr>
              <a:t> 하단부에 과목번호입력 문구를 띄워준다</a:t>
            </a:r>
            <a:r>
              <a:rPr lang="en-US" altLang="ko-KR" sz="1400" b="1" dirty="0">
                <a:solidFill>
                  <a:srgbClr val="FF0000"/>
                </a:solidFill>
              </a:rPr>
              <a:t>.</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b. </a:t>
            </a:r>
            <a:r>
              <a:rPr lang="ko-KR" altLang="en-US" sz="1300" b="1" dirty="0"/>
              <a:t>개설과목 정보 수정</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a:t>
            </a:r>
            <a:br>
              <a:rPr lang="en-US" altLang="ko-KR" sz="1300" b="1" dirty="0"/>
            </a:br>
            <a:r>
              <a:rPr lang="en-US" altLang="ko-KR" sz="1300" b="1" dirty="0">
                <a:solidFill>
                  <a:prstClr val="black"/>
                </a:solidFill>
              </a:rPr>
              <a:t>-----------------------------------------------------------------------------------------------------------------------------------</a:t>
            </a:r>
            <a:br>
              <a:rPr lang="en-US" altLang="ko-KR" sz="1300" b="1" dirty="0">
                <a:solidFill>
                  <a:prstClr val="black"/>
                </a:solidFill>
              </a:rPr>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solidFill>
                  <a:prstClr val="black"/>
                </a:solidFill>
              </a:rPr>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 </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과정 중간에 있는 과목을 수정할 시</a:t>
            </a:r>
            <a:r>
              <a:rPr lang="en-US" altLang="ko-KR" sz="1300" b="1" dirty="0">
                <a:solidFill>
                  <a:srgbClr val="FF0000"/>
                </a:solidFill>
              </a:rPr>
              <a:t>, </a:t>
            </a:r>
            <a:r>
              <a:rPr lang="ko-KR" altLang="en-US" sz="1300" b="1" dirty="0">
                <a:solidFill>
                  <a:srgbClr val="FF0000"/>
                </a:solidFill>
              </a:rPr>
              <a:t>늘어나거나 줄어드는 기간은 어떻게</a:t>
            </a:r>
            <a:r>
              <a:rPr lang="en-US" altLang="ko-KR" sz="1300" b="1" dirty="0">
                <a:solidFill>
                  <a:srgbClr val="FF0000"/>
                </a:solidFill>
              </a:rPr>
              <a:t>?</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solidFill>
                  <a:prstClr val="black"/>
                </a:solidFill>
              </a:rPr>
            </a:br>
            <a:br>
              <a:rPr lang="en-US" altLang="ko-KR" sz="1300" b="1" dirty="0"/>
            </a:br>
            <a:r>
              <a:rPr lang="ko-KR" altLang="en-US" sz="1300" b="1" dirty="0"/>
              <a:t>정말로 수정하시겠습니까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수정이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수정이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218939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c. </a:t>
            </a:r>
            <a:r>
              <a:rPr lang="ko-KR" altLang="en-US" sz="1300" b="1" dirty="0"/>
              <a:t>개설과목 정보 삭제</a:t>
            </a:r>
            <a:br>
              <a:rPr lang="en-US" altLang="ko-KR" sz="1300" b="1" dirty="0"/>
            </a:br>
            <a:r>
              <a:rPr lang="en-US" altLang="ko-KR" sz="1300" b="1" dirty="0"/>
              <a:t>===========================================================================</a:t>
            </a:r>
            <a:br>
              <a:rPr lang="en-US" altLang="ko-KR" sz="1300" b="1" dirty="0"/>
            </a:br>
            <a:r>
              <a:rPr lang="ko-KR" altLang="en-US" sz="1300" b="1" dirty="0"/>
              <a:t>■ 객체지향 프로그래밍</a:t>
            </a:r>
            <a:r>
              <a:rPr lang="en-US" altLang="ko-KR" sz="1300" b="1" dirty="0"/>
              <a:t> – 25</a:t>
            </a:r>
            <a:r>
              <a:rPr lang="ko-KR" altLang="en-US" sz="1300" b="1" dirty="0"/>
              <a:t>일 </a:t>
            </a:r>
            <a:r>
              <a:rPr lang="en-US" altLang="ko-KR" sz="1300" b="1" dirty="0"/>
              <a:t>	</a:t>
            </a:r>
            <a:br>
              <a:rPr lang="en-US" altLang="ko-KR" sz="1300" b="1" dirty="0"/>
            </a:br>
            <a:r>
              <a:rPr lang="en-US" altLang="ko-KR" sz="1300" b="1" dirty="0"/>
              <a:t>-----------------------------------------------------------------------------------------------------------------------------------</a:t>
            </a:r>
            <a:br>
              <a:rPr lang="en-US" altLang="ko-KR" sz="1300" b="1" dirty="0"/>
            </a:br>
            <a:r>
              <a:rPr lang="ko-KR" altLang="en-US" sz="1300" b="1" dirty="0"/>
              <a:t>정말로 삭제하시겠습니까</a:t>
            </a:r>
            <a:r>
              <a:rPr lang="en-US" altLang="ko-KR" sz="1300" b="1" dirty="0"/>
              <a:t>? (y/n)   </a:t>
            </a:r>
            <a:r>
              <a:rPr lang="en-US" altLang="ko-KR" sz="1300" b="1" dirty="0">
                <a:solidFill>
                  <a:srgbClr val="FF0000"/>
                </a:solidFill>
              </a:rPr>
              <a:t>--</a:t>
            </a:r>
            <a:r>
              <a:rPr lang="ko-KR" altLang="en-US" sz="1300" b="1" dirty="0">
                <a:solidFill>
                  <a:srgbClr val="FF0000"/>
                </a:solidFill>
              </a:rPr>
              <a:t>과목 </a:t>
            </a:r>
            <a:r>
              <a:rPr lang="ko-KR" altLang="en-US" sz="1300" b="1" dirty="0" err="1">
                <a:solidFill>
                  <a:srgbClr val="FF0000"/>
                </a:solidFill>
              </a:rPr>
              <a:t>삭제후</a:t>
            </a:r>
            <a:r>
              <a:rPr lang="ko-KR" altLang="en-US" sz="1300" b="1" dirty="0">
                <a:solidFill>
                  <a:srgbClr val="FF0000"/>
                </a:solidFill>
              </a:rPr>
              <a:t> 줄어드는 과정기간 수정</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삭제가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삭제가 취소되었습니다</a:t>
            </a:r>
            <a:r>
              <a:rPr lang="en-US" altLang="ko-KR" sz="1300" b="1" dirty="0"/>
              <a:t>. </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000" b="1" dirty="0"/>
            </a:br>
            <a:endParaRPr lang="ko-KR" altLang="en-US" sz="1000" b="1" dirty="0"/>
          </a:p>
        </p:txBody>
      </p:sp>
    </p:spTree>
    <p:extLst>
      <p:ext uri="{BB962C8B-B14F-4D97-AF65-F5344CB8AC3E}">
        <p14:creationId xmlns:p14="http://schemas.microsoft.com/office/powerpoint/2010/main" val="11786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b. </a:t>
            </a:r>
            <a:r>
              <a:rPr lang="ko-KR" altLang="en-US" sz="1400" b="1" dirty="0"/>
              <a:t>개설과정 정보 수정 </a:t>
            </a:r>
            <a:br>
              <a:rPr lang="ko-KR" altLang="en-US" sz="1400" b="1" dirty="0"/>
            </a:br>
            <a:r>
              <a:rPr lang="en-US" altLang="ko-KR" sz="1400" b="1" dirty="0"/>
              <a:t>===========================================================       </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 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 </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 </a:t>
            </a:r>
            <a:br>
              <a:rPr lang="ko-KR" altLang="en-US" sz="1400" b="1" dirty="0"/>
            </a:br>
            <a:r>
              <a:rPr lang="en-US" altLang="ko-KR" sz="1400" b="1" dirty="0"/>
              <a:t>=========================================================== </a:t>
            </a: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4290"/>
            <a:ext cx="7772400" cy="6000791"/>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r>
              <a:rPr lang="ko-KR" altLang="en-US" sz="1400" b="1" dirty="0"/>
              <a:t> </a:t>
            </a:r>
            <a:r>
              <a:rPr lang="en-US" altLang="ko-KR" sz="1400" b="1" dirty="0"/>
              <a:t>c. </a:t>
            </a:r>
            <a:r>
              <a:rPr lang="ko-KR" altLang="en-US" sz="1400" b="1" dirty="0"/>
              <a:t>개설과정 정보 삭제</a:t>
            </a:r>
            <a:br>
              <a:rPr lang="ko-KR" altLang="en-US" sz="1400" b="1" dirty="0"/>
            </a:br>
            <a:r>
              <a:rPr lang="en-US" altLang="ko-KR" sz="1400" b="1" dirty="0"/>
              <a:t>===========================================================       </a:t>
            </a:r>
            <a:br>
              <a:rPr lang="en-US" altLang="ko-KR" sz="1400" b="1" dirty="0"/>
            </a:b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 </a:t>
            </a: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개설 과목 관리</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보류 </a:t>
            </a:r>
            <a:r>
              <a:rPr lang="en-US" altLang="ko-KR" sz="8000" b="1" dirty="0">
                <a:solidFill>
                  <a:srgbClr val="FF0000"/>
                </a:solidFill>
              </a:rPr>
              <a:t>/ 1-2</a:t>
            </a:r>
            <a:r>
              <a:rPr lang="ko-KR" altLang="en-US" sz="8000" b="1" dirty="0" err="1">
                <a:solidFill>
                  <a:srgbClr val="FF0000"/>
                </a:solidFill>
              </a:rPr>
              <a:t>와통합</a:t>
            </a:r>
            <a:r>
              <a:rPr lang="en-US" altLang="ko-KR" sz="8000" b="1" dirty="0">
                <a:solidFill>
                  <a:srgbClr val="FF0000"/>
                </a:solidFill>
              </a:rPr>
              <a:t>)</a:t>
            </a:r>
            <a:endParaRPr lang="ko-KR" altLang="en-US" sz="8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a:t>
            </a:r>
            <a:r>
              <a:rPr lang="en-US" altLang="ko-KR" sz="1400" b="1" dirty="0"/>
              <a:t>===========================================================</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강의실</a:t>
            </a:r>
            <a:r>
              <a:rPr lang="en-US" altLang="ko-KR" sz="1400" b="1" dirty="0"/>
              <a:t>          </a:t>
            </a:r>
            <a:r>
              <a:rPr lang="ko-KR" altLang="en-US" sz="1400" b="1" dirty="0"/>
              <a:t>개설과목명</a:t>
            </a:r>
            <a:r>
              <a:rPr lang="en-US" altLang="ko-KR" sz="1400" b="1" dirty="0"/>
              <a:t>	    </a:t>
            </a:r>
            <a:r>
              <a:rPr lang="ko-KR" altLang="en-US" sz="1400" b="1" dirty="0"/>
              <a:t>과목기간       </a:t>
            </a:r>
            <a:r>
              <a:rPr lang="en-US" altLang="ko-KR" sz="1400" b="1" dirty="0"/>
              <a:t>   </a:t>
            </a:r>
            <a:r>
              <a:rPr lang="ko-KR" altLang="en-US" sz="1400" b="1" dirty="0" err="1"/>
              <a:t>교사명</a:t>
            </a:r>
            <a:r>
              <a:rPr lang="en-US" altLang="ko-KR" sz="1400" b="1" dirty="0">
                <a:solidFill>
                  <a:srgbClr val="FF0000"/>
                </a:solidFill>
              </a:rPr>
              <a:t>(</a:t>
            </a:r>
            <a:r>
              <a:rPr lang="ko-KR" altLang="en-US" sz="1400" b="1" dirty="0">
                <a:solidFill>
                  <a:srgbClr val="FF0000"/>
                </a:solidFill>
              </a:rPr>
              <a:t>과정별</a:t>
            </a:r>
            <a:r>
              <a:rPr lang="en-US" altLang="ko-KR" sz="1400" b="1" dirty="0">
                <a:solidFill>
                  <a:srgbClr val="FF0000"/>
                </a:solidFill>
              </a:rPr>
              <a:t>1</a:t>
            </a:r>
            <a:r>
              <a:rPr lang="ko-KR" altLang="en-US" sz="1400" b="1" dirty="0">
                <a:solidFill>
                  <a:srgbClr val="FF0000"/>
                </a:solidFill>
              </a:rPr>
              <a:t>명</a:t>
            </a:r>
            <a:r>
              <a:rPr lang="en-US" altLang="ko-KR" sz="1400" b="1" dirty="0">
                <a:solidFill>
                  <a:srgbClr val="FF0000"/>
                </a:solidFill>
              </a:rPr>
              <a:t>)</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a:t>
            </a:r>
            <a:br>
              <a:rPr lang="en-US" altLang="ko-KR" sz="1400" b="1" dirty="0"/>
            </a:br>
            <a:r>
              <a:rPr lang="en-US" altLang="ko-KR" sz="1400" b="1" dirty="0"/>
              <a:t>	</a:t>
            </a:r>
            <a:br>
              <a:rPr lang="en-US" altLang="ko-KR" sz="1400" b="1" dirty="0"/>
            </a:br>
            <a:r>
              <a:rPr lang="en-US" altLang="ko-KR" sz="1400" b="1" dirty="0"/>
              <a:t>2. </a:t>
            </a: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데이터 베이스 구현      </a:t>
            </a:r>
            <a:r>
              <a:rPr lang="en-US" altLang="ko-KR" sz="1400" b="1" dirty="0"/>
              <a:t>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    SW </a:t>
            </a:r>
            <a:r>
              <a:rPr lang="ko-KR" altLang="en-US" sz="1400" b="1" dirty="0"/>
              <a:t>개발자 양성과정 </a:t>
            </a:r>
            <a:br>
              <a:rPr lang="en-US" altLang="ko-KR" sz="1400" b="1" dirty="0"/>
            </a:br>
            <a:r>
              <a:rPr lang="en-US" altLang="ko-KR" sz="1400" b="1" dirty="0"/>
              <a:t>~</a:t>
            </a:r>
            <a:br>
              <a:rPr lang="en-US" altLang="ko-KR" sz="1400" b="1" dirty="0"/>
            </a:br>
            <a:r>
              <a:rPr lang="en-US" altLang="ko-KR" sz="1400" b="1" dirty="0"/>
              <a:t>N. </a:t>
            </a:r>
            <a:r>
              <a:rPr lang="ko-KR" altLang="en-US" sz="1400" b="1" dirty="0" err="1"/>
              <a:t>웹개발</a:t>
            </a:r>
            <a:r>
              <a:rPr lang="en-US" altLang="ko-KR" sz="1400" b="1" dirty="0"/>
              <a:t>&amp;</a:t>
            </a:r>
            <a:r>
              <a:rPr lang="ko-KR" altLang="en-US" sz="1400" b="1" dirty="0" err="1"/>
              <a:t>머신러닝을</a:t>
            </a:r>
            <a:r>
              <a:rPr lang="ko-KR" altLang="en-US" sz="1400" b="1" dirty="0"/>
              <a:t> 통한   </a:t>
            </a:r>
            <a:r>
              <a:rPr lang="en-US" altLang="ko-KR" sz="1400" b="1" dirty="0"/>
              <a:t>2	         NCS </a:t>
            </a:r>
            <a:r>
              <a:rPr lang="ko-KR" altLang="en-US" sz="1400" b="1" dirty="0"/>
              <a:t>소양교과 </a:t>
            </a:r>
            <a:r>
              <a:rPr lang="en-US" altLang="ko-KR" sz="1400" b="1" dirty="0"/>
              <a:t>	      1</a:t>
            </a:r>
            <a:r>
              <a:rPr lang="ko-KR" altLang="en-US" sz="1400" b="1" dirty="0"/>
              <a:t>일               하하하</a:t>
            </a:r>
            <a:br>
              <a:rPr lang="en-US" altLang="ko-KR" sz="1400" b="1" dirty="0"/>
            </a:br>
            <a:r>
              <a:rPr lang="en-US" altLang="ko-KR" sz="1400" b="1" dirty="0"/>
              <a:t>    </a:t>
            </a:r>
            <a:r>
              <a:rPr lang="ko-KR" altLang="en-US" sz="1400" b="1" dirty="0"/>
              <a:t>응용</a:t>
            </a:r>
            <a:r>
              <a:rPr lang="en-US" altLang="ko-KR" sz="1400" b="1" dirty="0"/>
              <a:t>SW </a:t>
            </a:r>
            <a:r>
              <a:rPr lang="ko-KR" altLang="en-US" sz="1400" b="1" dirty="0"/>
              <a:t>엔지니어링 </a:t>
            </a:r>
            <a:br>
              <a:rPr lang="en-US" altLang="ko-KR" sz="1400" b="1" dirty="0"/>
            </a:br>
            <a:br>
              <a:rPr lang="en-US" altLang="ko-KR" sz="1400" b="1" dirty="0"/>
            </a:br>
            <a:r>
              <a:rPr lang="en-US" altLang="ko-KR" sz="1400" b="1" dirty="0"/>
              <a:t>a. </a:t>
            </a:r>
            <a:r>
              <a:rPr lang="ko-KR" altLang="en-US" sz="1400" b="1" dirty="0"/>
              <a:t>개설과목 정보 추가</a:t>
            </a:r>
            <a:br>
              <a:rPr lang="en-US" altLang="ko-KR" sz="1400" b="1" dirty="0"/>
            </a:br>
            <a:r>
              <a:rPr lang="en-US" altLang="ko-KR" sz="1400" b="1" dirty="0"/>
              <a:t>b. </a:t>
            </a:r>
            <a:r>
              <a:rPr lang="ko-KR" altLang="en-US" sz="1400" b="1" dirty="0"/>
              <a:t>개설과목 정보 수정</a:t>
            </a:r>
            <a:br>
              <a:rPr lang="en-US" altLang="ko-KR" sz="1400" b="1" dirty="0"/>
            </a:br>
            <a:r>
              <a:rPr lang="en-US" altLang="ko-KR" sz="1400" b="1" dirty="0"/>
              <a:t>c. </a:t>
            </a:r>
            <a:r>
              <a:rPr lang="ko-KR" altLang="en-US" sz="1400" b="1" dirty="0"/>
              <a:t>개설과목 정보 삭제 </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 </a:t>
            </a:r>
            <a:br>
              <a:rPr lang="en-US" altLang="ko-KR" sz="1400" b="1" dirty="0"/>
            </a:br>
            <a:r>
              <a:rPr lang="en-US" altLang="ko-KR" sz="1400" b="1" dirty="0"/>
              <a:t>-</a:t>
            </a:r>
            <a:r>
              <a:rPr lang="ko-KR" altLang="en-US" sz="1400" b="1" dirty="0"/>
              <a:t> 개설과목 정보 추가 </a:t>
            </a:r>
            <a:r>
              <a:rPr lang="ko-KR" altLang="en-US" sz="1400" b="1" dirty="0" err="1"/>
              <a:t>선택시</a:t>
            </a:r>
            <a:r>
              <a:rPr lang="en-US" altLang="ko-KR" sz="1400" b="1" dirty="0"/>
              <a:t>,</a:t>
            </a:r>
            <a:r>
              <a:rPr lang="ko-KR" altLang="en-US" sz="1400" b="1" dirty="0"/>
              <a:t> 해당 번호에 있는 개설과정에 과목이 </a:t>
            </a:r>
            <a:r>
              <a:rPr lang="ko-KR" altLang="en-US" sz="1400" b="1" dirty="0" err="1"/>
              <a:t>개설이됩니다</a:t>
            </a:r>
            <a:r>
              <a:rPr lang="en-US" altLang="ko-KR" sz="1400" b="1" dirty="0"/>
              <a:t>. </a:t>
            </a:r>
            <a:br>
              <a:rPr lang="en-US" altLang="ko-KR" sz="1400" b="1" dirty="0"/>
            </a:br>
            <a:r>
              <a:rPr lang="en-US" altLang="ko-KR" sz="1400" b="1" dirty="0">
                <a:solidFill>
                  <a:srgbClr val="FF0000"/>
                </a:solidFill>
              </a:rPr>
              <a:t>a</a:t>
            </a:r>
            <a:r>
              <a:rPr lang="ko-KR" altLang="en-US" sz="1400" b="1" dirty="0">
                <a:solidFill>
                  <a:srgbClr val="FF0000"/>
                </a:solidFill>
              </a:rPr>
              <a:t>선택 </a:t>
            </a:r>
            <a:r>
              <a:rPr lang="en-US" altLang="ko-KR" sz="1400" b="1" dirty="0">
                <a:solidFill>
                  <a:srgbClr val="FF0000"/>
                </a:solidFill>
              </a:rPr>
              <a:t>-&gt; 1</a:t>
            </a:r>
            <a:r>
              <a:rPr lang="ko-KR" altLang="en-US" sz="1400" b="1" dirty="0" err="1">
                <a:solidFill>
                  <a:srgbClr val="FF0000"/>
                </a:solidFill>
              </a:rPr>
              <a:t>번클릭</a:t>
            </a:r>
            <a:r>
              <a:rPr lang="en-US" altLang="ko-KR" sz="1400" b="1" dirty="0">
                <a:solidFill>
                  <a:srgbClr val="FF0000"/>
                </a:solidFill>
              </a:rPr>
              <a:t>(</a:t>
            </a:r>
            <a:r>
              <a:rPr lang="ko-KR" altLang="en-US" sz="1400" b="1" dirty="0">
                <a:solidFill>
                  <a:srgbClr val="FF0000"/>
                </a:solidFill>
              </a:rPr>
              <a:t>개강</a:t>
            </a:r>
            <a:r>
              <a:rPr lang="en-US" altLang="ko-KR" sz="1400" b="1" dirty="0">
                <a:solidFill>
                  <a:srgbClr val="FF0000"/>
                </a:solidFill>
              </a:rPr>
              <a:t> </a:t>
            </a:r>
            <a:r>
              <a:rPr lang="ko-KR" altLang="en-US" sz="1400" b="1" dirty="0">
                <a:solidFill>
                  <a:srgbClr val="FF0000"/>
                </a:solidFill>
              </a:rPr>
              <a:t>자바 기반</a:t>
            </a:r>
            <a:r>
              <a:rPr lang="en-US" altLang="ko-KR" sz="1400" b="1" dirty="0">
                <a:solidFill>
                  <a:srgbClr val="FF0000"/>
                </a:solidFill>
              </a:rPr>
              <a:t>~ </a:t>
            </a:r>
            <a:r>
              <a:rPr lang="ko-KR" altLang="en-US" sz="1400" b="1" dirty="0">
                <a:solidFill>
                  <a:srgbClr val="FF0000"/>
                </a:solidFill>
              </a:rPr>
              <a:t>양성과정</a:t>
            </a:r>
            <a:r>
              <a:rPr lang="en-US" altLang="ko-KR" sz="1400" b="1" dirty="0">
                <a:solidFill>
                  <a:srgbClr val="FF0000"/>
                </a:solidFill>
              </a:rPr>
              <a:t>) -&gt; </a:t>
            </a:r>
            <a:r>
              <a:rPr lang="ko-KR" altLang="en-US" sz="1400" b="1" dirty="0">
                <a:solidFill>
                  <a:srgbClr val="FF0000"/>
                </a:solidFill>
              </a:rPr>
              <a:t>개설과목 정보 추가</a:t>
            </a:r>
            <a:br>
              <a:rPr lang="en-US" altLang="ko-KR" sz="1400" b="1" dirty="0"/>
            </a:br>
            <a:r>
              <a:rPr lang="ko-KR" altLang="en-US" sz="1400" b="1" dirty="0"/>
              <a:t>■ 추가</a:t>
            </a:r>
            <a:r>
              <a:rPr lang="en-US" altLang="ko-KR" sz="1400" b="1" dirty="0"/>
              <a:t>, </a:t>
            </a:r>
            <a:r>
              <a:rPr lang="ko-KR" altLang="en-US" sz="1400" b="1" dirty="0"/>
              <a:t>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a. </a:t>
            </a:r>
            <a:r>
              <a:rPr lang="ko-KR" altLang="en-US" sz="1400" b="1" dirty="0"/>
              <a:t>개설과목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a:t>과목명</a:t>
            </a:r>
            <a:r>
              <a:rPr lang="en-US" altLang="ko-KR" sz="1400" b="1" dirty="0"/>
              <a:t>				</a:t>
            </a:r>
            <a:r>
              <a:rPr lang="ko-KR" altLang="en-US" sz="1400" b="1" dirty="0"/>
              <a:t>과목기간</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25</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59.	     </a:t>
            </a:r>
            <a:r>
              <a:rPr lang="ko-KR" altLang="en-US" sz="1400" b="1" dirty="0"/>
              <a:t>실무프로젝트 통합구현 </a:t>
            </a:r>
            <a:r>
              <a:rPr lang="en-US" altLang="ko-KR" sz="1400" b="1" dirty="0"/>
              <a:t>			   27</a:t>
            </a:r>
            <a:r>
              <a:rPr lang="ko-KR" altLang="en-US" sz="1400" b="1" dirty="0"/>
              <a:t>일</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해당 과정기간의 종료일 </a:t>
            </a:r>
            <a:r>
              <a:rPr lang="ko-KR" altLang="en-US" sz="1400" b="1" dirty="0" err="1">
                <a:solidFill>
                  <a:srgbClr val="FF0000"/>
                </a:solidFill>
              </a:rPr>
              <a:t>수정해야됨</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b. </a:t>
            </a:r>
            <a:r>
              <a:rPr lang="ko-KR" altLang="en-US" sz="1400" b="1" dirty="0"/>
              <a:t>개설과목 정보 수정</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개설과목명</a:t>
            </a:r>
            <a:r>
              <a:rPr lang="en-US" altLang="ko-KR" sz="1400" b="1" dirty="0"/>
              <a:t>(</a:t>
            </a:r>
            <a:r>
              <a:rPr lang="ko-KR" altLang="en-US" sz="1400" b="1" dirty="0"/>
              <a:t>과목</a:t>
            </a:r>
            <a:r>
              <a:rPr lang="en-US" altLang="ko-KR" sz="1400" b="1" dirty="0"/>
              <a:t>PK) : </a:t>
            </a:r>
            <a:r>
              <a:rPr lang="en-US" altLang="ko-KR" sz="1400" b="1" dirty="0">
                <a:solidFill>
                  <a:srgbClr val="FF0000"/>
                </a:solidFill>
              </a:rPr>
              <a:t>--</a:t>
            </a:r>
            <a:r>
              <a:rPr lang="ko-KR" altLang="en-US" sz="1400" b="1" dirty="0">
                <a:solidFill>
                  <a:srgbClr val="FF0000"/>
                </a:solidFill>
              </a:rPr>
              <a:t>중복된 과목 검사 </a:t>
            </a:r>
            <a:br>
              <a:rPr lang="en-US" altLang="ko-KR" sz="1400" b="1" dirty="0"/>
            </a:br>
            <a:br>
              <a:rPr lang="en-US" altLang="ko-KR" sz="1400" b="1" dirty="0"/>
            </a:br>
            <a:r>
              <a:rPr lang="ko-KR" altLang="en-US" sz="1400" b="1" dirty="0"/>
              <a:t>개설과목기간 </a:t>
            </a:r>
            <a:r>
              <a:rPr lang="en-US" altLang="ko-KR" sz="1400" b="1" dirty="0">
                <a:solidFill>
                  <a:srgbClr val="FF0000"/>
                </a:solidFill>
              </a:rPr>
              <a:t>--</a:t>
            </a:r>
            <a:r>
              <a:rPr lang="ko-KR" altLang="en-US" sz="1400" b="1" dirty="0">
                <a:solidFill>
                  <a:srgbClr val="FF0000"/>
                </a:solidFill>
              </a:rPr>
              <a:t>과정 중간에 있는 과목을 수정할 시</a:t>
            </a:r>
            <a:r>
              <a:rPr lang="en-US" altLang="ko-KR" sz="1400" b="1" dirty="0">
                <a:solidFill>
                  <a:srgbClr val="FF0000"/>
                </a:solidFill>
              </a:rPr>
              <a:t>, </a:t>
            </a:r>
            <a:r>
              <a:rPr lang="ko-KR" altLang="en-US" sz="1400" b="1" dirty="0">
                <a:solidFill>
                  <a:srgbClr val="FF0000"/>
                </a:solidFill>
              </a:rPr>
              <a:t>늘어나거나 줄어드는 기간은 어떻게</a:t>
            </a:r>
            <a:r>
              <a:rPr lang="en-US" altLang="ko-KR" sz="1400" b="1" dirty="0">
                <a:solidFill>
                  <a:srgbClr val="FF0000"/>
                </a:solidFill>
              </a:rPr>
              <a:t>?</a:t>
            </a:r>
            <a:br>
              <a:rPr lang="en-US" altLang="ko-KR" sz="1400" b="1" dirty="0"/>
            </a:br>
            <a:r>
              <a:rPr lang="en-US" altLang="ko-KR" sz="1400" b="1" dirty="0"/>
              <a:t>- </a:t>
            </a:r>
            <a:r>
              <a:rPr lang="ko-KR" altLang="en-US" sz="1400" b="1" dirty="0"/>
              <a:t>시작일 </a:t>
            </a:r>
            <a:r>
              <a:rPr lang="en-US" altLang="ko-KR" sz="1400" b="1" dirty="0"/>
              <a:t>: </a:t>
            </a:r>
            <a:br>
              <a:rPr lang="en-US" altLang="ko-KR" sz="1400" b="1" dirty="0"/>
            </a:br>
            <a:r>
              <a:rPr lang="en-US" altLang="ko-KR" sz="1400" b="1" dirty="0"/>
              <a:t>- </a:t>
            </a:r>
            <a:r>
              <a:rPr lang="ko-KR" altLang="en-US" sz="1400" b="1" dirty="0"/>
              <a:t>종료일 </a:t>
            </a:r>
            <a:r>
              <a:rPr lang="en-US" altLang="ko-KR"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수정이 취소되었습니다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개설 과목 관리 </a:t>
            </a:r>
            <a:r>
              <a:rPr lang="en-US" altLang="ko-KR" sz="1400" b="1" dirty="0"/>
              <a:t>– c. </a:t>
            </a:r>
            <a:r>
              <a:rPr lang="ko-KR" altLang="en-US" sz="1400" b="1" dirty="0"/>
              <a:t>과목 정보 삭제 </a:t>
            </a:r>
            <a:br>
              <a:rPr lang="en-US" altLang="ko-KR" sz="1400" b="1" dirty="0"/>
            </a:b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강의실</a:t>
            </a:r>
            <a:r>
              <a:rPr lang="en-US" altLang="ko-KR" sz="1400" b="1" dirty="0"/>
              <a:t>	         </a:t>
            </a:r>
            <a:r>
              <a:rPr lang="ko-KR" altLang="en-US" sz="1400" b="1" dirty="0"/>
              <a:t>과목명</a:t>
            </a:r>
            <a:r>
              <a:rPr lang="en-US" altLang="ko-KR" sz="1400" b="1" dirty="0"/>
              <a:t>	 </a:t>
            </a:r>
            <a:r>
              <a:rPr lang="ko-KR" altLang="en-US" sz="1400" b="1" dirty="0"/>
              <a:t>과목기간       </a:t>
            </a:r>
            <a:r>
              <a:rPr lang="en-US" altLang="ko-KR" sz="1400" b="1" dirty="0"/>
              <a:t>   </a:t>
            </a:r>
            <a:r>
              <a:rPr lang="ko-KR" altLang="en-US" sz="1400" b="1" dirty="0" err="1"/>
              <a:t>교사명</a:t>
            </a:r>
            <a:br>
              <a:rPr lang="en-US" altLang="ko-KR" sz="1400" b="1" dirty="0"/>
            </a:br>
            <a:br>
              <a:rPr lang="en-US" altLang="ko-KR" sz="1400" b="1" dirty="0"/>
            </a:br>
            <a:r>
              <a:rPr lang="ko-KR" altLang="en-US" sz="1400" b="1" dirty="0"/>
              <a:t>개강 자바 기반 </a:t>
            </a:r>
            <a:r>
              <a:rPr lang="ko-KR" altLang="en-US" sz="1400" b="1" dirty="0" err="1"/>
              <a:t>융합형</a:t>
            </a:r>
            <a:r>
              <a:rPr lang="ko-KR" altLang="en-US" sz="1400" b="1" dirty="0"/>
              <a:t>       </a:t>
            </a:r>
            <a:r>
              <a:rPr lang="en-US" altLang="ko-KR" sz="1400" b="1" dirty="0"/>
              <a:t>6       </a:t>
            </a:r>
            <a:r>
              <a:rPr lang="ko-KR" altLang="en-US" sz="1400" b="1" dirty="0"/>
              <a:t>객체지향 프로그래밍</a:t>
            </a:r>
            <a:r>
              <a:rPr lang="en-US" altLang="ko-KR" sz="1400" b="1" dirty="0"/>
              <a:t>     25</a:t>
            </a:r>
            <a:r>
              <a:rPr lang="ko-KR" altLang="en-US" sz="1400" b="1" dirty="0"/>
              <a:t>일</a:t>
            </a:r>
            <a:r>
              <a:rPr lang="en-US" altLang="ko-KR" sz="1400" b="1" dirty="0"/>
              <a:t>   	        </a:t>
            </a:r>
            <a:r>
              <a:rPr lang="ko-KR" altLang="en-US" sz="1400" b="1" dirty="0"/>
              <a:t>양주엽</a:t>
            </a:r>
            <a:r>
              <a:rPr lang="en-US" altLang="ko-KR" sz="1400" b="1" dirty="0"/>
              <a:t>	</a:t>
            </a: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   </a:t>
            </a:r>
            <a:r>
              <a:rPr lang="en-US" altLang="ko-KR" sz="1400" b="1" dirty="0">
                <a:solidFill>
                  <a:srgbClr val="FF0000"/>
                </a:solidFill>
              </a:rPr>
              <a:t>--</a:t>
            </a:r>
            <a:r>
              <a:rPr lang="ko-KR" altLang="en-US" sz="1400" b="1" dirty="0">
                <a:solidFill>
                  <a:srgbClr val="FF0000"/>
                </a:solidFill>
              </a:rPr>
              <a:t>과목 </a:t>
            </a:r>
            <a:r>
              <a:rPr lang="ko-KR" altLang="en-US" sz="1400" b="1" dirty="0" err="1">
                <a:solidFill>
                  <a:srgbClr val="FF0000"/>
                </a:solidFill>
              </a:rPr>
              <a:t>삭제후</a:t>
            </a:r>
            <a:r>
              <a:rPr lang="ko-KR" altLang="en-US" sz="1400" b="1" dirty="0">
                <a:solidFill>
                  <a:srgbClr val="FF0000"/>
                </a:solidFill>
              </a:rPr>
              <a:t> 줄어드는 과정기간 수정</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삭제가 취소되었습니다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t>
            </a:r>
            <a:r>
              <a:rPr lang="en-US" altLang="ko-KR" sz="1400" b="1" dirty="0"/>
              <a:t>1.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solidFill>
                  <a:prstClr val="black"/>
                </a:solidFill>
                <a:cs typeface="+mn-cs"/>
              </a:rPr>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br>
              <a:rPr lang="en-US" altLang="ko-KR" sz="1400" b="1" dirty="0"/>
            </a:br>
            <a:r>
              <a:rPr lang="en-US" altLang="ko-KR" sz="1400" b="1" dirty="0"/>
              <a:t>------------------------------------------------------------------------------------------------------</a:t>
            </a: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t>
            </a:r>
            <a:r>
              <a:rPr lang="en-US" altLang="ko-KR" sz="1400" b="1" dirty="0"/>
              <a:t>2.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- 2.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추가</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2.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lang="en-US" altLang="ko-KR" sz="1400" b="1" dirty="0">
                <a:latin typeface="+mj-lt"/>
                <a:ea typeface="+mj-ea"/>
                <a:cs typeface="+mj-cs"/>
              </a:rPr>
              <a:t>3</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- 1. </a:t>
            </a:r>
            <a:r>
              <a:rPr lang="ko-KR" altLang="en-US" sz="1400" b="1" dirty="0"/>
              <a:t>질문지 추가</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매우 그렇다</a:t>
            </a:r>
            <a:r>
              <a:rPr lang="en-US" altLang="ko-KR" sz="1400" b="1" dirty="0"/>
              <a:t>(5)	5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답변</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선생님이 잘 가르쳐주신다</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0.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보기 </a:t>
            </a: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- 2.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보기</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a:t>이다현</a:t>
            </a:r>
            <a:br>
              <a:rPr lang="en-US" altLang="ko-KR" sz="1400" b="1" dirty="0"/>
            </a:br>
            <a:r>
              <a:rPr lang="en-US" altLang="ko-KR" sz="1400" b="1" dirty="0"/>
              <a:t>6.   </a:t>
            </a:r>
            <a:r>
              <a:rPr lang="ko-KR" altLang="en-US" sz="1400" b="1" dirty="0"/>
              <a:t>배세훈</a:t>
            </a:r>
            <a:br>
              <a:rPr lang="en-US" altLang="ko-KR" sz="1400" b="1" dirty="0"/>
            </a:br>
            <a:r>
              <a:rPr lang="en-US" altLang="ko-KR" sz="1400" b="1" dirty="0"/>
              <a:t>7.   </a:t>
            </a:r>
            <a:r>
              <a:rPr lang="ko-KR" altLang="en-US" sz="1400" b="1" dirty="0"/>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a:t>조유나</a:t>
            </a:r>
            <a:br>
              <a:rPr lang="en-US" altLang="ko-KR" sz="1400" b="1" dirty="0"/>
            </a:br>
            <a:r>
              <a:rPr lang="en-US" altLang="ko-KR" sz="1400" b="1" dirty="0"/>
              <a:t>10. </a:t>
            </a:r>
            <a:r>
              <a:rPr lang="ko-KR" altLang="en-US" sz="1400" b="1" dirty="0"/>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118</Words>
  <Application>Microsoft Office PowerPoint</Application>
  <PresentationFormat>화면 슬라이드 쇼(4:3)</PresentationFormat>
  <Paragraphs>185</Paragraphs>
  <Slides>56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56</vt:i4>
      </vt:variant>
    </vt:vector>
  </HeadingPairs>
  <TitlesOfParts>
    <vt:vector size="59"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b. 개설과정 정보 수정 c. 개설과정 정보 삭제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b. 개설과목 정보 수정 -&gt; 수정 및 삭제 선택시, 하단부에 과목번호입력 문구를 띄워준다. C. 개설과목 정보 삭제 -&gt; 수정 및 삭제 선택시, 하단부에 과목번호입력 문구를 띄워준다.  z. 뒤로가기 =========================================================================== </vt:lpstr>
      <vt:lpstr>===========================================================================   1. 관리자 – 2. 개설 과정 및 과목 관리– 1. (상세보기)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1. (상세보기) - b. 개설과목 정보 수정 =========================================================================== ■ 객체지향 프로그래밍 – 25일 ----------------------------------------------------------------------------------------------------------------------------------- 번호      과목명    과목기간  1.       객체지향 프로그래밍        25일  ~ 59.      실무프로젝트 통합구현       27일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2. 개설 과정 및 과목 관리– 1. (상세보기) - c. 개설과목 정보 삭제 =========================================================================== ■ 객체지향 프로그래밍 – 25일   ----------------------------------------------------------------------------------------------------------------------------------- 정말로 삭제하시겠습니까? (y/n)   --과목 삭제후 줄어드는 과정기간 수정  ■ y선택시 삭제가 완료되었습니다.  ■ n선택시 삭제가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   1. 관리자 – 2. 개설 과정 및 과목 관리- b. 개설과정 정보 수정  ===========================================================                     과정명  과정기간 강의실명 개설과목등록여부  학생 등록 인원  개강 자바 기반 융합형-  2018.01.01       1                10(과목수) 30명     SW 개발자 양성과정       ~ 2018.07.13 -------------------------------------------------------------------------------------------------------  번호      과정명    과정기간  1. 개강 자바 기반 융합형 SW 개발자 양성과정     140일  ~ 6. -------------------------------------------------------------------------------------------------------  개설과정명(과정PK):  개설과정기간   - 시작일 :   - 종료일 :  강의실명 :  ------------------------------------------------------------------------------------------------------- 정말로 수정하시겠습니까? (y/n)  ■ y선택시 수정이 완료되었습니다.  ■ n선택시 수정이 취소되었습니다.  =========================================================== </vt:lpstr>
      <vt:lpstr>===========================================================   1. 관리자 – 2. 개설 과정 및 과목 관리- c. 개설과정 정보 삭제 ===========================================================        과정명   과정기간 강의실명 개설과목등록여부  학생 등록 인원  개강 자바 기반 융합형- 2018.01.01       1           10(과목수)     30명     SW 개발자 양성과정       ~ 2018.07.13 ------------------------------------------------------------------------------------------------------- 정말로 삭제하시겠습니까? (y/n)  ■ y선택시 삭제가 완료되었습니다.  ■ n선택시 삭제가 취소되었습니다.           =========================================================== </vt:lpstr>
      <vt:lpstr>1.관리자 – 3. 개설 과목 관리 (보류 / 1-2와통합)</vt:lpstr>
      <vt:lpstr>===========================================================    1. 관리자 – 3. 개설 과목 관리===========================================================번호       개설과정명        강의실          개설과목명     과목기간          교사명(과정별1명)  1. 개강 자바 기반 융합형       6       객체지향 프로그래밍     25일            양주엽      SW 개발자 양성과정   2. 개강 자바 기반 융합형       6      데이터 베이스 구현      25일              양주엽      SW 개발자 양성과정  ~ N. 웹개발&amp;머신러닝을 통한   2          NCS 소양교과        1일               하하하     응용SW 엔지니어링   a. 개설과목 정보 추가 b. 개설과목 정보 수정 c. 개설과목 정보 삭제   z. 뒤로가기 -----------------------------------------------------------------------------------------------------  - 개설과목 정보 추가 선택시, 해당 번호에 있는 개설과정에 과목이 개설이됩니다.  a선택 -&gt; 1번클릭(개강 자바 기반~ 양성과정) -&gt; 개설과목 정보 추가 ■ 추가, 수정 및 삭제 클릭시 -&gt; 번호 입력창 띄우기 =========================================================== </vt:lpstr>
      <vt:lpstr>===========================================================   1. 관리자 – 3. 개설 과목 관리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3. 개설 과목 관리 – b. 개설과목 정보 수정 ===========================================================           과정명    강의실          과목명  과목기간          교사명  개강 자바 기반 융합형       6          객체지향 프로그래밍    25일            양주엽  ------------------------------------------------------------------------------------------------------ 개설과목명(과목PK) : --중복된 과목 검사   개설과목기간 --과정 중간에 있는 과목을 수정할 시, 늘어나거나 줄어드는 기간은 어떻게? - 시작일 :  - 종료일 :   ------------------------------------------------------------------------------------------------------ 정말로 수정하시겠습니까? (y/n)  ■ y선택시 수정이 완료되었습니다.  ■ n선택시 수정이 취소되었습니다. =========================================================== </vt:lpstr>
      <vt:lpstr>===========================================================   1. 관리자 – 3. 개설 과목 관리 – c. 과목 정보 삭제  ===========================================================           과정명    강의실          과목명  과목기간          교사명  개강 자바 기반 융합형       6       객체지향 프로그래밍     25일            양주엽  ------------------------------------------------------------------------------------------------------ 정말로 삭제하시겠습니까? (y/n)   --과목 삭제후 줄어드는 과정기간 수정  ■ y선택시 삭제가 완료되었습니다.  ■ n선택시 삭제가 취소되었습니다.           ===========================================================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- 1. 학생별 조회 – 학생 선택시 =========================================================== ■ 기간 : 2018.01.01 ~ 2018.01.15 ■ 이름 : 홍길동   날짜  출근시간  퇴근시간      근태상황  ------------------------------------------------------------------------------------------------------ 2018.01.01   08:56    18:03     정상 ~ 2018.01.15   08:56    15:00     조퇴  ------------------------------------------------------------------------------------------------------  0. 뒤로가기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양 주엽</cp:lastModifiedBy>
  <cp:revision>136</cp:revision>
  <dcterms:created xsi:type="dcterms:W3CDTF">2019-04-03T03:31:52Z</dcterms:created>
  <dcterms:modified xsi:type="dcterms:W3CDTF">2019-04-04T17:15:32Z</dcterms:modified>
</cp:coreProperties>
</file>